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919bf9961f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919bf9961f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919bf9961f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919bf9961f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919bf9961f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919bf9961f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919bf9961f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919bf9961f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919bf9961f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919bf9961f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919bf9961f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919bf9961f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919bf9961f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919bf9961f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919bf9961f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919bf9961f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919bf9961f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919bf9961f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919bf9961f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919bf9961f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919bf9961f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919bf9961f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9" name="Google Shape;11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6" name="Google Shape;12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3" name="Google Shape;13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5" name="Google Shape;10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2" name="Google Shape;11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