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notesSlides/notesSlide1.xml" ContentType="application/vnd.openxmlformats-officedocument.presentationml.notesSl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diagrams/data54.xml" ContentType="application/vnd.openxmlformats-officedocument.drawingml.diagramData+xml"/>
  <Override PartName="/ppt/diagrams/layout54.xml" ContentType="application/vnd.openxmlformats-officedocument.drawingml.diagramLayout+xml"/>
  <Override PartName="/ppt/diagrams/quickStyle54.xml" ContentType="application/vnd.openxmlformats-officedocument.drawingml.diagramStyle+xml"/>
  <Override PartName="/ppt/diagrams/colors54.xml" ContentType="application/vnd.openxmlformats-officedocument.drawingml.diagramColors+xml"/>
  <Override PartName="/ppt/diagrams/drawing54.xml" ContentType="application/vnd.ms-office.drawingml.diagramDrawing+xml"/>
  <Override PartName="/ppt/diagrams/data55.xml" ContentType="application/vnd.openxmlformats-officedocument.drawingml.diagramData+xml"/>
  <Override PartName="/ppt/diagrams/layout55.xml" ContentType="application/vnd.openxmlformats-officedocument.drawingml.diagramLayout+xml"/>
  <Override PartName="/ppt/diagrams/quickStyle55.xml" ContentType="application/vnd.openxmlformats-officedocument.drawingml.diagramStyle+xml"/>
  <Override PartName="/ppt/diagrams/colors55.xml" ContentType="application/vnd.openxmlformats-officedocument.drawingml.diagramColors+xml"/>
  <Override PartName="/ppt/diagrams/drawing55.xml" ContentType="application/vnd.ms-office.drawingml.diagramDrawing+xml"/>
  <Override PartName="/ppt/diagrams/data56.xml" ContentType="application/vnd.openxmlformats-officedocument.drawingml.diagramData+xml"/>
  <Override PartName="/ppt/diagrams/layout56.xml" ContentType="application/vnd.openxmlformats-officedocument.drawingml.diagramLayout+xml"/>
  <Override PartName="/ppt/diagrams/quickStyle56.xml" ContentType="application/vnd.openxmlformats-officedocument.drawingml.diagramStyle+xml"/>
  <Override PartName="/ppt/diagrams/colors56.xml" ContentType="application/vnd.openxmlformats-officedocument.drawingml.diagramColors+xml"/>
  <Override PartName="/ppt/diagrams/drawing56.xml" ContentType="application/vnd.ms-office.drawingml.diagramDrawing+xml"/>
  <Override PartName="/ppt/diagrams/data57.xml" ContentType="application/vnd.openxmlformats-officedocument.drawingml.diagramData+xml"/>
  <Override PartName="/ppt/diagrams/layout57.xml" ContentType="application/vnd.openxmlformats-officedocument.drawingml.diagramLayout+xml"/>
  <Override PartName="/ppt/diagrams/quickStyle57.xml" ContentType="application/vnd.openxmlformats-officedocument.drawingml.diagramStyle+xml"/>
  <Override PartName="/ppt/diagrams/colors57.xml" ContentType="application/vnd.openxmlformats-officedocument.drawingml.diagramColors+xml"/>
  <Override PartName="/ppt/diagrams/drawing57.xml" ContentType="application/vnd.ms-office.drawingml.diagramDrawing+xml"/>
  <Override PartName="/ppt/diagrams/data58.xml" ContentType="application/vnd.openxmlformats-officedocument.drawingml.diagramData+xml"/>
  <Override PartName="/ppt/diagrams/layout58.xml" ContentType="application/vnd.openxmlformats-officedocument.drawingml.diagramLayout+xml"/>
  <Override PartName="/ppt/diagrams/quickStyle58.xml" ContentType="application/vnd.openxmlformats-officedocument.drawingml.diagramStyle+xml"/>
  <Override PartName="/ppt/diagrams/colors58.xml" ContentType="application/vnd.openxmlformats-officedocument.drawingml.diagramColors+xml"/>
  <Override PartName="/ppt/diagrams/drawing58.xml" ContentType="application/vnd.ms-office.drawingml.diagramDrawing+xml"/>
  <Override PartName="/ppt/diagrams/data59.xml" ContentType="application/vnd.openxmlformats-officedocument.drawingml.diagramData+xml"/>
  <Override PartName="/ppt/diagrams/layout59.xml" ContentType="application/vnd.openxmlformats-officedocument.drawingml.diagramLayout+xml"/>
  <Override PartName="/ppt/diagrams/quickStyle59.xml" ContentType="application/vnd.openxmlformats-officedocument.drawingml.diagramStyle+xml"/>
  <Override PartName="/ppt/diagrams/colors59.xml" ContentType="application/vnd.openxmlformats-officedocument.drawingml.diagramColors+xml"/>
  <Override PartName="/ppt/diagrams/drawing59.xml" ContentType="application/vnd.ms-office.drawingml.diagramDrawing+xml"/>
  <Override PartName="/ppt/diagrams/data60.xml" ContentType="application/vnd.openxmlformats-officedocument.drawingml.diagramData+xml"/>
  <Override PartName="/ppt/diagrams/layout60.xml" ContentType="application/vnd.openxmlformats-officedocument.drawingml.diagramLayout+xml"/>
  <Override PartName="/ppt/diagrams/quickStyle60.xml" ContentType="application/vnd.openxmlformats-officedocument.drawingml.diagramStyle+xml"/>
  <Override PartName="/ppt/diagrams/colors60.xml" ContentType="application/vnd.openxmlformats-officedocument.drawingml.diagramColors+xml"/>
  <Override PartName="/ppt/diagrams/drawing60.xml" ContentType="application/vnd.ms-office.drawingml.diagramDrawing+xml"/>
  <Override PartName="/ppt/diagrams/data61.xml" ContentType="application/vnd.openxmlformats-officedocument.drawingml.diagramData+xml"/>
  <Override PartName="/ppt/diagrams/layout61.xml" ContentType="application/vnd.openxmlformats-officedocument.drawingml.diagramLayout+xml"/>
  <Override PartName="/ppt/diagrams/quickStyle61.xml" ContentType="application/vnd.openxmlformats-officedocument.drawingml.diagramStyle+xml"/>
  <Override PartName="/ppt/diagrams/colors61.xml" ContentType="application/vnd.openxmlformats-officedocument.drawingml.diagramColors+xml"/>
  <Override PartName="/ppt/diagrams/drawing61.xml" ContentType="application/vnd.ms-office.drawingml.diagramDrawing+xml"/>
  <Override PartName="/ppt/diagrams/data62.xml" ContentType="application/vnd.openxmlformats-officedocument.drawingml.diagramData+xml"/>
  <Override PartName="/ppt/diagrams/layout62.xml" ContentType="application/vnd.openxmlformats-officedocument.drawingml.diagramLayout+xml"/>
  <Override PartName="/ppt/diagrams/quickStyle62.xml" ContentType="application/vnd.openxmlformats-officedocument.drawingml.diagramStyle+xml"/>
  <Override PartName="/ppt/diagrams/colors62.xml" ContentType="application/vnd.openxmlformats-officedocument.drawingml.diagramColors+xml"/>
  <Override PartName="/ppt/diagrams/drawing62.xml" ContentType="application/vnd.ms-office.drawingml.diagramDrawing+xml"/>
  <Override PartName="/ppt/diagrams/data63.xml" ContentType="application/vnd.openxmlformats-officedocument.drawingml.diagramData+xml"/>
  <Override PartName="/ppt/diagrams/layout63.xml" ContentType="application/vnd.openxmlformats-officedocument.drawingml.diagramLayout+xml"/>
  <Override PartName="/ppt/diagrams/quickStyle63.xml" ContentType="application/vnd.openxmlformats-officedocument.drawingml.diagramStyle+xml"/>
  <Override PartName="/ppt/diagrams/colors63.xml" ContentType="application/vnd.openxmlformats-officedocument.drawingml.diagramColors+xml"/>
  <Override PartName="/ppt/diagrams/drawing63.xml" ContentType="application/vnd.ms-office.drawingml.diagramDrawing+xml"/>
  <Override PartName="/ppt/diagrams/data64.xml" ContentType="application/vnd.openxmlformats-officedocument.drawingml.diagramData+xml"/>
  <Override PartName="/ppt/diagrams/layout64.xml" ContentType="application/vnd.openxmlformats-officedocument.drawingml.diagramLayout+xml"/>
  <Override PartName="/ppt/diagrams/quickStyle64.xml" ContentType="application/vnd.openxmlformats-officedocument.drawingml.diagramStyle+xml"/>
  <Override PartName="/ppt/diagrams/colors64.xml" ContentType="application/vnd.openxmlformats-officedocument.drawingml.diagramColors+xml"/>
  <Override PartName="/ppt/diagrams/drawing64.xml" ContentType="application/vnd.ms-office.drawingml.diagramDrawing+xml"/>
  <Override PartName="/ppt/diagrams/data65.xml" ContentType="application/vnd.openxmlformats-officedocument.drawingml.diagramData+xml"/>
  <Override PartName="/ppt/diagrams/layout65.xml" ContentType="application/vnd.openxmlformats-officedocument.drawingml.diagramLayout+xml"/>
  <Override PartName="/ppt/diagrams/quickStyle65.xml" ContentType="application/vnd.openxmlformats-officedocument.drawingml.diagramStyle+xml"/>
  <Override PartName="/ppt/diagrams/colors65.xml" ContentType="application/vnd.openxmlformats-officedocument.drawingml.diagramColors+xml"/>
  <Override PartName="/ppt/diagrams/drawing65.xml" ContentType="application/vnd.ms-office.drawingml.diagramDrawing+xml"/>
  <Override PartName="/ppt/diagrams/data66.xml" ContentType="application/vnd.openxmlformats-officedocument.drawingml.diagramData+xml"/>
  <Override PartName="/ppt/diagrams/layout66.xml" ContentType="application/vnd.openxmlformats-officedocument.drawingml.diagramLayout+xml"/>
  <Override PartName="/ppt/diagrams/quickStyle66.xml" ContentType="application/vnd.openxmlformats-officedocument.drawingml.diagramStyle+xml"/>
  <Override PartName="/ppt/diagrams/colors66.xml" ContentType="application/vnd.openxmlformats-officedocument.drawingml.diagramColors+xml"/>
  <Override PartName="/ppt/diagrams/drawing66.xml" ContentType="application/vnd.ms-office.drawingml.diagramDrawing+xml"/>
  <Override PartName="/ppt/diagrams/data67.xml" ContentType="application/vnd.openxmlformats-officedocument.drawingml.diagramData+xml"/>
  <Override PartName="/ppt/diagrams/layout67.xml" ContentType="application/vnd.openxmlformats-officedocument.drawingml.diagramLayout+xml"/>
  <Override PartName="/ppt/diagrams/quickStyle67.xml" ContentType="application/vnd.openxmlformats-officedocument.drawingml.diagramStyle+xml"/>
  <Override PartName="/ppt/diagrams/colors67.xml" ContentType="application/vnd.openxmlformats-officedocument.drawingml.diagramColors+xml"/>
  <Override PartName="/ppt/diagrams/drawing67.xml" ContentType="application/vnd.ms-office.drawingml.diagramDrawing+xml"/>
  <Override PartName="/ppt/diagrams/data68.xml" ContentType="application/vnd.openxmlformats-officedocument.drawingml.diagramData+xml"/>
  <Override PartName="/ppt/diagrams/layout68.xml" ContentType="application/vnd.openxmlformats-officedocument.drawingml.diagramLayout+xml"/>
  <Override PartName="/ppt/diagrams/quickStyle68.xml" ContentType="application/vnd.openxmlformats-officedocument.drawingml.diagramStyle+xml"/>
  <Override PartName="/ppt/diagrams/colors68.xml" ContentType="application/vnd.openxmlformats-officedocument.drawingml.diagramColors+xml"/>
  <Override PartName="/ppt/diagrams/drawing68.xml" ContentType="application/vnd.ms-office.drawingml.diagramDrawing+xml"/>
  <Override PartName="/ppt/diagrams/data69.xml" ContentType="application/vnd.openxmlformats-officedocument.drawingml.diagramData+xml"/>
  <Override PartName="/ppt/diagrams/layout69.xml" ContentType="application/vnd.openxmlformats-officedocument.drawingml.diagramLayout+xml"/>
  <Override PartName="/ppt/diagrams/quickStyle69.xml" ContentType="application/vnd.openxmlformats-officedocument.drawingml.diagramStyle+xml"/>
  <Override PartName="/ppt/diagrams/colors69.xml" ContentType="application/vnd.openxmlformats-officedocument.drawingml.diagramColors+xml"/>
  <Override PartName="/ppt/diagrams/drawing69.xml" ContentType="application/vnd.ms-office.drawingml.diagramDrawing+xml"/>
  <Override PartName="/ppt/diagrams/data70.xml" ContentType="application/vnd.openxmlformats-officedocument.drawingml.diagramData+xml"/>
  <Override PartName="/ppt/diagrams/layout70.xml" ContentType="application/vnd.openxmlformats-officedocument.drawingml.diagramLayout+xml"/>
  <Override PartName="/ppt/diagrams/quickStyle70.xml" ContentType="application/vnd.openxmlformats-officedocument.drawingml.diagramStyle+xml"/>
  <Override PartName="/ppt/diagrams/colors70.xml" ContentType="application/vnd.openxmlformats-officedocument.drawingml.diagramColors+xml"/>
  <Override PartName="/ppt/diagrams/drawing70.xml" ContentType="application/vnd.ms-office.drawingml.diagramDrawing+xml"/>
  <Override PartName="/ppt/diagrams/data71.xml" ContentType="application/vnd.openxmlformats-officedocument.drawingml.diagramData+xml"/>
  <Override PartName="/ppt/diagrams/layout71.xml" ContentType="application/vnd.openxmlformats-officedocument.drawingml.diagramLayout+xml"/>
  <Override PartName="/ppt/diagrams/quickStyle71.xml" ContentType="application/vnd.openxmlformats-officedocument.drawingml.diagramStyle+xml"/>
  <Override PartName="/ppt/diagrams/colors71.xml" ContentType="application/vnd.openxmlformats-officedocument.drawingml.diagramColors+xml"/>
  <Override PartName="/ppt/diagrams/drawing71.xml" ContentType="application/vnd.ms-office.drawingml.diagramDrawing+xml"/>
  <Override PartName="/ppt/diagrams/data72.xml" ContentType="application/vnd.openxmlformats-officedocument.drawingml.diagramData+xml"/>
  <Override PartName="/ppt/diagrams/layout72.xml" ContentType="application/vnd.openxmlformats-officedocument.drawingml.diagramLayout+xml"/>
  <Override PartName="/ppt/diagrams/quickStyle72.xml" ContentType="application/vnd.openxmlformats-officedocument.drawingml.diagramStyle+xml"/>
  <Override PartName="/ppt/diagrams/colors72.xml" ContentType="application/vnd.openxmlformats-officedocument.drawingml.diagramColors+xml"/>
  <Override PartName="/ppt/diagrams/drawing72.xml" ContentType="application/vnd.ms-office.drawingml.diagramDrawing+xml"/>
  <Override PartName="/ppt/diagrams/data73.xml" ContentType="application/vnd.openxmlformats-officedocument.drawingml.diagramData+xml"/>
  <Override PartName="/ppt/diagrams/layout73.xml" ContentType="application/vnd.openxmlformats-officedocument.drawingml.diagramLayout+xml"/>
  <Override PartName="/ppt/diagrams/quickStyle73.xml" ContentType="application/vnd.openxmlformats-officedocument.drawingml.diagramStyle+xml"/>
  <Override PartName="/ppt/diagrams/colors73.xml" ContentType="application/vnd.openxmlformats-officedocument.drawingml.diagramColors+xml"/>
  <Override PartName="/ppt/diagrams/drawing73.xml" ContentType="application/vnd.ms-office.drawingml.diagramDrawing+xml"/>
  <Override PartName="/ppt/diagrams/data74.xml" ContentType="application/vnd.openxmlformats-officedocument.drawingml.diagramData+xml"/>
  <Override PartName="/ppt/diagrams/layout74.xml" ContentType="application/vnd.openxmlformats-officedocument.drawingml.diagramLayout+xml"/>
  <Override PartName="/ppt/diagrams/quickStyle74.xml" ContentType="application/vnd.openxmlformats-officedocument.drawingml.diagramStyle+xml"/>
  <Override PartName="/ppt/diagrams/colors74.xml" ContentType="application/vnd.openxmlformats-officedocument.drawingml.diagramColors+xml"/>
  <Override PartName="/ppt/diagrams/drawing74.xml" ContentType="application/vnd.ms-office.drawingml.diagramDrawing+xml"/>
  <Override PartName="/ppt/diagrams/data75.xml" ContentType="application/vnd.openxmlformats-officedocument.drawingml.diagramData+xml"/>
  <Override PartName="/ppt/diagrams/layout75.xml" ContentType="application/vnd.openxmlformats-officedocument.drawingml.diagramLayout+xml"/>
  <Override PartName="/ppt/diagrams/quickStyle75.xml" ContentType="application/vnd.openxmlformats-officedocument.drawingml.diagramStyle+xml"/>
  <Override PartName="/ppt/diagrams/colors75.xml" ContentType="application/vnd.openxmlformats-officedocument.drawingml.diagramColors+xml"/>
  <Override PartName="/ppt/diagrams/drawing75.xml" ContentType="application/vnd.ms-office.drawingml.diagramDrawing+xml"/>
  <Override PartName="/ppt/diagrams/data76.xml" ContentType="application/vnd.openxmlformats-officedocument.drawingml.diagramData+xml"/>
  <Override PartName="/ppt/diagrams/layout76.xml" ContentType="application/vnd.openxmlformats-officedocument.drawingml.diagramLayout+xml"/>
  <Override PartName="/ppt/diagrams/quickStyle76.xml" ContentType="application/vnd.openxmlformats-officedocument.drawingml.diagramStyle+xml"/>
  <Override PartName="/ppt/diagrams/colors76.xml" ContentType="application/vnd.openxmlformats-officedocument.drawingml.diagramColors+xml"/>
  <Override PartName="/ppt/diagrams/drawing76.xml" ContentType="application/vnd.ms-office.drawingml.diagramDrawing+xml"/>
  <Override PartName="/ppt/diagrams/data77.xml" ContentType="application/vnd.openxmlformats-officedocument.drawingml.diagramData+xml"/>
  <Override PartName="/ppt/diagrams/layout77.xml" ContentType="application/vnd.openxmlformats-officedocument.drawingml.diagramLayout+xml"/>
  <Override PartName="/ppt/diagrams/quickStyle77.xml" ContentType="application/vnd.openxmlformats-officedocument.drawingml.diagramStyle+xml"/>
  <Override PartName="/ppt/diagrams/colors77.xml" ContentType="application/vnd.openxmlformats-officedocument.drawingml.diagramColors+xml"/>
  <Override PartName="/ppt/diagrams/drawing77.xml" ContentType="application/vnd.ms-office.drawingml.diagramDrawing+xml"/>
  <Override PartName="/ppt/diagrams/data78.xml" ContentType="application/vnd.openxmlformats-officedocument.drawingml.diagramData+xml"/>
  <Override PartName="/ppt/diagrams/layout78.xml" ContentType="application/vnd.openxmlformats-officedocument.drawingml.diagramLayout+xml"/>
  <Override PartName="/ppt/diagrams/quickStyle78.xml" ContentType="application/vnd.openxmlformats-officedocument.drawingml.diagramStyle+xml"/>
  <Override PartName="/ppt/diagrams/colors78.xml" ContentType="application/vnd.openxmlformats-officedocument.drawingml.diagramColors+xml"/>
  <Override PartName="/ppt/diagrams/drawing78.xml" ContentType="application/vnd.ms-office.drawingml.diagramDrawing+xml"/>
  <Override PartName="/ppt/diagrams/data79.xml" ContentType="application/vnd.openxmlformats-officedocument.drawingml.diagramData+xml"/>
  <Override PartName="/ppt/diagrams/layout79.xml" ContentType="application/vnd.openxmlformats-officedocument.drawingml.diagramLayout+xml"/>
  <Override PartName="/ppt/diagrams/quickStyle79.xml" ContentType="application/vnd.openxmlformats-officedocument.drawingml.diagramStyle+xml"/>
  <Override PartName="/ppt/diagrams/colors79.xml" ContentType="application/vnd.openxmlformats-officedocument.drawingml.diagramColors+xml"/>
  <Override PartName="/ppt/diagrams/drawing7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sldIdLst>
    <p:sldId id="293" r:id="rId2"/>
    <p:sldId id="280" r:id="rId3"/>
    <p:sldId id="281" r:id="rId4"/>
    <p:sldId id="285" r:id="rId5"/>
    <p:sldId id="262" r:id="rId6"/>
    <p:sldId id="284" r:id="rId7"/>
    <p:sldId id="291" r:id="rId8"/>
    <p:sldId id="283" r:id="rId9"/>
    <p:sldId id="270" r:id="rId10"/>
    <p:sldId id="288" r:id="rId11"/>
    <p:sldId id="286" r:id="rId12"/>
    <p:sldId id="292" r:id="rId13"/>
    <p:sldId id="308" r:id="rId14"/>
    <p:sldId id="298" r:id="rId15"/>
    <p:sldId id="299" r:id="rId16"/>
    <p:sldId id="261" r:id="rId17"/>
    <p:sldId id="257" r:id="rId18"/>
    <p:sldId id="287" r:id="rId19"/>
    <p:sldId id="267" r:id="rId20"/>
    <p:sldId id="303" r:id="rId21"/>
    <p:sldId id="279" r:id="rId22"/>
    <p:sldId id="268" r:id="rId23"/>
    <p:sldId id="306" r:id="rId24"/>
    <p:sldId id="297" r:id="rId25"/>
    <p:sldId id="302" r:id="rId26"/>
    <p:sldId id="265" r:id="rId27"/>
    <p:sldId id="264" r:id="rId28"/>
    <p:sldId id="269" r:id="rId29"/>
    <p:sldId id="266" r:id="rId30"/>
    <p:sldId id="282" r:id="rId31"/>
    <p:sldId id="305" r:id="rId32"/>
    <p:sldId id="258" r:id="rId33"/>
    <p:sldId id="301" r:id="rId34"/>
    <p:sldId id="290" r:id="rId35"/>
    <p:sldId id="300" r:id="rId36"/>
    <p:sldId id="294" r:id="rId37"/>
    <p:sldId id="304" r:id="rId38"/>
    <p:sldId id="259" r:id="rId39"/>
    <p:sldId id="263" r:id="rId40"/>
    <p:sldId id="295" r:id="rId41"/>
    <p:sldId id="309" r:id="rId42"/>
    <p:sldId id="289" r:id="rId43"/>
    <p:sldId id="310" r:id="rId44"/>
    <p:sldId id="260" r:id="rId45"/>
    <p:sldId id="325" r:id="rId46"/>
    <p:sldId id="272" r:id="rId47"/>
    <p:sldId id="326" r:id="rId48"/>
    <p:sldId id="327" r:id="rId49"/>
    <p:sldId id="328" r:id="rId50"/>
    <p:sldId id="273" r:id="rId51"/>
    <p:sldId id="329" r:id="rId52"/>
    <p:sldId id="307" r:id="rId53"/>
    <p:sldId id="318" r:id="rId54"/>
    <p:sldId id="274" r:id="rId55"/>
    <p:sldId id="321" r:id="rId56"/>
    <p:sldId id="278" r:id="rId57"/>
    <p:sldId id="322" r:id="rId58"/>
    <p:sldId id="317" r:id="rId59"/>
    <p:sldId id="323" r:id="rId60"/>
    <p:sldId id="324" r:id="rId61"/>
    <p:sldId id="313" r:id="rId62"/>
    <p:sldId id="314" r:id="rId63"/>
    <p:sldId id="330" r:id="rId64"/>
    <p:sldId id="331" r:id="rId65"/>
    <p:sldId id="332" r:id="rId66"/>
    <p:sldId id="276" r:id="rId67"/>
    <p:sldId id="319" r:id="rId68"/>
    <p:sldId id="315" r:id="rId69"/>
    <p:sldId id="320" r:id="rId70"/>
    <p:sldId id="312" r:id="rId71"/>
    <p:sldId id="311" r:id="rId72"/>
    <p:sldId id="316" r:id="rId73"/>
    <p:sldId id="277" r:id="rId74"/>
    <p:sldId id="335" r:id="rId75"/>
    <p:sldId id="336" r:id="rId76"/>
    <p:sldId id="337" r:id="rId77"/>
    <p:sldId id="338" r:id="rId78"/>
    <p:sldId id="339" r:id="rId79"/>
    <p:sldId id="340" r:id="rId8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8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Ray Horodowicz</a:t>
          </a:r>
          <a:endParaRPr lang="en-US" dirty="0"/>
        </a:p>
      </dgm:t>
    </dgm:pt>
    <dgm:pt modelId="{4C85C29F-B3CD-46BA-9CC5-ADF80F0CEDB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Othello P.A.I.D. Coalition</a:t>
          </a:r>
        </a:p>
      </dgm:t>
    </dgm:pt>
    <dgm:pt modelId="{D5EDEA25-F910-4144-9ED2-119D3AC9D653}" type="parTrans" cxnId="{7F7026C0-F8C4-4BFE-AE14-7E37FAB84DBC}">
      <dgm:prSet/>
      <dgm:spPr/>
      <dgm:t>
        <a:bodyPr/>
        <a:lstStyle/>
        <a:p>
          <a:endParaRPr lang="en-US"/>
        </a:p>
      </dgm:t>
    </dgm:pt>
    <dgm:pt modelId="{DF1E7655-F21E-4530-8CA1-8EED9C1535A1}" type="sibTrans" cxnId="{7F7026C0-F8C4-4BFE-AE14-7E37FAB84DB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Adams County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337236EF-6310-4151-B408-2D84439195DD}" type="pres">
      <dgm:prSet presAssocID="{D5EDEA25-F910-4144-9ED2-119D3AC9D653}" presName="Name37" presStyleLbl="parChTrans1D3" presStyleIdx="0" presStyleCnt="1"/>
      <dgm:spPr/>
      <dgm:t>
        <a:bodyPr/>
        <a:lstStyle/>
        <a:p>
          <a:endParaRPr lang="en-US"/>
        </a:p>
      </dgm:t>
    </dgm:pt>
    <dgm:pt modelId="{E34CB578-8B30-4BD3-B92A-F3F26CBD8620}" type="pres">
      <dgm:prSet presAssocID="{4C85C29F-B3CD-46BA-9CC5-ADF80F0CEDBF}" presName="hierRoot2" presStyleCnt="0">
        <dgm:presLayoutVars>
          <dgm:hierBranch val="init"/>
        </dgm:presLayoutVars>
      </dgm:prSet>
      <dgm:spPr/>
    </dgm:pt>
    <dgm:pt modelId="{AEC1AC20-FADD-492E-8513-ED801DF45178}" type="pres">
      <dgm:prSet presAssocID="{4C85C29F-B3CD-46BA-9CC5-ADF80F0CEDBF}" presName="rootComposite" presStyleCnt="0"/>
      <dgm:spPr/>
    </dgm:pt>
    <dgm:pt modelId="{96E187B7-0A16-4F37-8EF4-E860C31E3350}" type="pres">
      <dgm:prSet presAssocID="{4C85C29F-B3CD-46BA-9CC5-ADF80F0CEDBF}" presName="rootText" presStyleLbl="node1" presStyleIdx="1" presStyleCnt="2" custScaleX="160138" custLinFactNeighborX="-4975" custLinFactNeighborY="-420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6A2474-E060-430E-BAEB-7DD819314325}" type="pres">
      <dgm:prSet presAssocID="{4C85C29F-B3CD-46BA-9CC5-ADF80F0CEDBF}" presName="titleText2" presStyleLbl="fgAcc1" presStyleIdx="1" presStyleCnt="2" custLinFactNeighborX="25526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BC20C70-3AAB-4722-8D60-AC410019FE26}" type="pres">
      <dgm:prSet presAssocID="{4C85C29F-B3CD-46BA-9CC5-ADF80F0CEDBF}" presName="rootConnector" presStyleLbl="node3" presStyleIdx="0" presStyleCnt="0"/>
      <dgm:spPr/>
      <dgm:t>
        <a:bodyPr/>
        <a:lstStyle/>
        <a:p>
          <a:endParaRPr lang="en-US"/>
        </a:p>
      </dgm:t>
    </dgm:pt>
    <dgm:pt modelId="{1A3139C0-60D7-4A70-A857-C4852242D6DB}" type="pres">
      <dgm:prSet presAssocID="{4C85C29F-B3CD-46BA-9CC5-ADF80F0CEDBF}" presName="hierChild4" presStyleCnt="0"/>
      <dgm:spPr/>
    </dgm:pt>
    <dgm:pt modelId="{C6061DD2-CB9C-41E8-AEC4-4832A7817E54}" type="pres">
      <dgm:prSet presAssocID="{4C85C29F-B3CD-46BA-9CC5-ADF80F0CEDBF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D1291D3F-EEC8-4A97-8BB8-53389A8F606B}" type="presOf" srcId="{D78F380C-9C72-48AB-A511-B03940384415}" destId="{0352A6F9-048E-4422-BE15-4955D6C80C30}" srcOrd="0" destOrd="0" presId="urn:microsoft.com/office/officeart/2008/layout/NameandTitleOrganizationalChart"/>
    <dgm:cxn modelId="{E34FEE58-4ADA-4BCD-99E0-BB3685576551}" type="presOf" srcId="{116C4451-0B77-4E41-9609-5AAA27312FE6}" destId="{68DD19E0-58E8-44E9-A39E-064356409476}" srcOrd="0" destOrd="0" presId="urn:microsoft.com/office/officeart/2008/layout/NameandTitleOrganizationalChart"/>
    <dgm:cxn modelId="{B9987AAF-049C-47B3-94D4-FB83E8F848AA}" type="presOf" srcId="{A43230F7-87A4-4681-8A7E-2F9394CC57FE}" destId="{44CBA1FA-4AD4-40B9-84A4-2BFD3A706B25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C4003864-809B-4609-94AA-E735F1F29287}" type="presOf" srcId="{591B8829-6551-43E8-A5F3-F171CF311CD0}" destId="{387367DB-E0FD-42CD-9D07-943E01243280}" srcOrd="0" destOrd="0" presId="urn:microsoft.com/office/officeart/2008/layout/NameandTitleOrganizationalChart"/>
    <dgm:cxn modelId="{A850AB5B-9044-4CC0-B863-925998AF425A}" type="presOf" srcId="{779498DE-68F5-4AA3-94DE-731736B5607B}" destId="{26A5B01C-189B-4263-9E0F-26258162A49A}" srcOrd="0" destOrd="0" presId="urn:microsoft.com/office/officeart/2008/layout/NameandTitleOrganizationalChart"/>
    <dgm:cxn modelId="{61FF8E64-3079-40FB-B0C9-2572901304A8}" type="presOf" srcId="{DF1E7655-F21E-4530-8CA1-8EED9C1535A1}" destId="{EC6A2474-E060-430E-BAEB-7DD819314325}" srcOrd="0" destOrd="0" presId="urn:microsoft.com/office/officeart/2008/layout/NameandTitleOrganizationalChart"/>
    <dgm:cxn modelId="{6AD26EA0-7BE6-43C6-A9D8-35A3FD745041}" type="presOf" srcId="{4C85C29F-B3CD-46BA-9CC5-ADF80F0CEDBF}" destId="{ABC20C70-3AAB-4722-8D60-AC410019FE26}" srcOrd="1" destOrd="0" presId="urn:microsoft.com/office/officeart/2008/layout/NameandTitleOrganizationalChart"/>
    <dgm:cxn modelId="{7F7026C0-F8C4-4BFE-AE14-7E37FAB84DBC}" srcId="{A43230F7-87A4-4681-8A7E-2F9394CC57FE}" destId="{4C85C29F-B3CD-46BA-9CC5-ADF80F0CEDBF}" srcOrd="0" destOrd="0" parTransId="{D5EDEA25-F910-4144-9ED2-119D3AC9D653}" sibTransId="{DF1E7655-F21E-4530-8CA1-8EED9C1535A1}"/>
    <dgm:cxn modelId="{4E9A1472-17FF-4F2D-A655-C1CC2B7D1500}" type="presOf" srcId="{2EB81D67-D7D0-4D3D-B4DD-A35D6809153D}" destId="{4EB63215-7AAF-4D97-8A01-987FE82C5DB8}" srcOrd="0" destOrd="0" presId="urn:microsoft.com/office/officeart/2008/layout/NameandTitleOrganizationalChart"/>
    <dgm:cxn modelId="{F4639BD6-162B-43EF-B8FA-871EA397A09C}" type="presOf" srcId="{116C4451-0B77-4E41-9609-5AAA27312FE6}" destId="{4B08B3D5-1766-46C7-8D39-03BCC7AA4A7A}" srcOrd="1" destOrd="0" presId="urn:microsoft.com/office/officeart/2008/layout/NameandTitleOrganizationalChart"/>
    <dgm:cxn modelId="{CEF5E980-C6A9-4A38-A8C0-DB3FD9001E2F}" type="presOf" srcId="{D5EDEA25-F910-4144-9ED2-119D3AC9D653}" destId="{337236EF-6310-4151-B408-2D84439195DD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D0F5D3C0-0979-4AA2-A08C-67ABBF954A0A}" type="presOf" srcId="{A43230F7-87A4-4681-8A7E-2F9394CC57FE}" destId="{DA23F6B7-F9F0-49F7-8AD8-7F02FA4F6FB0}" srcOrd="0" destOrd="0" presId="urn:microsoft.com/office/officeart/2008/layout/NameandTitleOrganizationalChart"/>
    <dgm:cxn modelId="{EC41F3D9-E7C2-426F-AF7B-61D69E46BE67}" type="presOf" srcId="{4C85C29F-B3CD-46BA-9CC5-ADF80F0CEDBF}" destId="{96E187B7-0A16-4F37-8EF4-E860C31E3350}" srcOrd="0" destOrd="0" presId="urn:microsoft.com/office/officeart/2008/layout/NameandTitleOrganizationalChart"/>
    <dgm:cxn modelId="{A03BEDE3-572F-4D04-9550-93642B808C33}" type="presParOf" srcId="{26A5B01C-189B-4263-9E0F-26258162A49A}" destId="{B9119BF5-3349-4744-8E97-2DB943C93581}" srcOrd="0" destOrd="0" presId="urn:microsoft.com/office/officeart/2008/layout/NameandTitleOrganizationalChart"/>
    <dgm:cxn modelId="{C197C959-949D-48B1-A563-E7E8666E0856}" type="presParOf" srcId="{B9119BF5-3349-4744-8E97-2DB943C93581}" destId="{FE9E4CF9-E81E-4D10-8FD1-64375A610AFA}" srcOrd="0" destOrd="0" presId="urn:microsoft.com/office/officeart/2008/layout/NameandTitleOrganizationalChart"/>
    <dgm:cxn modelId="{A60FBFCD-4C66-4660-BD86-0C9001407978}" type="presParOf" srcId="{FE9E4CF9-E81E-4D10-8FD1-64375A610AFA}" destId="{68DD19E0-58E8-44E9-A39E-064356409476}" srcOrd="0" destOrd="0" presId="urn:microsoft.com/office/officeart/2008/layout/NameandTitleOrganizationalChart"/>
    <dgm:cxn modelId="{032B1275-2D24-4A21-85D5-AAA36EBE4444}" type="presParOf" srcId="{FE9E4CF9-E81E-4D10-8FD1-64375A610AFA}" destId="{4EB63215-7AAF-4D97-8A01-987FE82C5DB8}" srcOrd="1" destOrd="0" presId="urn:microsoft.com/office/officeart/2008/layout/NameandTitleOrganizationalChart"/>
    <dgm:cxn modelId="{B14F4F23-0C04-4558-A93D-DCB8D61896EA}" type="presParOf" srcId="{FE9E4CF9-E81E-4D10-8FD1-64375A610AFA}" destId="{4B08B3D5-1766-46C7-8D39-03BCC7AA4A7A}" srcOrd="2" destOrd="0" presId="urn:microsoft.com/office/officeart/2008/layout/NameandTitleOrganizationalChart"/>
    <dgm:cxn modelId="{8420CD2F-66ED-46E3-BC62-7482427CB811}" type="presParOf" srcId="{B9119BF5-3349-4744-8E97-2DB943C93581}" destId="{376E8AF2-DA7A-45B2-A746-6264651B3C88}" srcOrd="1" destOrd="0" presId="urn:microsoft.com/office/officeart/2008/layout/NameandTitleOrganizationalChart"/>
    <dgm:cxn modelId="{1FD83F03-26F4-48D9-B22C-4D7A3FAC256C}" type="presParOf" srcId="{376E8AF2-DA7A-45B2-A746-6264651B3C88}" destId="{0352A6F9-048E-4422-BE15-4955D6C80C30}" srcOrd="0" destOrd="0" presId="urn:microsoft.com/office/officeart/2008/layout/NameandTitleOrganizationalChart"/>
    <dgm:cxn modelId="{57001E8C-3B91-4BFD-A8E8-3C5A91EC5C42}" type="presParOf" srcId="{376E8AF2-DA7A-45B2-A746-6264651B3C88}" destId="{97D4C557-A2D5-4632-B99A-4B33A60E5309}" srcOrd="1" destOrd="0" presId="urn:microsoft.com/office/officeart/2008/layout/NameandTitleOrganizationalChart"/>
    <dgm:cxn modelId="{3A3588E9-9830-401A-855D-8F20ADDCE5CA}" type="presParOf" srcId="{97D4C557-A2D5-4632-B99A-4B33A60E5309}" destId="{C2C6E6F8-5F58-441B-9CCC-2430E3765D5B}" srcOrd="0" destOrd="0" presId="urn:microsoft.com/office/officeart/2008/layout/NameandTitleOrganizationalChart"/>
    <dgm:cxn modelId="{1B29BA61-CEC9-45D5-BC56-93FDFEED9052}" type="presParOf" srcId="{C2C6E6F8-5F58-441B-9CCC-2430E3765D5B}" destId="{DA23F6B7-F9F0-49F7-8AD8-7F02FA4F6FB0}" srcOrd="0" destOrd="0" presId="urn:microsoft.com/office/officeart/2008/layout/NameandTitleOrganizationalChart"/>
    <dgm:cxn modelId="{49615AAF-B774-4BF6-AA74-B95B03FC1C7A}" type="presParOf" srcId="{C2C6E6F8-5F58-441B-9CCC-2430E3765D5B}" destId="{387367DB-E0FD-42CD-9D07-943E01243280}" srcOrd="1" destOrd="0" presId="urn:microsoft.com/office/officeart/2008/layout/NameandTitleOrganizationalChart"/>
    <dgm:cxn modelId="{D54A1D97-624A-4A2A-9103-CB2964BF76C5}" type="presParOf" srcId="{C2C6E6F8-5F58-441B-9CCC-2430E3765D5B}" destId="{44CBA1FA-4AD4-40B9-84A4-2BFD3A706B25}" srcOrd="2" destOrd="0" presId="urn:microsoft.com/office/officeart/2008/layout/NameandTitleOrganizationalChart"/>
    <dgm:cxn modelId="{E177EB71-9B13-43EC-8325-0E6352DE1071}" type="presParOf" srcId="{97D4C557-A2D5-4632-B99A-4B33A60E5309}" destId="{AD8C3560-6148-4264-8B41-C4B9A68B3D5C}" srcOrd="1" destOrd="0" presId="urn:microsoft.com/office/officeart/2008/layout/NameandTitleOrganizationalChart"/>
    <dgm:cxn modelId="{C6E66F10-F69A-408E-92D5-50299E7848DF}" type="presParOf" srcId="{AD8C3560-6148-4264-8B41-C4B9A68B3D5C}" destId="{337236EF-6310-4151-B408-2D84439195DD}" srcOrd="0" destOrd="0" presId="urn:microsoft.com/office/officeart/2008/layout/NameandTitleOrganizationalChart"/>
    <dgm:cxn modelId="{84283EC5-7ACF-4F6E-A7D1-CB24191FF4B5}" type="presParOf" srcId="{AD8C3560-6148-4264-8B41-C4B9A68B3D5C}" destId="{E34CB578-8B30-4BD3-B92A-F3F26CBD8620}" srcOrd="1" destOrd="0" presId="urn:microsoft.com/office/officeart/2008/layout/NameandTitleOrganizationalChart"/>
    <dgm:cxn modelId="{291E36FE-D77B-4A22-A912-2FCAB1DA83F1}" type="presParOf" srcId="{E34CB578-8B30-4BD3-B92A-F3F26CBD8620}" destId="{AEC1AC20-FADD-492E-8513-ED801DF45178}" srcOrd="0" destOrd="0" presId="urn:microsoft.com/office/officeart/2008/layout/NameandTitleOrganizationalChart"/>
    <dgm:cxn modelId="{0715C6B6-2022-4AE4-9A10-03A55A9E4412}" type="presParOf" srcId="{AEC1AC20-FADD-492E-8513-ED801DF45178}" destId="{96E187B7-0A16-4F37-8EF4-E860C31E3350}" srcOrd="0" destOrd="0" presId="urn:microsoft.com/office/officeart/2008/layout/NameandTitleOrganizationalChart"/>
    <dgm:cxn modelId="{82F27F04-266B-44A5-93C1-01919BDFFBB9}" type="presParOf" srcId="{AEC1AC20-FADD-492E-8513-ED801DF45178}" destId="{EC6A2474-E060-430E-BAEB-7DD819314325}" srcOrd="1" destOrd="0" presId="urn:microsoft.com/office/officeart/2008/layout/NameandTitleOrganizationalChart"/>
    <dgm:cxn modelId="{B6AEAFB1-BB49-4614-8D97-FE8CC643BB32}" type="presParOf" srcId="{AEC1AC20-FADD-492E-8513-ED801DF45178}" destId="{ABC20C70-3AAB-4722-8D60-AC410019FE26}" srcOrd="2" destOrd="0" presId="urn:microsoft.com/office/officeart/2008/layout/NameandTitleOrganizationalChart"/>
    <dgm:cxn modelId="{6A4AB17A-329F-4216-AD37-1A5FCE8C1DB3}" type="presParOf" srcId="{E34CB578-8B30-4BD3-B92A-F3F26CBD8620}" destId="{1A3139C0-60D7-4A70-A857-C4852242D6DB}" srcOrd="1" destOrd="0" presId="urn:microsoft.com/office/officeart/2008/layout/NameandTitleOrganizationalChart"/>
    <dgm:cxn modelId="{9E79D07F-5F3A-4F6A-A63F-A225024E40A0}" type="presParOf" srcId="{E34CB578-8B30-4BD3-B92A-F3F26CBD8620}" destId="{C6061DD2-CB9C-41E8-AEC4-4832A7817E54}" srcOrd="2" destOrd="0" presId="urn:microsoft.com/office/officeart/2008/layout/NameandTitleOrganizationalChart"/>
    <dgm:cxn modelId="{DD3D5306-2799-4F32-95A9-2AFF5B099171}" type="presParOf" srcId="{97D4C557-A2D5-4632-B99A-4B33A60E5309}" destId="{528F7061-B076-48C7-816A-985E6EBEFCF3}" srcOrd="2" destOrd="0" presId="urn:microsoft.com/office/officeart/2008/layout/NameandTitleOrganizationalChart"/>
    <dgm:cxn modelId="{EEE22B41-66BF-435B-82AF-844F1823D398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Danny Highley</a:t>
          </a:r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ESD 112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Klickitat-Lyle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72B3D5F3-8305-40B2-961E-43C8A18B3176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The Next Door</a:t>
          </a:r>
          <a:endParaRPr lang="en-US" dirty="0"/>
        </a:p>
      </dgm:t>
    </dgm:pt>
    <dgm:pt modelId="{2032E531-B6F7-488B-834D-21F6239B1DB3}" type="parTrans" cxnId="{A104ACC1-BBEA-4D6A-BECB-88BE6BB10AD1}">
      <dgm:prSet/>
      <dgm:spPr/>
      <dgm:t>
        <a:bodyPr/>
        <a:lstStyle/>
        <a:p>
          <a:endParaRPr lang="en-US"/>
        </a:p>
      </dgm:t>
    </dgm:pt>
    <dgm:pt modelId="{47E02A3E-1463-488E-B18F-B1D54928CBE0}" type="sibTrans" cxnId="{A104ACC1-BBEA-4D6A-BECB-88BE6BB10AD1}">
      <dgm:prSet/>
      <dgm:spPr/>
      <dgm:t>
        <a:bodyPr/>
        <a:lstStyle/>
        <a:p>
          <a:pPr algn="ctr"/>
          <a:r>
            <a:rPr lang="en-US" dirty="0" smtClean="0"/>
            <a:t>Klickitat-Lyle Subcontractor</a:t>
          </a:r>
          <a:endParaRPr lang="en-US" dirty="0"/>
        </a:p>
      </dgm:t>
    </dgm:pt>
    <dgm:pt modelId="{14FCE0D5-B56F-4703-8FBC-7B9E430F1FDD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Klickitat County Health Department</a:t>
          </a:r>
          <a:endParaRPr lang="en-US" dirty="0"/>
        </a:p>
      </dgm:t>
    </dgm:pt>
    <dgm:pt modelId="{CCFF46F5-85B6-4E34-814B-F44EF9D5D8F4}" type="parTrans" cxnId="{DBAC7CD2-98DC-41F4-BC8D-1D37A5EA28AE}">
      <dgm:prSet/>
      <dgm:spPr/>
      <dgm:t>
        <a:bodyPr/>
        <a:lstStyle/>
        <a:p>
          <a:endParaRPr lang="en-US"/>
        </a:p>
      </dgm:t>
    </dgm:pt>
    <dgm:pt modelId="{633DE690-D24B-4E65-ABEE-1BEFAF9867ED}" type="sibTrans" cxnId="{DBAC7CD2-98DC-41F4-BC8D-1D37A5EA28AE}">
      <dgm:prSet/>
      <dgm:spPr/>
      <dgm:t>
        <a:bodyPr/>
        <a:lstStyle/>
        <a:p>
          <a:pPr algn="ctr"/>
          <a:r>
            <a:rPr lang="en-US" dirty="0" smtClean="0"/>
            <a:t>Klickitat-Lyle Subcontractor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4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4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4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D6C5C114-280C-4EA6-8066-CA7C39BB69F8}" type="pres">
      <dgm:prSet presAssocID="{2032E531-B6F7-488B-834D-21F6239B1DB3}" presName="Name37" presStyleLbl="parChTrans1D4" presStyleIdx="0" presStyleCnt="2"/>
      <dgm:spPr/>
      <dgm:t>
        <a:bodyPr/>
        <a:lstStyle/>
        <a:p>
          <a:endParaRPr lang="en-US"/>
        </a:p>
      </dgm:t>
    </dgm:pt>
    <dgm:pt modelId="{69B5D8E0-3CDD-405F-B61C-484B343B667A}" type="pres">
      <dgm:prSet presAssocID="{72B3D5F3-8305-40B2-961E-43C8A18B3176}" presName="hierRoot2" presStyleCnt="0">
        <dgm:presLayoutVars>
          <dgm:hierBranch val="init"/>
        </dgm:presLayoutVars>
      </dgm:prSet>
      <dgm:spPr/>
    </dgm:pt>
    <dgm:pt modelId="{173E5BE9-04A7-4357-BFF5-5B6694E1EEFA}" type="pres">
      <dgm:prSet presAssocID="{72B3D5F3-8305-40B2-961E-43C8A18B3176}" presName="rootComposite" presStyleCnt="0"/>
      <dgm:spPr/>
    </dgm:pt>
    <dgm:pt modelId="{F59EB7E5-2DFE-4194-8781-36C72AD7D323}" type="pres">
      <dgm:prSet presAssocID="{72B3D5F3-8305-40B2-961E-43C8A18B3176}" presName="rootText" presStyleLbl="node1" presStyleIdx="2" presStyleCnt="4" custScaleX="128928" custScaleY="57992" custLinFactNeighborX="-160" custLinFactNeighborY="-23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88AAD38-4B24-4EE7-8CAA-3958B46F2E64}" type="pres">
      <dgm:prSet presAssocID="{72B3D5F3-8305-40B2-961E-43C8A18B3176}" presName="titleText2" presStyleLbl="fgAcc1" presStyleIdx="2" presStyleCnt="4" custScaleX="124326" custLinFactNeighborX="5845" custLinFactNeighborY="-6168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B6698A6-1417-4AAC-AADE-CA7D55F6B424}" type="pres">
      <dgm:prSet presAssocID="{72B3D5F3-8305-40B2-961E-43C8A18B3176}" presName="rootConnector" presStyleLbl="node4" presStyleIdx="0" presStyleCnt="0"/>
      <dgm:spPr/>
      <dgm:t>
        <a:bodyPr/>
        <a:lstStyle/>
        <a:p>
          <a:endParaRPr lang="en-US"/>
        </a:p>
      </dgm:t>
    </dgm:pt>
    <dgm:pt modelId="{AAE38601-04BE-41E1-8334-6EB075AA108E}" type="pres">
      <dgm:prSet presAssocID="{72B3D5F3-8305-40B2-961E-43C8A18B3176}" presName="hierChild4" presStyleCnt="0"/>
      <dgm:spPr/>
    </dgm:pt>
    <dgm:pt modelId="{D95728BB-4567-4406-A0DA-DFAF256FFF70}" type="pres">
      <dgm:prSet presAssocID="{72B3D5F3-8305-40B2-961E-43C8A18B3176}" presName="hierChild5" presStyleCnt="0"/>
      <dgm:spPr/>
    </dgm:pt>
    <dgm:pt modelId="{5E3C9B34-3C49-4179-9E82-CAFF441417AC}" type="pres">
      <dgm:prSet presAssocID="{CCFF46F5-85B6-4E34-814B-F44EF9D5D8F4}" presName="Name37" presStyleLbl="parChTrans1D4" presStyleIdx="1" presStyleCnt="2"/>
      <dgm:spPr/>
      <dgm:t>
        <a:bodyPr/>
        <a:lstStyle/>
        <a:p>
          <a:endParaRPr lang="en-US"/>
        </a:p>
      </dgm:t>
    </dgm:pt>
    <dgm:pt modelId="{999018C2-74A4-4A2B-B843-861A97DDD280}" type="pres">
      <dgm:prSet presAssocID="{14FCE0D5-B56F-4703-8FBC-7B9E430F1FDD}" presName="hierRoot2" presStyleCnt="0">
        <dgm:presLayoutVars>
          <dgm:hierBranch val="init"/>
        </dgm:presLayoutVars>
      </dgm:prSet>
      <dgm:spPr/>
    </dgm:pt>
    <dgm:pt modelId="{9F133D60-8A0C-4F69-BC12-84892CB39562}" type="pres">
      <dgm:prSet presAssocID="{14FCE0D5-B56F-4703-8FBC-7B9E430F1FDD}" presName="rootComposite" presStyleCnt="0"/>
      <dgm:spPr/>
    </dgm:pt>
    <dgm:pt modelId="{3CD4C185-7AB0-4353-B622-F93E78865D82}" type="pres">
      <dgm:prSet presAssocID="{14FCE0D5-B56F-4703-8FBC-7B9E430F1FDD}" presName="rootText" presStyleLbl="node1" presStyleIdx="3" presStyleCnt="4" custScaleX="1300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093BDD5-C206-4BCF-853D-3D19A1BC7B4B}" type="pres">
      <dgm:prSet presAssocID="{14FCE0D5-B56F-4703-8FBC-7B9E430F1FDD}" presName="titleText2" presStyleLbl="fgAcc1" presStyleIdx="3" presStyleCnt="4" custScaleX="153098" custScaleY="7871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993C0A9-52DD-4326-89EE-CAA5E0A2929A}" type="pres">
      <dgm:prSet presAssocID="{14FCE0D5-B56F-4703-8FBC-7B9E430F1FDD}" presName="rootConnector" presStyleLbl="node4" presStyleIdx="0" presStyleCnt="0"/>
      <dgm:spPr/>
      <dgm:t>
        <a:bodyPr/>
        <a:lstStyle/>
        <a:p>
          <a:endParaRPr lang="en-US"/>
        </a:p>
      </dgm:t>
    </dgm:pt>
    <dgm:pt modelId="{4DB01869-A205-4864-97C3-5C6466507F44}" type="pres">
      <dgm:prSet presAssocID="{14FCE0D5-B56F-4703-8FBC-7B9E430F1FDD}" presName="hierChild4" presStyleCnt="0"/>
      <dgm:spPr/>
    </dgm:pt>
    <dgm:pt modelId="{48E8B6F4-3AFD-410D-AE1C-54505C399C89}" type="pres">
      <dgm:prSet presAssocID="{14FCE0D5-B56F-4703-8FBC-7B9E430F1FDD}" presName="hierChild5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5B021468-6032-45EF-96E1-F42D9915E069}" type="presOf" srcId="{EF4A5054-B318-48DF-BDBD-BC66FCBA6CC7}" destId="{CBACD404-1643-47A7-97CA-E7997BCBB08B}" srcOrd="1" destOrd="0" presId="urn:microsoft.com/office/officeart/2008/layout/NameandTitleOrganizationalChart"/>
    <dgm:cxn modelId="{D7A527C7-9060-4C9E-B8BB-F0FEA22C2FDB}" type="presOf" srcId="{116C4451-0B77-4E41-9609-5AAA27312FE6}" destId="{68DD19E0-58E8-44E9-A39E-064356409476}" srcOrd="0" destOrd="0" presId="urn:microsoft.com/office/officeart/2008/layout/NameandTitleOrganizationalChart"/>
    <dgm:cxn modelId="{366E0984-90AF-4B1E-B087-0E8EA4BEBA16}" type="presOf" srcId="{591B8829-6551-43E8-A5F3-F171CF311CD0}" destId="{387367DB-E0FD-42CD-9D07-943E01243280}" srcOrd="0" destOrd="0" presId="urn:microsoft.com/office/officeart/2008/layout/NameandTitleOrganizationalChart"/>
    <dgm:cxn modelId="{EF580861-8CD7-4ADE-B6D1-D228EA1FACF9}" type="presOf" srcId="{A43230F7-87A4-4681-8A7E-2F9394CC57FE}" destId="{DA23F6B7-F9F0-49F7-8AD8-7F02FA4F6FB0}" srcOrd="0" destOrd="0" presId="urn:microsoft.com/office/officeart/2008/layout/NameandTitleOrganizationalChart"/>
    <dgm:cxn modelId="{E3CC7ECA-5120-4C37-8028-CAE5BC0358F6}" type="presOf" srcId="{EF4A5054-B318-48DF-BDBD-BC66FCBA6CC7}" destId="{EF92C5DE-96C8-447E-AAE3-E7E7C4C284E6}" srcOrd="0" destOrd="0" presId="urn:microsoft.com/office/officeart/2008/layout/NameandTitleOrganizationalChart"/>
    <dgm:cxn modelId="{DBAC7CD2-98DC-41F4-BC8D-1D37A5EA28AE}" srcId="{EF4A5054-B318-48DF-BDBD-BC66FCBA6CC7}" destId="{14FCE0D5-B56F-4703-8FBC-7B9E430F1FDD}" srcOrd="1" destOrd="0" parTransId="{CCFF46F5-85B6-4E34-814B-F44EF9D5D8F4}" sibTransId="{633DE690-D24B-4E65-ABEE-1BEFAF9867ED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05C59220-AC59-4E04-A553-9B21697D5491}" type="presOf" srcId="{CCFF46F5-85B6-4E34-814B-F44EF9D5D8F4}" destId="{5E3C9B34-3C49-4179-9E82-CAFF441417AC}" srcOrd="0" destOrd="0" presId="urn:microsoft.com/office/officeart/2008/layout/NameandTitleOrganizationalChart"/>
    <dgm:cxn modelId="{F7FA2880-8863-4D74-9D29-FE1509DD21EB}" type="presOf" srcId="{D78F380C-9C72-48AB-A511-B03940384415}" destId="{0352A6F9-048E-4422-BE15-4955D6C80C30}" srcOrd="0" destOrd="0" presId="urn:microsoft.com/office/officeart/2008/layout/NameandTitleOrganizationalChart"/>
    <dgm:cxn modelId="{DD910A75-D90A-46BA-8C19-CBFE35E49A93}" type="presOf" srcId="{2032E531-B6F7-488B-834D-21F6239B1DB3}" destId="{D6C5C114-280C-4EA6-8066-CA7C39BB69F8}" srcOrd="0" destOrd="0" presId="urn:microsoft.com/office/officeart/2008/layout/NameandTitleOrganizationalChart"/>
    <dgm:cxn modelId="{B051AF15-7E62-46B5-BD67-B0671E58DDEE}" type="presOf" srcId="{72B3D5F3-8305-40B2-961E-43C8A18B3176}" destId="{8B6698A6-1417-4AAC-AADE-CA7D55F6B424}" srcOrd="1" destOrd="0" presId="urn:microsoft.com/office/officeart/2008/layout/NameandTitleOrganizationalChart"/>
    <dgm:cxn modelId="{F050F9E6-C9E3-4CD2-B668-85B73C84446F}" type="presOf" srcId="{72B3D5F3-8305-40B2-961E-43C8A18B3176}" destId="{F59EB7E5-2DFE-4194-8781-36C72AD7D323}" srcOrd="0" destOrd="0" presId="urn:microsoft.com/office/officeart/2008/layout/NameandTitleOrganizationalChart"/>
    <dgm:cxn modelId="{B8C979AD-E139-485A-B323-8EA4BDA2E63B}" type="presOf" srcId="{14FCE0D5-B56F-4703-8FBC-7B9E430F1FDD}" destId="{3CD4C185-7AB0-4353-B622-F93E78865D82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A104ACC1-BBEA-4D6A-BECB-88BE6BB10AD1}" srcId="{EF4A5054-B318-48DF-BDBD-BC66FCBA6CC7}" destId="{72B3D5F3-8305-40B2-961E-43C8A18B3176}" srcOrd="0" destOrd="0" parTransId="{2032E531-B6F7-488B-834D-21F6239B1DB3}" sibTransId="{47E02A3E-1463-488E-B18F-B1D54928CBE0}"/>
    <dgm:cxn modelId="{60C78130-D291-4414-9350-F2986A7A651E}" type="presOf" srcId="{A43230F7-87A4-4681-8A7E-2F9394CC57FE}" destId="{44CBA1FA-4AD4-40B9-84A4-2BFD3A706B25}" srcOrd="1" destOrd="0" presId="urn:microsoft.com/office/officeart/2008/layout/NameandTitleOrganizationalChart"/>
    <dgm:cxn modelId="{F1BE038C-B214-41BF-8E19-DBE844B5ABF6}" type="presOf" srcId="{779498DE-68F5-4AA3-94DE-731736B5607B}" destId="{26A5B01C-189B-4263-9E0F-26258162A49A}" srcOrd="0" destOrd="0" presId="urn:microsoft.com/office/officeart/2008/layout/NameandTitleOrganizationalChart"/>
    <dgm:cxn modelId="{07EC0C35-6D1A-4A0D-BF0D-85EF4F7D72FF}" type="presOf" srcId="{845E32C6-99CA-4BB1-A4D1-150CE7B9CD6E}" destId="{0076968C-CC24-451C-A595-81A668974D57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4502D1C2-900D-4E13-A0F0-9737CA7B2EB1}" type="presOf" srcId="{5041890F-8081-4E82-AF5B-6B1BF12B672F}" destId="{4DD2F3FC-CDB1-4045-A099-BB32BC30CD1E}" srcOrd="0" destOrd="0" presId="urn:microsoft.com/office/officeart/2008/layout/NameandTitleOrganizationalChart"/>
    <dgm:cxn modelId="{C7E74108-1E68-4A33-A6D2-3FB894C1D30B}" type="presOf" srcId="{47E02A3E-1463-488E-B18F-B1D54928CBE0}" destId="{888AAD38-4B24-4EE7-8CAA-3958B46F2E64}" srcOrd="0" destOrd="0" presId="urn:microsoft.com/office/officeart/2008/layout/NameandTitleOrganizationalChart"/>
    <dgm:cxn modelId="{BA9789B3-DF32-4955-9A4A-52CA4A59C071}" type="presOf" srcId="{116C4451-0B77-4E41-9609-5AAA27312FE6}" destId="{4B08B3D5-1766-46C7-8D39-03BCC7AA4A7A}" srcOrd="1" destOrd="0" presId="urn:microsoft.com/office/officeart/2008/layout/NameandTitleOrganizationalChart"/>
    <dgm:cxn modelId="{454E59E7-6B66-4E08-B340-08206F859F11}" type="presOf" srcId="{2EB81D67-D7D0-4D3D-B4DD-A35D6809153D}" destId="{4EB63215-7AAF-4D97-8A01-987FE82C5DB8}" srcOrd="0" destOrd="0" presId="urn:microsoft.com/office/officeart/2008/layout/NameandTitleOrganizationalChart"/>
    <dgm:cxn modelId="{2CE20A1C-3A6D-4A2D-ABE7-7B8A60248294}" type="presOf" srcId="{633DE690-D24B-4E65-ABEE-1BEFAF9867ED}" destId="{5093BDD5-C206-4BCF-853D-3D19A1BC7B4B}" srcOrd="0" destOrd="0" presId="urn:microsoft.com/office/officeart/2008/layout/NameandTitleOrganizationalChart"/>
    <dgm:cxn modelId="{96E5831C-BE7B-4AB1-B3FA-C6FE783264F8}" type="presOf" srcId="{14FCE0D5-B56F-4703-8FBC-7B9E430F1FDD}" destId="{8993C0A9-52DD-4326-89EE-CAA5E0A2929A}" srcOrd="1" destOrd="0" presId="urn:microsoft.com/office/officeart/2008/layout/NameandTitleOrganizationalChart"/>
    <dgm:cxn modelId="{55CD69D7-F5A2-49C3-867C-835B093DCFDB}" type="presParOf" srcId="{26A5B01C-189B-4263-9E0F-26258162A49A}" destId="{B9119BF5-3349-4744-8E97-2DB943C93581}" srcOrd="0" destOrd="0" presId="urn:microsoft.com/office/officeart/2008/layout/NameandTitleOrganizationalChart"/>
    <dgm:cxn modelId="{B5B24D55-7105-4A19-9A8B-0B6914B52CA1}" type="presParOf" srcId="{B9119BF5-3349-4744-8E97-2DB943C93581}" destId="{FE9E4CF9-E81E-4D10-8FD1-64375A610AFA}" srcOrd="0" destOrd="0" presId="urn:microsoft.com/office/officeart/2008/layout/NameandTitleOrganizationalChart"/>
    <dgm:cxn modelId="{9A63D844-2999-4453-8549-03FD4A9A6DE3}" type="presParOf" srcId="{FE9E4CF9-E81E-4D10-8FD1-64375A610AFA}" destId="{68DD19E0-58E8-44E9-A39E-064356409476}" srcOrd="0" destOrd="0" presId="urn:microsoft.com/office/officeart/2008/layout/NameandTitleOrganizationalChart"/>
    <dgm:cxn modelId="{B2DD46A7-10DA-452C-983A-B2EFEBA5B712}" type="presParOf" srcId="{FE9E4CF9-E81E-4D10-8FD1-64375A610AFA}" destId="{4EB63215-7AAF-4D97-8A01-987FE82C5DB8}" srcOrd="1" destOrd="0" presId="urn:microsoft.com/office/officeart/2008/layout/NameandTitleOrganizationalChart"/>
    <dgm:cxn modelId="{7A616A5D-BDA0-4BF6-A514-7BE645B37479}" type="presParOf" srcId="{FE9E4CF9-E81E-4D10-8FD1-64375A610AFA}" destId="{4B08B3D5-1766-46C7-8D39-03BCC7AA4A7A}" srcOrd="2" destOrd="0" presId="urn:microsoft.com/office/officeart/2008/layout/NameandTitleOrganizationalChart"/>
    <dgm:cxn modelId="{DB5A4202-1372-48A3-A389-2D127CF8E02C}" type="presParOf" srcId="{B9119BF5-3349-4744-8E97-2DB943C93581}" destId="{376E8AF2-DA7A-45B2-A746-6264651B3C88}" srcOrd="1" destOrd="0" presId="urn:microsoft.com/office/officeart/2008/layout/NameandTitleOrganizationalChart"/>
    <dgm:cxn modelId="{422EF7E7-0AB7-4A29-A976-D7346E8E9A0D}" type="presParOf" srcId="{376E8AF2-DA7A-45B2-A746-6264651B3C88}" destId="{0352A6F9-048E-4422-BE15-4955D6C80C30}" srcOrd="0" destOrd="0" presId="urn:microsoft.com/office/officeart/2008/layout/NameandTitleOrganizationalChart"/>
    <dgm:cxn modelId="{F51D600B-D1F8-442B-82F6-1815FA6B9F12}" type="presParOf" srcId="{376E8AF2-DA7A-45B2-A746-6264651B3C88}" destId="{97D4C557-A2D5-4632-B99A-4B33A60E5309}" srcOrd="1" destOrd="0" presId="urn:microsoft.com/office/officeart/2008/layout/NameandTitleOrganizationalChart"/>
    <dgm:cxn modelId="{F04DD58F-D3BB-4787-A8DC-C18CB8D64099}" type="presParOf" srcId="{97D4C557-A2D5-4632-B99A-4B33A60E5309}" destId="{C2C6E6F8-5F58-441B-9CCC-2430E3765D5B}" srcOrd="0" destOrd="0" presId="urn:microsoft.com/office/officeart/2008/layout/NameandTitleOrganizationalChart"/>
    <dgm:cxn modelId="{AD883434-EEFB-4C25-AE07-3B0BB414A2E4}" type="presParOf" srcId="{C2C6E6F8-5F58-441B-9CCC-2430E3765D5B}" destId="{DA23F6B7-F9F0-49F7-8AD8-7F02FA4F6FB0}" srcOrd="0" destOrd="0" presId="urn:microsoft.com/office/officeart/2008/layout/NameandTitleOrganizationalChart"/>
    <dgm:cxn modelId="{8E1FE174-DF65-4A60-AE9C-5F0791BAB2EC}" type="presParOf" srcId="{C2C6E6F8-5F58-441B-9CCC-2430E3765D5B}" destId="{387367DB-E0FD-42CD-9D07-943E01243280}" srcOrd="1" destOrd="0" presId="urn:microsoft.com/office/officeart/2008/layout/NameandTitleOrganizationalChart"/>
    <dgm:cxn modelId="{80C6F48F-9C80-413C-9B9A-51D7DA6DE481}" type="presParOf" srcId="{C2C6E6F8-5F58-441B-9CCC-2430E3765D5B}" destId="{44CBA1FA-4AD4-40B9-84A4-2BFD3A706B25}" srcOrd="2" destOrd="0" presId="urn:microsoft.com/office/officeart/2008/layout/NameandTitleOrganizationalChart"/>
    <dgm:cxn modelId="{07F15F27-757E-4EE1-A50C-222EDF8122A8}" type="presParOf" srcId="{97D4C557-A2D5-4632-B99A-4B33A60E5309}" destId="{AD8C3560-6148-4264-8B41-C4B9A68B3D5C}" srcOrd="1" destOrd="0" presId="urn:microsoft.com/office/officeart/2008/layout/NameandTitleOrganizationalChart"/>
    <dgm:cxn modelId="{9AB43B88-771B-4845-90FC-25A84AD78237}" type="presParOf" srcId="{AD8C3560-6148-4264-8B41-C4B9A68B3D5C}" destId="{0076968C-CC24-451C-A595-81A668974D57}" srcOrd="0" destOrd="0" presId="urn:microsoft.com/office/officeart/2008/layout/NameandTitleOrganizationalChart"/>
    <dgm:cxn modelId="{91D6A65F-9731-4DF2-8A77-E2DA841493EF}" type="presParOf" srcId="{AD8C3560-6148-4264-8B41-C4B9A68B3D5C}" destId="{15EA3643-1DC8-413C-9D62-9C3DBC114D48}" srcOrd="1" destOrd="0" presId="urn:microsoft.com/office/officeart/2008/layout/NameandTitleOrganizationalChart"/>
    <dgm:cxn modelId="{DB1DCE3D-ABA4-43C4-8E06-DBEBE32DBA8C}" type="presParOf" srcId="{15EA3643-1DC8-413C-9D62-9C3DBC114D48}" destId="{328746D9-4850-4B24-8B99-81C0DD8FD586}" srcOrd="0" destOrd="0" presId="urn:microsoft.com/office/officeart/2008/layout/NameandTitleOrganizationalChart"/>
    <dgm:cxn modelId="{173E0B38-8296-4663-BAD1-5A5A31FB98F7}" type="presParOf" srcId="{328746D9-4850-4B24-8B99-81C0DD8FD586}" destId="{EF92C5DE-96C8-447E-AAE3-E7E7C4C284E6}" srcOrd="0" destOrd="0" presId="urn:microsoft.com/office/officeart/2008/layout/NameandTitleOrganizationalChart"/>
    <dgm:cxn modelId="{0BC9AB8E-3F78-4813-A346-8EF0E00C9BED}" type="presParOf" srcId="{328746D9-4850-4B24-8B99-81C0DD8FD586}" destId="{4DD2F3FC-CDB1-4045-A099-BB32BC30CD1E}" srcOrd="1" destOrd="0" presId="urn:microsoft.com/office/officeart/2008/layout/NameandTitleOrganizationalChart"/>
    <dgm:cxn modelId="{935EA75F-B5B7-4D1C-997A-4983EE51ABD1}" type="presParOf" srcId="{328746D9-4850-4B24-8B99-81C0DD8FD586}" destId="{CBACD404-1643-47A7-97CA-E7997BCBB08B}" srcOrd="2" destOrd="0" presId="urn:microsoft.com/office/officeart/2008/layout/NameandTitleOrganizationalChart"/>
    <dgm:cxn modelId="{57F55F69-A51A-4DCC-99D1-A3C310187A34}" type="presParOf" srcId="{15EA3643-1DC8-413C-9D62-9C3DBC114D48}" destId="{A3A5AFE8-1B12-4944-BEBA-4281C824F624}" srcOrd="1" destOrd="0" presId="urn:microsoft.com/office/officeart/2008/layout/NameandTitleOrganizationalChart"/>
    <dgm:cxn modelId="{F6CB58F8-C848-49D2-ABFE-9140CB304126}" type="presParOf" srcId="{A3A5AFE8-1B12-4944-BEBA-4281C824F624}" destId="{D6C5C114-280C-4EA6-8066-CA7C39BB69F8}" srcOrd="0" destOrd="0" presId="urn:microsoft.com/office/officeart/2008/layout/NameandTitleOrganizationalChart"/>
    <dgm:cxn modelId="{CCF28C89-528A-4949-9195-92101939F8F7}" type="presParOf" srcId="{A3A5AFE8-1B12-4944-BEBA-4281C824F624}" destId="{69B5D8E0-3CDD-405F-B61C-484B343B667A}" srcOrd="1" destOrd="0" presId="urn:microsoft.com/office/officeart/2008/layout/NameandTitleOrganizationalChart"/>
    <dgm:cxn modelId="{058AEF77-6DFC-4D6D-875E-893F8D749B1A}" type="presParOf" srcId="{69B5D8E0-3CDD-405F-B61C-484B343B667A}" destId="{173E5BE9-04A7-4357-BFF5-5B6694E1EEFA}" srcOrd="0" destOrd="0" presId="urn:microsoft.com/office/officeart/2008/layout/NameandTitleOrganizationalChart"/>
    <dgm:cxn modelId="{2021486F-07FD-42E0-A7B0-F106E6CFB155}" type="presParOf" srcId="{173E5BE9-04A7-4357-BFF5-5B6694E1EEFA}" destId="{F59EB7E5-2DFE-4194-8781-36C72AD7D323}" srcOrd="0" destOrd="0" presId="urn:microsoft.com/office/officeart/2008/layout/NameandTitleOrganizationalChart"/>
    <dgm:cxn modelId="{6F050075-FDEA-48B3-AC39-65C7883A7969}" type="presParOf" srcId="{173E5BE9-04A7-4357-BFF5-5B6694E1EEFA}" destId="{888AAD38-4B24-4EE7-8CAA-3958B46F2E64}" srcOrd="1" destOrd="0" presId="urn:microsoft.com/office/officeart/2008/layout/NameandTitleOrganizationalChart"/>
    <dgm:cxn modelId="{94A7A3CD-05BF-42B2-8A25-A0BC2F3AC8F4}" type="presParOf" srcId="{173E5BE9-04A7-4357-BFF5-5B6694E1EEFA}" destId="{8B6698A6-1417-4AAC-AADE-CA7D55F6B424}" srcOrd="2" destOrd="0" presId="urn:microsoft.com/office/officeart/2008/layout/NameandTitleOrganizationalChart"/>
    <dgm:cxn modelId="{1E17DCB4-4B9B-4925-811A-E0E184A97B74}" type="presParOf" srcId="{69B5D8E0-3CDD-405F-B61C-484B343B667A}" destId="{AAE38601-04BE-41E1-8334-6EB075AA108E}" srcOrd="1" destOrd="0" presId="urn:microsoft.com/office/officeart/2008/layout/NameandTitleOrganizationalChart"/>
    <dgm:cxn modelId="{9BB12E7B-EDDF-46F0-A43E-B6D1C824AD5A}" type="presParOf" srcId="{69B5D8E0-3CDD-405F-B61C-484B343B667A}" destId="{D95728BB-4567-4406-A0DA-DFAF256FFF70}" srcOrd="2" destOrd="0" presId="urn:microsoft.com/office/officeart/2008/layout/NameandTitleOrganizationalChart"/>
    <dgm:cxn modelId="{02EB9669-0D58-48F4-A250-A6FCC6920DD8}" type="presParOf" srcId="{A3A5AFE8-1B12-4944-BEBA-4281C824F624}" destId="{5E3C9B34-3C49-4179-9E82-CAFF441417AC}" srcOrd="2" destOrd="0" presId="urn:microsoft.com/office/officeart/2008/layout/NameandTitleOrganizationalChart"/>
    <dgm:cxn modelId="{32A2FDA5-C5D9-4770-A7A1-6B184A0E0DD2}" type="presParOf" srcId="{A3A5AFE8-1B12-4944-BEBA-4281C824F624}" destId="{999018C2-74A4-4A2B-B843-861A97DDD280}" srcOrd="3" destOrd="0" presId="urn:microsoft.com/office/officeart/2008/layout/NameandTitleOrganizationalChart"/>
    <dgm:cxn modelId="{BEE1FA9B-DBD4-4342-AF2A-CD519F95E0D8}" type="presParOf" srcId="{999018C2-74A4-4A2B-B843-861A97DDD280}" destId="{9F133D60-8A0C-4F69-BC12-84892CB39562}" srcOrd="0" destOrd="0" presId="urn:microsoft.com/office/officeart/2008/layout/NameandTitleOrganizationalChart"/>
    <dgm:cxn modelId="{99B7B839-B8E1-489F-82E3-8C8EECFF2691}" type="presParOf" srcId="{9F133D60-8A0C-4F69-BC12-84892CB39562}" destId="{3CD4C185-7AB0-4353-B622-F93E78865D82}" srcOrd="0" destOrd="0" presId="urn:microsoft.com/office/officeart/2008/layout/NameandTitleOrganizationalChart"/>
    <dgm:cxn modelId="{C13E08A0-44E5-4341-BA41-BF87B5AB8840}" type="presParOf" srcId="{9F133D60-8A0C-4F69-BC12-84892CB39562}" destId="{5093BDD5-C206-4BCF-853D-3D19A1BC7B4B}" srcOrd="1" destOrd="0" presId="urn:microsoft.com/office/officeart/2008/layout/NameandTitleOrganizationalChart"/>
    <dgm:cxn modelId="{103737BD-A35D-49EB-BE7F-A173ED5EE4D3}" type="presParOf" srcId="{9F133D60-8A0C-4F69-BC12-84892CB39562}" destId="{8993C0A9-52DD-4326-89EE-CAA5E0A2929A}" srcOrd="2" destOrd="0" presId="urn:microsoft.com/office/officeart/2008/layout/NameandTitleOrganizationalChart"/>
    <dgm:cxn modelId="{F175794D-45CE-4522-B209-D4B84A14F2FC}" type="presParOf" srcId="{999018C2-74A4-4A2B-B843-861A97DDD280}" destId="{4DB01869-A205-4864-97C3-5C6466507F44}" srcOrd="1" destOrd="0" presId="urn:microsoft.com/office/officeart/2008/layout/NameandTitleOrganizationalChart"/>
    <dgm:cxn modelId="{CA05A269-B6A7-4018-A2BB-9F10681C12C9}" type="presParOf" srcId="{999018C2-74A4-4A2B-B843-861A97DDD280}" destId="{48E8B6F4-3AFD-410D-AE1C-54505C399C89}" srcOrd="2" destOrd="0" presId="urn:microsoft.com/office/officeart/2008/layout/NameandTitleOrganizationalChart"/>
    <dgm:cxn modelId="{E0A8A11E-76DF-41C8-AA11-A7E3299DB923}" type="presParOf" srcId="{15EA3643-1DC8-413C-9D62-9C3DBC114D48}" destId="{78A9324C-6451-4A5A-9FBB-E426360B0B2E}" srcOrd="2" destOrd="0" presId="urn:microsoft.com/office/officeart/2008/layout/NameandTitleOrganizationalChart"/>
    <dgm:cxn modelId="{5E2EEC15-58EC-4E99-80B2-EE938E7AB774}" type="presParOf" srcId="{97D4C557-A2D5-4632-B99A-4B33A60E5309}" destId="{528F7061-B076-48C7-816A-985E6EBEFCF3}" srcOrd="2" destOrd="0" presId="urn:microsoft.com/office/officeart/2008/layout/NameandTitleOrganizationalChart"/>
    <dgm:cxn modelId="{E8842E54-0DFE-49BE-B246-5EAAED459BBD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Danny Highley</a:t>
          </a:r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Quality Behavioral Health 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PACE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819B14A4-AE21-4820-97A9-53C50941A622}" type="presOf" srcId="{EF4A5054-B318-48DF-BDBD-BC66FCBA6CC7}" destId="{EF92C5DE-96C8-447E-AAE3-E7E7C4C284E6}" srcOrd="0" destOrd="0" presId="urn:microsoft.com/office/officeart/2008/layout/NameandTitleOrganizationalChart"/>
    <dgm:cxn modelId="{C728979D-402B-4B2B-9289-45DA9BAA3F92}" type="presOf" srcId="{2EB81D67-D7D0-4D3D-B4DD-A35D6809153D}" destId="{4EB63215-7AAF-4D97-8A01-987FE82C5DB8}" srcOrd="0" destOrd="0" presId="urn:microsoft.com/office/officeart/2008/layout/NameandTitleOrganizationalChart"/>
    <dgm:cxn modelId="{EFED81A6-EC56-48F2-A259-1325E1E1850F}" type="presOf" srcId="{779498DE-68F5-4AA3-94DE-731736B5607B}" destId="{26A5B01C-189B-4263-9E0F-26258162A49A}" srcOrd="0" destOrd="0" presId="urn:microsoft.com/office/officeart/2008/layout/NameandTitleOrganizationalChart"/>
    <dgm:cxn modelId="{6A56ABB6-A4BC-45FF-9C7E-B72DFD02515E}" type="presOf" srcId="{A43230F7-87A4-4681-8A7E-2F9394CC57FE}" destId="{44CBA1FA-4AD4-40B9-84A4-2BFD3A706B25}" srcOrd="1" destOrd="0" presId="urn:microsoft.com/office/officeart/2008/layout/NameandTitleOrganizationalChart"/>
    <dgm:cxn modelId="{B7EAD6A3-4D47-4282-B2F3-C8AE96A7CE16}" type="presOf" srcId="{EF4A5054-B318-48DF-BDBD-BC66FCBA6CC7}" destId="{CBACD404-1643-47A7-97CA-E7997BCBB08B}" srcOrd="1" destOrd="0" presId="urn:microsoft.com/office/officeart/2008/layout/NameandTitleOrganizationalChart"/>
    <dgm:cxn modelId="{9163DB1A-1D5C-4A33-B964-D531DB491B5D}" type="presOf" srcId="{5041890F-8081-4E82-AF5B-6B1BF12B672F}" destId="{4DD2F3FC-CDB1-4045-A099-BB32BC30CD1E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7DC69744-E846-4A97-98EF-41E865AE843D}" type="presOf" srcId="{116C4451-0B77-4E41-9609-5AAA27312FE6}" destId="{4B08B3D5-1766-46C7-8D39-03BCC7AA4A7A}" srcOrd="1" destOrd="0" presId="urn:microsoft.com/office/officeart/2008/layout/NameandTitleOrganizationalChart"/>
    <dgm:cxn modelId="{72DAD56F-D2C1-4D50-B2D1-8503C325B90B}" type="presOf" srcId="{A43230F7-87A4-4681-8A7E-2F9394CC57FE}" destId="{DA23F6B7-F9F0-49F7-8AD8-7F02FA4F6FB0}" srcOrd="0" destOrd="0" presId="urn:microsoft.com/office/officeart/2008/layout/NameandTitleOrganizationalChart"/>
    <dgm:cxn modelId="{7EB6E2D3-DF65-44B4-926A-223DEF8A391D}" type="presOf" srcId="{116C4451-0B77-4E41-9609-5AAA27312FE6}" destId="{68DD19E0-58E8-44E9-A39E-064356409476}" srcOrd="0" destOrd="0" presId="urn:microsoft.com/office/officeart/2008/layout/NameandTitleOrganizationalChart"/>
    <dgm:cxn modelId="{0B386D22-910A-4826-9E92-3E2AAC635593}" type="presOf" srcId="{591B8829-6551-43E8-A5F3-F171CF311CD0}" destId="{387367DB-E0FD-42CD-9D07-943E01243280}" srcOrd="0" destOrd="0" presId="urn:microsoft.com/office/officeart/2008/layout/NameandTitleOrganizationalChart"/>
    <dgm:cxn modelId="{F793DF44-F620-4527-9846-DBE94A29C8C5}" type="presOf" srcId="{D78F380C-9C72-48AB-A511-B03940384415}" destId="{0352A6F9-048E-4422-BE15-4955D6C80C30}" srcOrd="0" destOrd="0" presId="urn:microsoft.com/office/officeart/2008/layout/NameandTitleOrganizationalChart"/>
    <dgm:cxn modelId="{3B438780-2031-4F9F-9F73-7B948CBACAA1}" type="presOf" srcId="{845E32C6-99CA-4BB1-A4D1-150CE7B9CD6E}" destId="{0076968C-CC24-451C-A595-81A668974D57}" srcOrd="0" destOrd="0" presId="urn:microsoft.com/office/officeart/2008/layout/NameandTitleOrganizationalChart"/>
    <dgm:cxn modelId="{35398C0E-202C-412B-96A1-4E565ACED4E5}" type="presParOf" srcId="{26A5B01C-189B-4263-9E0F-26258162A49A}" destId="{B9119BF5-3349-4744-8E97-2DB943C93581}" srcOrd="0" destOrd="0" presId="urn:microsoft.com/office/officeart/2008/layout/NameandTitleOrganizationalChart"/>
    <dgm:cxn modelId="{783164EE-2862-4D4F-BCFE-7C6BDD4B2EA7}" type="presParOf" srcId="{B9119BF5-3349-4744-8E97-2DB943C93581}" destId="{FE9E4CF9-E81E-4D10-8FD1-64375A610AFA}" srcOrd="0" destOrd="0" presId="urn:microsoft.com/office/officeart/2008/layout/NameandTitleOrganizationalChart"/>
    <dgm:cxn modelId="{DDAE32FD-6000-4D51-86D2-DA030FBD43DE}" type="presParOf" srcId="{FE9E4CF9-E81E-4D10-8FD1-64375A610AFA}" destId="{68DD19E0-58E8-44E9-A39E-064356409476}" srcOrd="0" destOrd="0" presId="urn:microsoft.com/office/officeart/2008/layout/NameandTitleOrganizationalChart"/>
    <dgm:cxn modelId="{E3F7BB6C-9EDD-4374-B58F-0F98E27B412B}" type="presParOf" srcId="{FE9E4CF9-E81E-4D10-8FD1-64375A610AFA}" destId="{4EB63215-7AAF-4D97-8A01-987FE82C5DB8}" srcOrd="1" destOrd="0" presId="urn:microsoft.com/office/officeart/2008/layout/NameandTitleOrganizationalChart"/>
    <dgm:cxn modelId="{5C3787FC-5348-41C7-BC55-48C4EA7ECDE4}" type="presParOf" srcId="{FE9E4CF9-E81E-4D10-8FD1-64375A610AFA}" destId="{4B08B3D5-1766-46C7-8D39-03BCC7AA4A7A}" srcOrd="2" destOrd="0" presId="urn:microsoft.com/office/officeart/2008/layout/NameandTitleOrganizationalChart"/>
    <dgm:cxn modelId="{547327D7-61A5-4709-BE50-161239A461FC}" type="presParOf" srcId="{B9119BF5-3349-4744-8E97-2DB943C93581}" destId="{376E8AF2-DA7A-45B2-A746-6264651B3C88}" srcOrd="1" destOrd="0" presId="urn:microsoft.com/office/officeart/2008/layout/NameandTitleOrganizationalChart"/>
    <dgm:cxn modelId="{074BE86C-9D00-4990-8405-039140C632DC}" type="presParOf" srcId="{376E8AF2-DA7A-45B2-A746-6264651B3C88}" destId="{0352A6F9-048E-4422-BE15-4955D6C80C30}" srcOrd="0" destOrd="0" presId="urn:microsoft.com/office/officeart/2008/layout/NameandTitleOrganizationalChart"/>
    <dgm:cxn modelId="{7AF75067-F405-42A5-81F0-2A563E61C48D}" type="presParOf" srcId="{376E8AF2-DA7A-45B2-A746-6264651B3C88}" destId="{97D4C557-A2D5-4632-B99A-4B33A60E5309}" srcOrd="1" destOrd="0" presId="urn:microsoft.com/office/officeart/2008/layout/NameandTitleOrganizationalChart"/>
    <dgm:cxn modelId="{A24EB700-F448-4023-A435-0F50FC08A58A}" type="presParOf" srcId="{97D4C557-A2D5-4632-B99A-4B33A60E5309}" destId="{C2C6E6F8-5F58-441B-9CCC-2430E3765D5B}" srcOrd="0" destOrd="0" presId="urn:microsoft.com/office/officeart/2008/layout/NameandTitleOrganizationalChart"/>
    <dgm:cxn modelId="{630E1AA5-9448-42DD-9E51-5C81192EAFCE}" type="presParOf" srcId="{C2C6E6F8-5F58-441B-9CCC-2430E3765D5B}" destId="{DA23F6B7-F9F0-49F7-8AD8-7F02FA4F6FB0}" srcOrd="0" destOrd="0" presId="urn:microsoft.com/office/officeart/2008/layout/NameandTitleOrganizationalChart"/>
    <dgm:cxn modelId="{5949E8E9-7629-4FA9-BDD9-4CC8A4FA2ADC}" type="presParOf" srcId="{C2C6E6F8-5F58-441B-9CCC-2430E3765D5B}" destId="{387367DB-E0FD-42CD-9D07-943E01243280}" srcOrd="1" destOrd="0" presId="urn:microsoft.com/office/officeart/2008/layout/NameandTitleOrganizationalChart"/>
    <dgm:cxn modelId="{12CABC86-90CF-44B4-8E33-EE79ACD55213}" type="presParOf" srcId="{C2C6E6F8-5F58-441B-9CCC-2430E3765D5B}" destId="{44CBA1FA-4AD4-40B9-84A4-2BFD3A706B25}" srcOrd="2" destOrd="0" presId="urn:microsoft.com/office/officeart/2008/layout/NameandTitleOrganizationalChart"/>
    <dgm:cxn modelId="{AE10A214-E718-4628-82F1-B73A5EF83016}" type="presParOf" srcId="{97D4C557-A2D5-4632-B99A-4B33A60E5309}" destId="{AD8C3560-6148-4264-8B41-C4B9A68B3D5C}" srcOrd="1" destOrd="0" presId="urn:microsoft.com/office/officeart/2008/layout/NameandTitleOrganizationalChart"/>
    <dgm:cxn modelId="{927194B3-F87C-4BE8-A43D-F4E0E875DDFF}" type="presParOf" srcId="{AD8C3560-6148-4264-8B41-C4B9A68B3D5C}" destId="{0076968C-CC24-451C-A595-81A668974D57}" srcOrd="0" destOrd="0" presId="urn:microsoft.com/office/officeart/2008/layout/NameandTitleOrganizationalChart"/>
    <dgm:cxn modelId="{EF93E65F-6E84-47C8-8C7D-2AE482D52545}" type="presParOf" srcId="{AD8C3560-6148-4264-8B41-C4B9A68B3D5C}" destId="{15EA3643-1DC8-413C-9D62-9C3DBC114D48}" srcOrd="1" destOrd="0" presId="urn:microsoft.com/office/officeart/2008/layout/NameandTitleOrganizationalChart"/>
    <dgm:cxn modelId="{30DF124A-E2A1-455A-A483-4F26411ED515}" type="presParOf" srcId="{15EA3643-1DC8-413C-9D62-9C3DBC114D48}" destId="{328746D9-4850-4B24-8B99-81C0DD8FD586}" srcOrd="0" destOrd="0" presId="urn:microsoft.com/office/officeart/2008/layout/NameandTitleOrganizationalChart"/>
    <dgm:cxn modelId="{2039F008-4B0D-4814-9142-E29EF0C99DB0}" type="presParOf" srcId="{328746D9-4850-4B24-8B99-81C0DD8FD586}" destId="{EF92C5DE-96C8-447E-AAE3-E7E7C4C284E6}" srcOrd="0" destOrd="0" presId="urn:microsoft.com/office/officeart/2008/layout/NameandTitleOrganizationalChart"/>
    <dgm:cxn modelId="{0BD5E408-F542-41DE-9B4F-81497090C996}" type="presParOf" srcId="{328746D9-4850-4B24-8B99-81C0DD8FD586}" destId="{4DD2F3FC-CDB1-4045-A099-BB32BC30CD1E}" srcOrd="1" destOrd="0" presId="urn:microsoft.com/office/officeart/2008/layout/NameandTitleOrganizationalChart"/>
    <dgm:cxn modelId="{E647D3B5-7827-49D4-943D-DBBAD5FBF3E1}" type="presParOf" srcId="{328746D9-4850-4B24-8B99-81C0DD8FD586}" destId="{CBACD404-1643-47A7-97CA-E7997BCBB08B}" srcOrd="2" destOrd="0" presId="urn:microsoft.com/office/officeart/2008/layout/NameandTitleOrganizationalChart"/>
    <dgm:cxn modelId="{B1B8458C-3EFE-46A2-96C4-533422C4F314}" type="presParOf" srcId="{15EA3643-1DC8-413C-9D62-9C3DBC114D48}" destId="{A3A5AFE8-1B12-4944-BEBA-4281C824F624}" srcOrd="1" destOrd="0" presId="urn:microsoft.com/office/officeart/2008/layout/NameandTitleOrganizationalChart"/>
    <dgm:cxn modelId="{6B65EC86-B328-4633-B673-D841874C0257}" type="presParOf" srcId="{15EA3643-1DC8-413C-9D62-9C3DBC114D48}" destId="{78A9324C-6451-4A5A-9FBB-E426360B0B2E}" srcOrd="2" destOrd="0" presId="urn:microsoft.com/office/officeart/2008/layout/NameandTitleOrganizationalChart"/>
    <dgm:cxn modelId="{E3192AF1-C8DB-4383-AD89-6BBE6493285D}" type="presParOf" srcId="{97D4C557-A2D5-4632-B99A-4B33A60E5309}" destId="{528F7061-B076-48C7-816A-985E6EBEFCF3}" srcOrd="2" destOrd="0" presId="urn:microsoft.com/office/officeart/2008/layout/NameandTitleOrganizationalChart"/>
    <dgm:cxn modelId="{DF2066DF-0ADB-4B1C-ACF5-9A750EFCDBAE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Ray Horodowicz</a:t>
          </a:r>
          <a:endParaRPr lang="en-US" dirty="0"/>
        </a:p>
      </dgm:t>
    </dgm:pt>
    <dgm:pt modelId="{4C85C29F-B3CD-46BA-9CC5-ADF80F0CEDB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Moses Lake Health Youth Partnership 365 Coalition</a:t>
          </a:r>
        </a:p>
      </dgm:t>
    </dgm:pt>
    <dgm:pt modelId="{D5EDEA25-F910-4144-9ED2-119D3AC9D653}" type="parTrans" cxnId="{7F7026C0-F8C4-4BFE-AE14-7E37FAB84DBC}">
      <dgm:prSet/>
      <dgm:spPr/>
      <dgm:t>
        <a:bodyPr/>
        <a:lstStyle/>
        <a:p>
          <a:endParaRPr lang="en-US"/>
        </a:p>
      </dgm:t>
    </dgm:pt>
    <dgm:pt modelId="{DF1E7655-F21E-4530-8CA1-8EED9C1535A1}" type="sibTrans" cxnId="{7F7026C0-F8C4-4BFE-AE14-7E37FAB84DB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Grant County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337236EF-6310-4151-B408-2D84439195DD}" type="pres">
      <dgm:prSet presAssocID="{D5EDEA25-F910-4144-9ED2-119D3AC9D653}" presName="Name37" presStyleLbl="parChTrans1D3" presStyleIdx="0" presStyleCnt="1"/>
      <dgm:spPr/>
      <dgm:t>
        <a:bodyPr/>
        <a:lstStyle/>
        <a:p>
          <a:endParaRPr lang="en-US"/>
        </a:p>
      </dgm:t>
    </dgm:pt>
    <dgm:pt modelId="{E34CB578-8B30-4BD3-B92A-F3F26CBD8620}" type="pres">
      <dgm:prSet presAssocID="{4C85C29F-B3CD-46BA-9CC5-ADF80F0CEDBF}" presName="hierRoot2" presStyleCnt="0">
        <dgm:presLayoutVars>
          <dgm:hierBranch val="init"/>
        </dgm:presLayoutVars>
      </dgm:prSet>
      <dgm:spPr/>
    </dgm:pt>
    <dgm:pt modelId="{AEC1AC20-FADD-492E-8513-ED801DF45178}" type="pres">
      <dgm:prSet presAssocID="{4C85C29F-B3CD-46BA-9CC5-ADF80F0CEDBF}" presName="rootComposite" presStyleCnt="0"/>
      <dgm:spPr/>
    </dgm:pt>
    <dgm:pt modelId="{96E187B7-0A16-4F37-8EF4-E860C31E3350}" type="pres">
      <dgm:prSet presAssocID="{4C85C29F-B3CD-46BA-9CC5-ADF80F0CEDBF}" presName="rootText" presStyleLbl="node1" presStyleIdx="1" presStyleCnt="2" custScaleX="160138" custLinFactNeighborX="-7050" custLinFactNeighborY="-340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6A2474-E060-430E-BAEB-7DD819314325}" type="pres">
      <dgm:prSet presAssocID="{4C85C29F-B3CD-46BA-9CC5-ADF80F0CEDBF}" presName="titleText2" presStyleLbl="fgAcc1" presStyleIdx="1" presStyleCnt="2" custLinFactNeighborX="25526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BC20C70-3AAB-4722-8D60-AC410019FE26}" type="pres">
      <dgm:prSet presAssocID="{4C85C29F-B3CD-46BA-9CC5-ADF80F0CEDBF}" presName="rootConnector" presStyleLbl="node3" presStyleIdx="0" presStyleCnt="0"/>
      <dgm:spPr/>
      <dgm:t>
        <a:bodyPr/>
        <a:lstStyle/>
        <a:p>
          <a:endParaRPr lang="en-US"/>
        </a:p>
      </dgm:t>
    </dgm:pt>
    <dgm:pt modelId="{1A3139C0-60D7-4A70-A857-C4852242D6DB}" type="pres">
      <dgm:prSet presAssocID="{4C85C29F-B3CD-46BA-9CC5-ADF80F0CEDBF}" presName="hierChild4" presStyleCnt="0"/>
      <dgm:spPr/>
    </dgm:pt>
    <dgm:pt modelId="{C6061DD2-CB9C-41E8-AEC4-4832A7817E54}" type="pres">
      <dgm:prSet presAssocID="{4C85C29F-B3CD-46BA-9CC5-ADF80F0CEDBF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6DF5014A-32F6-4959-92B8-638170339C44}" type="presOf" srcId="{A43230F7-87A4-4681-8A7E-2F9394CC57FE}" destId="{44CBA1FA-4AD4-40B9-84A4-2BFD3A706B25}" srcOrd="1" destOrd="0" presId="urn:microsoft.com/office/officeart/2008/layout/NameandTitleOrganizationalChart"/>
    <dgm:cxn modelId="{E81328FB-CCAF-4741-A854-3C8D6B3D04BA}" type="presOf" srcId="{591B8829-6551-43E8-A5F3-F171CF311CD0}" destId="{387367DB-E0FD-42CD-9D07-943E01243280}" srcOrd="0" destOrd="0" presId="urn:microsoft.com/office/officeart/2008/layout/NameandTitleOrganizationalChart"/>
    <dgm:cxn modelId="{7F7026C0-F8C4-4BFE-AE14-7E37FAB84DBC}" srcId="{A43230F7-87A4-4681-8A7E-2F9394CC57FE}" destId="{4C85C29F-B3CD-46BA-9CC5-ADF80F0CEDBF}" srcOrd="0" destOrd="0" parTransId="{D5EDEA25-F910-4144-9ED2-119D3AC9D653}" sibTransId="{DF1E7655-F21E-4530-8CA1-8EED9C1535A1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0EC4F4C7-4B65-47C6-826D-9AEB71C5F2EE}" type="presOf" srcId="{116C4451-0B77-4E41-9609-5AAA27312FE6}" destId="{68DD19E0-58E8-44E9-A39E-064356409476}" srcOrd="0" destOrd="0" presId="urn:microsoft.com/office/officeart/2008/layout/NameandTitleOrganizationalChart"/>
    <dgm:cxn modelId="{2BE05DF1-0E14-4CE9-8B79-7D57EC597946}" type="presOf" srcId="{4C85C29F-B3CD-46BA-9CC5-ADF80F0CEDBF}" destId="{ABC20C70-3AAB-4722-8D60-AC410019FE26}" srcOrd="1" destOrd="0" presId="urn:microsoft.com/office/officeart/2008/layout/NameandTitleOrganizationalChart"/>
    <dgm:cxn modelId="{900B9BB3-297E-4E00-82B4-2FAA67C19EB2}" type="presOf" srcId="{116C4451-0B77-4E41-9609-5AAA27312FE6}" destId="{4B08B3D5-1766-46C7-8D39-03BCC7AA4A7A}" srcOrd="1" destOrd="0" presId="urn:microsoft.com/office/officeart/2008/layout/NameandTitleOrganizationalChart"/>
    <dgm:cxn modelId="{616D835E-BC95-407C-BEA6-A82B6C5DD35F}" type="presOf" srcId="{4C85C29F-B3CD-46BA-9CC5-ADF80F0CEDBF}" destId="{96E187B7-0A16-4F37-8EF4-E860C31E3350}" srcOrd="0" destOrd="0" presId="urn:microsoft.com/office/officeart/2008/layout/NameandTitleOrganizationalChart"/>
    <dgm:cxn modelId="{B82CB6DE-A70B-4F54-955D-A68F5EA682BB}" type="presOf" srcId="{A43230F7-87A4-4681-8A7E-2F9394CC57FE}" destId="{DA23F6B7-F9F0-49F7-8AD8-7F02FA4F6FB0}" srcOrd="0" destOrd="0" presId="urn:microsoft.com/office/officeart/2008/layout/NameandTitleOrganizationalChart"/>
    <dgm:cxn modelId="{6DB664A9-1943-44EE-8182-13FB74C72AE7}" type="presOf" srcId="{D78F380C-9C72-48AB-A511-B03940384415}" destId="{0352A6F9-048E-4422-BE15-4955D6C80C30}" srcOrd="0" destOrd="0" presId="urn:microsoft.com/office/officeart/2008/layout/NameandTitleOrganizationalChart"/>
    <dgm:cxn modelId="{F2467BB9-CB72-42CE-83A2-E0012E58D888}" type="presOf" srcId="{D5EDEA25-F910-4144-9ED2-119D3AC9D653}" destId="{337236EF-6310-4151-B408-2D84439195DD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D58E4BA6-BC60-48AC-A5C1-A863980A6E77}" type="presOf" srcId="{779498DE-68F5-4AA3-94DE-731736B5607B}" destId="{26A5B01C-189B-4263-9E0F-26258162A49A}" srcOrd="0" destOrd="0" presId="urn:microsoft.com/office/officeart/2008/layout/NameandTitleOrganizationalChart"/>
    <dgm:cxn modelId="{F8FC266E-E3D4-406B-86CD-A379CE5A54C7}" type="presOf" srcId="{2EB81D67-D7D0-4D3D-B4DD-A35D6809153D}" destId="{4EB63215-7AAF-4D97-8A01-987FE82C5DB8}" srcOrd="0" destOrd="0" presId="urn:microsoft.com/office/officeart/2008/layout/NameandTitleOrganizationalChart"/>
    <dgm:cxn modelId="{AA6092B1-604B-40B9-998E-5529374476B9}" type="presOf" srcId="{DF1E7655-F21E-4530-8CA1-8EED9C1535A1}" destId="{EC6A2474-E060-430E-BAEB-7DD819314325}" srcOrd="0" destOrd="0" presId="urn:microsoft.com/office/officeart/2008/layout/NameandTitleOrganizationalChart"/>
    <dgm:cxn modelId="{AFCFBFA0-5324-4374-8153-DF102652C638}" type="presParOf" srcId="{26A5B01C-189B-4263-9E0F-26258162A49A}" destId="{B9119BF5-3349-4744-8E97-2DB943C93581}" srcOrd="0" destOrd="0" presId="urn:microsoft.com/office/officeart/2008/layout/NameandTitleOrganizationalChart"/>
    <dgm:cxn modelId="{687B96C6-9759-42B6-82DD-A6E5E440BA74}" type="presParOf" srcId="{B9119BF5-3349-4744-8E97-2DB943C93581}" destId="{FE9E4CF9-E81E-4D10-8FD1-64375A610AFA}" srcOrd="0" destOrd="0" presId="urn:microsoft.com/office/officeart/2008/layout/NameandTitleOrganizationalChart"/>
    <dgm:cxn modelId="{4482A5DD-8404-458F-AEAD-FCA7722C4F3F}" type="presParOf" srcId="{FE9E4CF9-E81E-4D10-8FD1-64375A610AFA}" destId="{68DD19E0-58E8-44E9-A39E-064356409476}" srcOrd="0" destOrd="0" presId="urn:microsoft.com/office/officeart/2008/layout/NameandTitleOrganizationalChart"/>
    <dgm:cxn modelId="{97BC3BFC-01DB-46FC-B14E-F17003F94DE1}" type="presParOf" srcId="{FE9E4CF9-E81E-4D10-8FD1-64375A610AFA}" destId="{4EB63215-7AAF-4D97-8A01-987FE82C5DB8}" srcOrd="1" destOrd="0" presId="urn:microsoft.com/office/officeart/2008/layout/NameandTitleOrganizationalChart"/>
    <dgm:cxn modelId="{1AE5562D-5668-44F6-A5BE-8192061097F9}" type="presParOf" srcId="{FE9E4CF9-E81E-4D10-8FD1-64375A610AFA}" destId="{4B08B3D5-1766-46C7-8D39-03BCC7AA4A7A}" srcOrd="2" destOrd="0" presId="urn:microsoft.com/office/officeart/2008/layout/NameandTitleOrganizationalChart"/>
    <dgm:cxn modelId="{B0E14ABE-E5C3-45E4-AE08-AE7B0ECD1F67}" type="presParOf" srcId="{B9119BF5-3349-4744-8E97-2DB943C93581}" destId="{376E8AF2-DA7A-45B2-A746-6264651B3C88}" srcOrd="1" destOrd="0" presId="urn:microsoft.com/office/officeart/2008/layout/NameandTitleOrganizationalChart"/>
    <dgm:cxn modelId="{123F22F0-51CE-4F53-BB93-EDA7E9540227}" type="presParOf" srcId="{376E8AF2-DA7A-45B2-A746-6264651B3C88}" destId="{0352A6F9-048E-4422-BE15-4955D6C80C30}" srcOrd="0" destOrd="0" presId="urn:microsoft.com/office/officeart/2008/layout/NameandTitleOrganizationalChart"/>
    <dgm:cxn modelId="{F6269D98-68AF-4373-8D28-B66F2B3542AF}" type="presParOf" srcId="{376E8AF2-DA7A-45B2-A746-6264651B3C88}" destId="{97D4C557-A2D5-4632-B99A-4B33A60E5309}" srcOrd="1" destOrd="0" presId="urn:microsoft.com/office/officeart/2008/layout/NameandTitleOrganizationalChart"/>
    <dgm:cxn modelId="{3A6AE681-9EB0-45C6-87B3-79F8C13E172C}" type="presParOf" srcId="{97D4C557-A2D5-4632-B99A-4B33A60E5309}" destId="{C2C6E6F8-5F58-441B-9CCC-2430E3765D5B}" srcOrd="0" destOrd="0" presId="urn:microsoft.com/office/officeart/2008/layout/NameandTitleOrganizationalChart"/>
    <dgm:cxn modelId="{DEF1A4A4-9576-4CC9-B01F-3A55D5A8A52B}" type="presParOf" srcId="{C2C6E6F8-5F58-441B-9CCC-2430E3765D5B}" destId="{DA23F6B7-F9F0-49F7-8AD8-7F02FA4F6FB0}" srcOrd="0" destOrd="0" presId="urn:microsoft.com/office/officeart/2008/layout/NameandTitleOrganizationalChart"/>
    <dgm:cxn modelId="{6D1BD2A4-6F5A-4D5A-984D-12BD4D80AC4F}" type="presParOf" srcId="{C2C6E6F8-5F58-441B-9CCC-2430E3765D5B}" destId="{387367DB-E0FD-42CD-9D07-943E01243280}" srcOrd="1" destOrd="0" presId="urn:microsoft.com/office/officeart/2008/layout/NameandTitleOrganizationalChart"/>
    <dgm:cxn modelId="{16C80B1F-D23D-4F98-995F-CA40F568A405}" type="presParOf" srcId="{C2C6E6F8-5F58-441B-9CCC-2430E3765D5B}" destId="{44CBA1FA-4AD4-40B9-84A4-2BFD3A706B25}" srcOrd="2" destOrd="0" presId="urn:microsoft.com/office/officeart/2008/layout/NameandTitleOrganizationalChart"/>
    <dgm:cxn modelId="{02DD7862-8610-4979-900F-B59BA7714A9A}" type="presParOf" srcId="{97D4C557-A2D5-4632-B99A-4B33A60E5309}" destId="{AD8C3560-6148-4264-8B41-C4B9A68B3D5C}" srcOrd="1" destOrd="0" presId="urn:microsoft.com/office/officeart/2008/layout/NameandTitleOrganizationalChart"/>
    <dgm:cxn modelId="{2530C5DA-8B82-4AEF-B2D7-65A126CF4E3C}" type="presParOf" srcId="{AD8C3560-6148-4264-8B41-C4B9A68B3D5C}" destId="{337236EF-6310-4151-B408-2D84439195DD}" srcOrd="0" destOrd="0" presId="urn:microsoft.com/office/officeart/2008/layout/NameandTitleOrganizationalChart"/>
    <dgm:cxn modelId="{110EC557-BF4A-4E64-8544-1709E7E3FCA6}" type="presParOf" srcId="{AD8C3560-6148-4264-8B41-C4B9A68B3D5C}" destId="{E34CB578-8B30-4BD3-B92A-F3F26CBD8620}" srcOrd="1" destOrd="0" presId="urn:microsoft.com/office/officeart/2008/layout/NameandTitleOrganizationalChart"/>
    <dgm:cxn modelId="{277D3C75-18AA-47DF-8203-184064AB8F24}" type="presParOf" srcId="{E34CB578-8B30-4BD3-B92A-F3F26CBD8620}" destId="{AEC1AC20-FADD-492E-8513-ED801DF45178}" srcOrd="0" destOrd="0" presId="urn:microsoft.com/office/officeart/2008/layout/NameandTitleOrganizationalChart"/>
    <dgm:cxn modelId="{DA1D5187-8E99-4A89-89FE-9EFE6922E704}" type="presParOf" srcId="{AEC1AC20-FADD-492E-8513-ED801DF45178}" destId="{96E187B7-0A16-4F37-8EF4-E860C31E3350}" srcOrd="0" destOrd="0" presId="urn:microsoft.com/office/officeart/2008/layout/NameandTitleOrganizationalChart"/>
    <dgm:cxn modelId="{9352733B-3354-4CE0-919A-7DBCA3F0D0DE}" type="presParOf" srcId="{AEC1AC20-FADD-492E-8513-ED801DF45178}" destId="{EC6A2474-E060-430E-BAEB-7DD819314325}" srcOrd="1" destOrd="0" presId="urn:microsoft.com/office/officeart/2008/layout/NameandTitleOrganizationalChart"/>
    <dgm:cxn modelId="{9FE0811E-0DF9-44B9-A9B4-A47DF7CFA55F}" type="presParOf" srcId="{AEC1AC20-FADD-492E-8513-ED801DF45178}" destId="{ABC20C70-3AAB-4722-8D60-AC410019FE26}" srcOrd="2" destOrd="0" presId="urn:microsoft.com/office/officeart/2008/layout/NameandTitleOrganizationalChart"/>
    <dgm:cxn modelId="{B2298503-77ED-4EE6-B1AF-45318CD0D096}" type="presParOf" srcId="{E34CB578-8B30-4BD3-B92A-F3F26CBD8620}" destId="{1A3139C0-60D7-4A70-A857-C4852242D6DB}" srcOrd="1" destOrd="0" presId="urn:microsoft.com/office/officeart/2008/layout/NameandTitleOrganizationalChart"/>
    <dgm:cxn modelId="{26656976-8834-48F9-87D0-244C3C04704E}" type="presParOf" srcId="{E34CB578-8B30-4BD3-B92A-F3F26CBD8620}" destId="{C6061DD2-CB9C-41E8-AEC4-4832A7817E54}" srcOrd="2" destOrd="0" presId="urn:microsoft.com/office/officeart/2008/layout/NameandTitleOrganizationalChart"/>
    <dgm:cxn modelId="{C889AB0D-A98F-4A66-8C7F-D951388B33BB}" type="presParOf" srcId="{97D4C557-A2D5-4632-B99A-4B33A60E5309}" destId="{528F7061-B076-48C7-816A-985E6EBEFCF3}" srcOrd="2" destOrd="0" presId="urn:microsoft.com/office/officeart/2008/layout/NameandTitleOrganizationalChart"/>
    <dgm:cxn modelId="{FAFD3A34-483C-4ED5-8E9E-CA11908CE166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CDB20F5-1DB2-48F2-9526-49C3484921D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D82DAA-E948-47C4-95CC-4F06ED05D1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0A0B8753-5D79-4A65-9924-049E796E7103}" type="parTrans" cxnId="{E0A61DE7-BA1F-4971-8AEB-585421405E2E}">
      <dgm:prSet/>
      <dgm:spPr/>
      <dgm:t>
        <a:bodyPr/>
        <a:lstStyle/>
        <a:p>
          <a:endParaRPr lang="en-US"/>
        </a:p>
      </dgm:t>
    </dgm:pt>
    <dgm:pt modelId="{3E9CA33E-DBF3-4FD8-AC53-F7E94AB72477}" type="sibTrans" cxnId="{E0A61DE7-BA1F-4971-8AEB-585421405E2E}">
      <dgm:prSet/>
      <dgm:spPr/>
      <dgm:t>
        <a:bodyPr/>
        <a:lstStyle/>
        <a:p>
          <a:pPr algn="ctr"/>
          <a:r>
            <a:rPr lang="en-US" dirty="0" smtClean="0"/>
            <a:t>Ivon Urquilla</a:t>
          </a:r>
          <a:endParaRPr lang="en-US" dirty="0"/>
        </a:p>
      </dgm:t>
    </dgm:pt>
    <dgm:pt modelId="{7DFEB00B-1582-49B8-BA9D-213451B3C4E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Grays Harbor County</a:t>
          </a:r>
          <a:endParaRPr lang="en-US" dirty="0"/>
        </a:p>
      </dgm:t>
    </dgm:pt>
    <dgm:pt modelId="{DCBC4BD4-F96F-4D3D-A1BC-C437A58867BD}" type="parTrans" cxnId="{176690CE-F2B2-42E3-8204-468FC76AD1B2}">
      <dgm:prSet/>
      <dgm:spPr/>
      <dgm:t>
        <a:bodyPr/>
        <a:lstStyle/>
        <a:p>
          <a:endParaRPr lang="en-US"/>
        </a:p>
      </dgm:t>
    </dgm:pt>
    <dgm:pt modelId="{E188A2C8-419C-4AD5-91A9-487E718FCA3C}" type="sibTrans" cxnId="{176690CE-F2B2-42E3-8204-468FC76AD1B2}">
      <dgm:prSet/>
      <dgm:spPr/>
      <dgm:t>
        <a:bodyPr/>
        <a:lstStyle/>
        <a:p>
          <a:r>
            <a:rPr lang="en-US" dirty="0" smtClean="0"/>
            <a:t>CPWI Contractor</a:t>
          </a:r>
          <a:endParaRPr lang="en-US" dirty="0"/>
        </a:p>
      </dgm:t>
    </dgm:pt>
    <dgm:pt modelId="{97716779-331D-47AF-8FB1-4E10555EBAE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My TOWN Coalition</a:t>
          </a:r>
          <a:endParaRPr lang="en-US" dirty="0"/>
        </a:p>
      </dgm:t>
    </dgm:pt>
    <dgm:pt modelId="{E441C720-ADBD-47F3-865A-96A7F587AEDB}" type="parTrans" cxnId="{59E95D60-1168-411F-8A2D-9619E0FCE77C}">
      <dgm:prSet/>
      <dgm:spPr/>
      <dgm:t>
        <a:bodyPr/>
        <a:lstStyle/>
        <a:p>
          <a:endParaRPr lang="en-US"/>
        </a:p>
      </dgm:t>
    </dgm:pt>
    <dgm:pt modelId="{A59D0753-C537-42E9-A559-3E6CEB56E429}" type="sibTrans" cxnId="{59E95D60-1168-411F-8A2D-9619E0FCE77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6981CD53-5AD7-47FD-A9C7-F200D46E50ED}" type="pres">
      <dgm:prSet presAssocID="{9CDB20F5-1DB2-48F2-9526-49C3484921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A44D502-0E99-47A1-A605-23518AC62E50}" type="pres">
      <dgm:prSet presAssocID="{63D82DAA-E948-47C4-95CC-4F06ED05D1BB}" presName="hierRoot1" presStyleCnt="0">
        <dgm:presLayoutVars>
          <dgm:hierBranch val="init"/>
        </dgm:presLayoutVars>
      </dgm:prSet>
      <dgm:spPr/>
    </dgm:pt>
    <dgm:pt modelId="{09A412D8-CC66-412B-8B7B-BD966FC43065}" type="pres">
      <dgm:prSet presAssocID="{63D82DAA-E948-47C4-95CC-4F06ED05D1BB}" presName="rootComposite1" presStyleCnt="0"/>
      <dgm:spPr/>
    </dgm:pt>
    <dgm:pt modelId="{11B162FF-3D07-4A4A-BE8F-234F8C188A47}" type="pres">
      <dgm:prSet presAssocID="{63D82DAA-E948-47C4-95CC-4F06ED05D1BB}" presName="rootText1" presStyleLbl="node0" presStyleIdx="0" presStyleCnt="1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09345A-5BD2-4381-8EE3-A4F44364343D}" type="pres">
      <dgm:prSet presAssocID="{63D82DAA-E948-47C4-95CC-4F06ED05D1BB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A68925-21FE-4CC6-9AA9-82F45EFF68C3}" type="pres">
      <dgm:prSet presAssocID="{63D82DAA-E948-47C4-95CC-4F06ED05D1BB}" presName="rootConnector1" presStyleLbl="node1" presStyleIdx="0" presStyleCnt="2"/>
      <dgm:spPr/>
      <dgm:t>
        <a:bodyPr/>
        <a:lstStyle/>
        <a:p>
          <a:endParaRPr lang="en-US"/>
        </a:p>
      </dgm:t>
    </dgm:pt>
    <dgm:pt modelId="{05982374-9CF6-43DD-B3DD-74B8E9F29632}" type="pres">
      <dgm:prSet presAssocID="{63D82DAA-E948-47C4-95CC-4F06ED05D1BB}" presName="hierChild2" presStyleCnt="0"/>
      <dgm:spPr/>
    </dgm:pt>
    <dgm:pt modelId="{A8E105AB-AD42-4D34-98F7-A4DBB74DCFE8}" type="pres">
      <dgm:prSet presAssocID="{DCBC4BD4-F96F-4D3D-A1BC-C437A58867BD}" presName="Name37" presStyleLbl="parChTrans1D2" presStyleIdx="0" presStyleCnt="1"/>
      <dgm:spPr/>
      <dgm:t>
        <a:bodyPr/>
        <a:lstStyle/>
        <a:p>
          <a:endParaRPr lang="en-US"/>
        </a:p>
      </dgm:t>
    </dgm:pt>
    <dgm:pt modelId="{FA779D94-53E9-43D9-BC6B-4DD0378C96A6}" type="pres">
      <dgm:prSet presAssocID="{7DFEB00B-1582-49B8-BA9D-213451B3C4EC}" presName="hierRoot2" presStyleCnt="0">
        <dgm:presLayoutVars>
          <dgm:hierBranch val="init"/>
        </dgm:presLayoutVars>
      </dgm:prSet>
      <dgm:spPr/>
    </dgm:pt>
    <dgm:pt modelId="{4802592E-A5F7-49A1-8D17-1901A35437B9}" type="pres">
      <dgm:prSet presAssocID="{7DFEB00B-1582-49B8-BA9D-213451B3C4EC}" presName="rootComposite" presStyleCnt="0"/>
      <dgm:spPr/>
    </dgm:pt>
    <dgm:pt modelId="{1F12DA29-1D2F-4E94-B57E-08D4FCA27BC4}" type="pres">
      <dgm:prSet presAssocID="{7DFEB00B-1582-49B8-BA9D-213451B3C4EC}" presName="rootText" presStyleLbl="node1" presStyleIdx="0" presStyleCnt="2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2F13AEE-E5C1-4BAB-9048-7AD655BAA5AC}" type="pres">
      <dgm:prSet presAssocID="{7DFEB00B-1582-49B8-BA9D-213451B3C4EC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57915F4-24AC-4B1E-A7BC-26536F512723}" type="pres">
      <dgm:prSet presAssocID="{7DFEB00B-1582-49B8-BA9D-213451B3C4EC}" presName="rootConnector" presStyleLbl="node2" presStyleIdx="0" presStyleCnt="0"/>
      <dgm:spPr/>
      <dgm:t>
        <a:bodyPr/>
        <a:lstStyle/>
        <a:p>
          <a:endParaRPr lang="en-US"/>
        </a:p>
      </dgm:t>
    </dgm:pt>
    <dgm:pt modelId="{3E2562B8-E8A0-48A8-A2E4-5D2B62C8DF62}" type="pres">
      <dgm:prSet presAssocID="{7DFEB00B-1582-49B8-BA9D-213451B3C4EC}" presName="hierChild4" presStyleCnt="0"/>
      <dgm:spPr/>
    </dgm:pt>
    <dgm:pt modelId="{89715356-7904-4D65-B9EA-F9A732EF280E}" type="pres">
      <dgm:prSet presAssocID="{E441C720-ADBD-47F3-865A-96A7F587AEDB}" presName="Name37" presStyleLbl="parChTrans1D3" presStyleIdx="0" presStyleCnt="1"/>
      <dgm:spPr/>
      <dgm:t>
        <a:bodyPr/>
        <a:lstStyle/>
        <a:p>
          <a:endParaRPr lang="en-US"/>
        </a:p>
      </dgm:t>
    </dgm:pt>
    <dgm:pt modelId="{E4DA853B-FB26-45A4-ADC1-40E00F43FA5F}" type="pres">
      <dgm:prSet presAssocID="{97716779-331D-47AF-8FB1-4E10555EBAEE}" presName="hierRoot2" presStyleCnt="0">
        <dgm:presLayoutVars>
          <dgm:hierBranch val="init"/>
        </dgm:presLayoutVars>
      </dgm:prSet>
      <dgm:spPr/>
    </dgm:pt>
    <dgm:pt modelId="{C62EABFB-0678-4B13-9ABC-332E44EC8451}" type="pres">
      <dgm:prSet presAssocID="{97716779-331D-47AF-8FB1-4E10555EBAEE}" presName="rootComposite" presStyleCnt="0"/>
      <dgm:spPr/>
    </dgm:pt>
    <dgm:pt modelId="{4D2B7582-A429-47C6-A7DC-66E858E6F243}" type="pres">
      <dgm:prSet presAssocID="{97716779-331D-47AF-8FB1-4E10555EBAEE}" presName="rootText" presStyleLbl="node1" presStyleIdx="1" presStyleCnt="2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C170E48-B4FE-44B9-9C7F-C507F80E156B}" type="pres">
      <dgm:prSet presAssocID="{97716779-331D-47AF-8FB1-4E10555EBAEE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EB48ECA-BD5A-476E-9DE9-00199851C280}" type="pres">
      <dgm:prSet presAssocID="{97716779-331D-47AF-8FB1-4E10555EBAEE}" presName="rootConnector" presStyleLbl="node3" presStyleIdx="0" presStyleCnt="0"/>
      <dgm:spPr/>
      <dgm:t>
        <a:bodyPr/>
        <a:lstStyle/>
        <a:p>
          <a:endParaRPr lang="en-US"/>
        </a:p>
      </dgm:t>
    </dgm:pt>
    <dgm:pt modelId="{BF49FE96-58F7-4EBB-A1F0-80AFF448D5AC}" type="pres">
      <dgm:prSet presAssocID="{97716779-331D-47AF-8FB1-4E10555EBAEE}" presName="hierChild4" presStyleCnt="0"/>
      <dgm:spPr/>
    </dgm:pt>
    <dgm:pt modelId="{C3B6FBE6-7988-4CEE-9F27-4F8062F186DE}" type="pres">
      <dgm:prSet presAssocID="{97716779-331D-47AF-8FB1-4E10555EBAEE}" presName="hierChild5" presStyleCnt="0"/>
      <dgm:spPr/>
    </dgm:pt>
    <dgm:pt modelId="{32461A99-BB9B-4AE7-B32C-BA27E0AB9F25}" type="pres">
      <dgm:prSet presAssocID="{7DFEB00B-1582-49B8-BA9D-213451B3C4EC}" presName="hierChild5" presStyleCnt="0"/>
      <dgm:spPr/>
    </dgm:pt>
    <dgm:pt modelId="{D0C7785D-740F-4B23-9E43-5640BD7679A8}" type="pres">
      <dgm:prSet presAssocID="{63D82DAA-E948-47C4-95CC-4F06ED05D1BB}" presName="hierChild3" presStyleCnt="0"/>
      <dgm:spPr/>
    </dgm:pt>
  </dgm:ptLst>
  <dgm:cxnLst>
    <dgm:cxn modelId="{176690CE-F2B2-42E3-8204-468FC76AD1B2}" srcId="{63D82DAA-E948-47C4-95CC-4F06ED05D1BB}" destId="{7DFEB00B-1582-49B8-BA9D-213451B3C4EC}" srcOrd="0" destOrd="0" parTransId="{DCBC4BD4-F96F-4D3D-A1BC-C437A58867BD}" sibTransId="{E188A2C8-419C-4AD5-91A9-487E718FCA3C}"/>
    <dgm:cxn modelId="{59E95D60-1168-411F-8A2D-9619E0FCE77C}" srcId="{7DFEB00B-1582-49B8-BA9D-213451B3C4EC}" destId="{97716779-331D-47AF-8FB1-4E10555EBAEE}" srcOrd="0" destOrd="0" parTransId="{E441C720-ADBD-47F3-865A-96A7F587AEDB}" sibTransId="{A59D0753-C537-42E9-A559-3E6CEB56E429}"/>
    <dgm:cxn modelId="{B2CCF0CE-55F2-4D7F-BA25-1A282A732383}" type="presOf" srcId="{7DFEB00B-1582-49B8-BA9D-213451B3C4EC}" destId="{1F12DA29-1D2F-4E94-B57E-08D4FCA27BC4}" srcOrd="0" destOrd="0" presId="urn:microsoft.com/office/officeart/2008/layout/NameandTitleOrganizationalChart"/>
    <dgm:cxn modelId="{D9C437B3-77D2-4484-9643-87C8832DF3D7}" type="presOf" srcId="{3E9CA33E-DBF3-4FD8-AC53-F7E94AB72477}" destId="{4E09345A-5BD2-4381-8EE3-A4F44364343D}" srcOrd="0" destOrd="0" presId="urn:microsoft.com/office/officeart/2008/layout/NameandTitleOrganizationalChart"/>
    <dgm:cxn modelId="{AE771193-6F43-4B68-A4AC-06657F7FAD4C}" type="presOf" srcId="{7DFEB00B-1582-49B8-BA9D-213451B3C4EC}" destId="{757915F4-24AC-4B1E-A7BC-26536F512723}" srcOrd="1" destOrd="0" presId="urn:microsoft.com/office/officeart/2008/layout/NameandTitleOrganizationalChart"/>
    <dgm:cxn modelId="{37BBBDE8-29FF-4925-8929-F498E0F58A61}" type="presOf" srcId="{DCBC4BD4-F96F-4D3D-A1BC-C437A58867BD}" destId="{A8E105AB-AD42-4D34-98F7-A4DBB74DCFE8}" srcOrd="0" destOrd="0" presId="urn:microsoft.com/office/officeart/2008/layout/NameandTitleOrganizationalChart"/>
    <dgm:cxn modelId="{CC3097AF-C871-45B3-B759-EC18D4E0534C}" type="presOf" srcId="{63D82DAA-E948-47C4-95CC-4F06ED05D1BB}" destId="{11B162FF-3D07-4A4A-BE8F-234F8C188A47}" srcOrd="0" destOrd="0" presId="urn:microsoft.com/office/officeart/2008/layout/NameandTitleOrganizationalChart"/>
    <dgm:cxn modelId="{C1E791EF-8D01-4CCE-B4BF-045FCAE76463}" type="presOf" srcId="{63D82DAA-E948-47C4-95CC-4F06ED05D1BB}" destId="{D2A68925-21FE-4CC6-9AA9-82F45EFF68C3}" srcOrd="1" destOrd="0" presId="urn:microsoft.com/office/officeart/2008/layout/NameandTitleOrganizationalChart"/>
    <dgm:cxn modelId="{0EFEFC3C-1B4A-4917-A083-C47ABC425EFD}" type="presOf" srcId="{9CDB20F5-1DB2-48F2-9526-49C3484921DE}" destId="{6981CD53-5AD7-47FD-A9C7-F200D46E50ED}" srcOrd="0" destOrd="0" presId="urn:microsoft.com/office/officeart/2008/layout/NameandTitleOrganizationalChart"/>
    <dgm:cxn modelId="{8B660305-14D1-467F-A67A-9E789E464CF1}" type="presOf" srcId="{A59D0753-C537-42E9-A559-3E6CEB56E429}" destId="{CC170E48-B4FE-44B9-9C7F-C507F80E156B}" srcOrd="0" destOrd="0" presId="urn:microsoft.com/office/officeart/2008/layout/NameandTitleOrganizationalChart"/>
    <dgm:cxn modelId="{85474CDB-E5F1-4DAA-BEAF-D225DD748198}" type="presOf" srcId="{E188A2C8-419C-4AD5-91A9-487E718FCA3C}" destId="{A2F13AEE-E5C1-4BAB-9048-7AD655BAA5AC}" srcOrd="0" destOrd="0" presId="urn:microsoft.com/office/officeart/2008/layout/NameandTitleOrganizationalChart"/>
    <dgm:cxn modelId="{E0A61DE7-BA1F-4971-8AEB-585421405E2E}" srcId="{9CDB20F5-1DB2-48F2-9526-49C3484921DE}" destId="{63D82DAA-E948-47C4-95CC-4F06ED05D1BB}" srcOrd="0" destOrd="0" parTransId="{0A0B8753-5D79-4A65-9924-049E796E7103}" sibTransId="{3E9CA33E-DBF3-4FD8-AC53-F7E94AB72477}"/>
    <dgm:cxn modelId="{9C5F0063-32A6-4C93-9CE4-FC907FDA9E36}" type="presOf" srcId="{E441C720-ADBD-47F3-865A-96A7F587AEDB}" destId="{89715356-7904-4D65-B9EA-F9A732EF280E}" srcOrd="0" destOrd="0" presId="urn:microsoft.com/office/officeart/2008/layout/NameandTitleOrganizationalChart"/>
    <dgm:cxn modelId="{3346EE07-3616-458D-97EE-6946940FAF1C}" type="presOf" srcId="{97716779-331D-47AF-8FB1-4E10555EBAEE}" destId="{0EB48ECA-BD5A-476E-9DE9-00199851C280}" srcOrd="1" destOrd="0" presId="urn:microsoft.com/office/officeart/2008/layout/NameandTitleOrganizationalChart"/>
    <dgm:cxn modelId="{723FE79B-1638-4274-9A57-F7AC089F68A6}" type="presOf" srcId="{97716779-331D-47AF-8FB1-4E10555EBAEE}" destId="{4D2B7582-A429-47C6-A7DC-66E858E6F243}" srcOrd="0" destOrd="0" presId="urn:microsoft.com/office/officeart/2008/layout/NameandTitleOrganizationalChart"/>
    <dgm:cxn modelId="{959FF5C0-D294-4590-844A-852829C2051B}" type="presParOf" srcId="{6981CD53-5AD7-47FD-A9C7-F200D46E50ED}" destId="{7A44D502-0E99-47A1-A605-23518AC62E50}" srcOrd="0" destOrd="0" presId="urn:microsoft.com/office/officeart/2008/layout/NameandTitleOrganizationalChart"/>
    <dgm:cxn modelId="{D93F1DCC-E26F-4124-8ED3-C0FABEB1885E}" type="presParOf" srcId="{7A44D502-0E99-47A1-A605-23518AC62E50}" destId="{09A412D8-CC66-412B-8B7B-BD966FC43065}" srcOrd="0" destOrd="0" presId="urn:microsoft.com/office/officeart/2008/layout/NameandTitleOrganizationalChart"/>
    <dgm:cxn modelId="{CED05C11-9923-4CF4-B18A-319A1408763F}" type="presParOf" srcId="{09A412D8-CC66-412B-8B7B-BD966FC43065}" destId="{11B162FF-3D07-4A4A-BE8F-234F8C188A47}" srcOrd="0" destOrd="0" presId="urn:microsoft.com/office/officeart/2008/layout/NameandTitleOrganizationalChart"/>
    <dgm:cxn modelId="{5FA65508-4CF3-49C9-A548-D6D08A99A130}" type="presParOf" srcId="{09A412D8-CC66-412B-8B7B-BD966FC43065}" destId="{4E09345A-5BD2-4381-8EE3-A4F44364343D}" srcOrd="1" destOrd="0" presId="urn:microsoft.com/office/officeart/2008/layout/NameandTitleOrganizationalChart"/>
    <dgm:cxn modelId="{543C0823-3981-4AC5-AFC0-32B6BC0D5F0D}" type="presParOf" srcId="{09A412D8-CC66-412B-8B7B-BD966FC43065}" destId="{D2A68925-21FE-4CC6-9AA9-82F45EFF68C3}" srcOrd="2" destOrd="0" presId="urn:microsoft.com/office/officeart/2008/layout/NameandTitleOrganizationalChart"/>
    <dgm:cxn modelId="{79409C30-E357-4B9A-B2B2-8E1D3FE2A0C1}" type="presParOf" srcId="{7A44D502-0E99-47A1-A605-23518AC62E50}" destId="{05982374-9CF6-43DD-B3DD-74B8E9F29632}" srcOrd="1" destOrd="0" presId="urn:microsoft.com/office/officeart/2008/layout/NameandTitleOrganizationalChart"/>
    <dgm:cxn modelId="{E032E088-C4D8-4C3F-8940-27866D22FBB5}" type="presParOf" srcId="{05982374-9CF6-43DD-B3DD-74B8E9F29632}" destId="{A8E105AB-AD42-4D34-98F7-A4DBB74DCFE8}" srcOrd="0" destOrd="0" presId="urn:microsoft.com/office/officeart/2008/layout/NameandTitleOrganizationalChart"/>
    <dgm:cxn modelId="{D7A94A31-32A6-4F97-8A41-C4EF95987E44}" type="presParOf" srcId="{05982374-9CF6-43DD-B3DD-74B8E9F29632}" destId="{FA779D94-53E9-43D9-BC6B-4DD0378C96A6}" srcOrd="1" destOrd="0" presId="urn:microsoft.com/office/officeart/2008/layout/NameandTitleOrganizationalChart"/>
    <dgm:cxn modelId="{3E6A2E8B-3E00-4500-A172-B059A315F9DA}" type="presParOf" srcId="{FA779D94-53E9-43D9-BC6B-4DD0378C96A6}" destId="{4802592E-A5F7-49A1-8D17-1901A35437B9}" srcOrd="0" destOrd="0" presId="urn:microsoft.com/office/officeart/2008/layout/NameandTitleOrganizationalChart"/>
    <dgm:cxn modelId="{73FFCBD4-9BB8-4218-ACBC-CBA21D3C9BD5}" type="presParOf" srcId="{4802592E-A5F7-49A1-8D17-1901A35437B9}" destId="{1F12DA29-1D2F-4E94-B57E-08D4FCA27BC4}" srcOrd="0" destOrd="0" presId="urn:microsoft.com/office/officeart/2008/layout/NameandTitleOrganizationalChart"/>
    <dgm:cxn modelId="{9D7750A6-3349-4A3C-8968-52702E6BF7D9}" type="presParOf" srcId="{4802592E-A5F7-49A1-8D17-1901A35437B9}" destId="{A2F13AEE-E5C1-4BAB-9048-7AD655BAA5AC}" srcOrd="1" destOrd="0" presId="urn:microsoft.com/office/officeart/2008/layout/NameandTitleOrganizationalChart"/>
    <dgm:cxn modelId="{9C24D09E-5397-4E2B-ACF7-EA10E68CE71D}" type="presParOf" srcId="{4802592E-A5F7-49A1-8D17-1901A35437B9}" destId="{757915F4-24AC-4B1E-A7BC-26536F512723}" srcOrd="2" destOrd="0" presId="urn:microsoft.com/office/officeart/2008/layout/NameandTitleOrganizationalChart"/>
    <dgm:cxn modelId="{57985817-41FE-443F-9587-B28098DA0845}" type="presParOf" srcId="{FA779D94-53E9-43D9-BC6B-4DD0378C96A6}" destId="{3E2562B8-E8A0-48A8-A2E4-5D2B62C8DF62}" srcOrd="1" destOrd="0" presId="urn:microsoft.com/office/officeart/2008/layout/NameandTitleOrganizationalChart"/>
    <dgm:cxn modelId="{D9FC7788-BA38-4436-94AD-7E3F23CA9FD2}" type="presParOf" srcId="{3E2562B8-E8A0-48A8-A2E4-5D2B62C8DF62}" destId="{89715356-7904-4D65-B9EA-F9A732EF280E}" srcOrd="0" destOrd="0" presId="urn:microsoft.com/office/officeart/2008/layout/NameandTitleOrganizationalChart"/>
    <dgm:cxn modelId="{D2B76587-E383-4A84-9CD6-AA321296BC50}" type="presParOf" srcId="{3E2562B8-E8A0-48A8-A2E4-5D2B62C8DF62}" destId="{E4DA853B-FB26-45A4-ADC1-40E00F43FA5F}" srcOrd="1" destOrd="0" presId="urn:microsoft.com/office/officeart/2008/layout/NameandTitleOrganizationalChart"/>
    <dgm:cxn modelId="{AC10968A-6448-4C52-A4B2-A11B59963334}" type="presParOf" srcId="{E4DA853B-FB26-45A4-ADC1-40E00F43FA5F}" destId="{C62EABFB-0678-4B13-9ABC-332E44EC8451}" srcOrd="0" destOrd="0" presId="urn:microsoft.com/office/officeart/2008/layout/NameandTitleOrganizationalChart"/>
    <dgm:cxn modelId="{8420B8E3-5162-4853-BE6E-EB0CBCC0DCFB}" type="presParOf" srcId="{C62EABFB-0678-4B13-9ABC-332E44EC8451}" destId="{4D2B7582-A429-47C6-A7DC-66E858E6F243}" srcOrd="0" destOrd="0" presId="urn:microsoft.com/office/officeart/2008/layout/NameandTitleOrganizationalChart"/>
    <dgm:cxn modelId="{1346EF09-1CB8-492F-AE88-E42315543F53}" type="presParOf" srcId="{C62EABFB-0678-4B13-9ABC-332E44EC8451}" destId="{CC170E48-B4FE-44B9-9C7F-C507F80E156B}" srcOrd="1" destOrd="0" presId="urn:microsoft.com/office/officeart/2008/layout/NameandTitleOrganizationalChart"/>
    <dgm:cxn modelId="{B9DF9ED9-00F6-4672-8EB8-3EFD2F3C8F06}" type="presParOf" srcId="{C62EABFB-0678-4B13-9ABC-332E44EC8451}" destId="{0EB48ECA-BD5A-476E-9DE9-00199851C280}" srcOrd="2" destOrd="0" presId="urn:microsoft.com/office/officeart/2008/layout/NameandTitleOrganizationalChart"/>
    <dgm:cxn modelId="{D914600C-C6AD-4844-9B87-211F37639DDB}" type="presParOf" srcId="{E4DA853B-FB26-45A4-ADC1-40E00F43FA5F}" destId="{BF49FE96-58F7-4EBB-A1F0-80AFF448D5AC}" srcOrd="1" destOrd="0" presId="urn:microsoft.com/office/officeart/2008/layout/NameandTitleOrganizationalChart"/>
    <dgm:cxn modelId="{B35A046F-5E28-4E68-94E5-502633ACEA39}" type="presParOf" srcId="{E4DA853B-FB26-45A4-ADC1-40E00F43FA5F}" destId="{C3B6FBE6-7988-4CEE-9F27-4F8062F186DE}" srcOrd="2" destOrd="0" presId="urn:microsoft.com/office/officeart/2008/layout/NameandTitleOrganizationalChart"/>
    <dgm:cxn modelId="{A8AF32E6-05CE-4D96-A986-D7A3E1A54ACC}" type="presParOf" srcId="{FA779D94-53E9-43D9-BC6B-4DD0378C96A6}" destId="{32461A99-BB9B-4AE7-B32C-BA27E0AB9F25}" srcOrd="2" destOrd="0" presId="urn:microsoft.com/office/officeart/2008/layout/NameandTitleOrganizationalChart"/>
    <dgm:cxn modelId="{41BD7B5B-A7F6-48A1-B16C-F0103B67B76F}" type="presParOf" srcId="{7A44D502-0E99-47A1-A605-23518AC62E50}" destId="{D0C7785D-740F-4B23-9E43-5640BD7679A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/>
            <a:t>Prevention System Manager (PSM)</a:t>
          </a:r>
          <a:endParaRPr lang="en-US" sz="1800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Lisa Stewart</a:t>
          </a:r>
          <a:endParaRPr lang="en-US" dirty="0"/>
        </a:p>
      </dgm:t>
    </dgm:pt>
    <dgm:pt modelId="{A43230F7-87A4-4681-8A7E-2F9394CC57FE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/>
            <a:t>Island</a:t>
          </a:r>
          <a:r>
            <a:rPr lang="en-US" sz="1800" baseline="0" dirty="0" smtClean="0"/>
            <a:t> County</a:t>
          </a:r>
          <a:endParaRPr lang="en-US" sz="1800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sz="1800" dirty="0" smtClean="0"/>
            <a:t>Oak Harbor Youth Commission</a:t>
          </a:r>
          <a:endParaRPr lang="en-US" sz="1800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72B3D5F3-8305-40B2-961E-43C8A18B3176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800" dirty="0" smtClean="0"/>
        </a:p>
        <a:p>
          <a:r>
            <a:rPr lang="en-US" sz="1800" dirty="0" smtClean="0"/>
            <a:t>Big Brothers Big Sisters of Island County</a:t>
          </a:r>
          <a:endParaRPr lang="en-US" sz="1800" dirty="0"/>
        </a:p>
      </dgm:t>
    </dgm:pt>
    <dgm:pt modelId="{2032E531-B6F7-488B-834D-21F6239B1DB3}" type="parTrans" cxnId="{A104ACC1-BBEA-4D6A-BECB-88BE6BB10AD1}">
      <dgm:prSet/>
      <dgm:spPr/>
      <dgm:t>
        <a:bodyPr/>
        <a:lstStyle/>
        <a:p>
          <a:endParaRPr lang="en-US"/>
        </a:p>
      </dgm:t>
    </dgm:pt>
    <dgm:pt modelId="{47E02A3E-1463-488E-B18F-B1D54928CBE0}" type="sibTrans" cxnId="{A104ACC1-BBEA-4D6A-BECB-88BE6BB10AD1}">
      <dgm:prSet/>
      <dgm:spPr/>
      <dgm:t>
        <a:bodyPr/>
        <a:lstStyle/>
        <a:p>
          <a:pPr algn="ctr"/>
          <a:r>
            <a:rPr lang="en-US" dirty="0" smtClean="0"/>
            <a:t>Oak Harbor Subcontractor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3504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3" custScaleX="11806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3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3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D6C5C114-280C-4EA6-8066-CA7C39BB69F8}" type="pres">
      <dgm:prSet presAssocID="{2032E531-B6F7-488B-834D-21F6239B1DB3}" presName="Name37" presStyleLbl="parChTrans1D4" presStyleIdx="0" presStyleCnt="1"/>
      <dgm:spPr/>
      <dgm:t>
        <a:bodyPr/>
        <a:lstStyle/>
        <a:p>
          <a:endParaRPr lang="en-US"/>
        </a:p>
      </dgm:t>
    </dgm:pt>
    <dgm:pt modelId="{69B5D8E0-3CDD-405F-B61C-484B343B667A}" type="pres">
      <dgm:prSet presAssocID="{72B3D5F3-8305-40B2-961E-43C8A18B3176}" presName="hierRoot2" presStyleCnt="0">
        <dgm:presLayoutVars>
          <dgm:hierBranch val="init"/>
        </dgm:presLayoutVars>
      </dgm:prSet>
      <dgm:spPr/>
    </dgm:pt>
    <dgm:pt modelId="{173E5BE9-04A7-4357-BFF5-5B6694E1EEFA}" type="pres">
      <dgm:prSet presAssocID="{72B3D5F3-8305-40B2-961E-43C8A18B3176}" presName="rootComposite" presStyleCnt="0"/>
      <dgm:spPr/>
    </dgm:pt>
    <dgm:pt modelId="{F59EB7E5-2DFE-4194-8781-36C72AD7D323}" type="pres">
      <dgm:prSet presAssocID="{72B3D5F3-8305-40B2-961E-43C8A18B3176}" presName="rootText" presStyleLbl="node1" presStyleIdx="2" presStyleCnt="3" custScaleX="155549" custScaleY="96519" custLinFactNeighborX="1606" custLinFactNeighborY="-1097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88AAD38-4B24-4EE7-8CAA-3958B46F2E64}" type="pres">
      <dgm:prSet presAssocID="{72B3D5F3-8305-40B2-961E-43C8A18B3176}" presName="titleText2" presStyleLbl="fgAcc1" presStyleIdx="2" presStyleCnt="3" custScaleX="124326" custLinFactNeighborX="30306" custLinFactNeighborY="1054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B6698A6-1417-4AAC-AADE-CA7D55F6B424}" type="pres">
      <dgm:prSet presAssocID="{72B3D5F3-8305-40B2-961E-43C8A18B3176}" presName="rootConnector" presStyleLbl="node4" presStyleIdx="0" presStyleCnt="0"/>
      <dgm:spPr/>
      <dgm:t>
        <a:bodyPr/>
        <a:lstStyle/>
        <a:p>
          <a:endParaRPr lang="en-US"/>
        </a:p>
      </dgm:t>
    </dgm:pt>
    <dgm:pt modelId="{AAE38601-04BE-41E1-8334-6EB075AA108E}" type="pres">
      <dgm:prSet presAssocID="{72B3D5F3-8305-40B2-961E-43C8A18B3176}" presName="hierChild4" presStyleCnt="0"/>
      <dgm:spPr/>
    </dgm:pt>
    <dgm:pt modelId="{D95728BB-4567-4406-A0DA-DFAF256FFF70}" type="pres">
      <dgm:prSet presAssocID="{72B3D5F3-8305-40B2-961E-43C8A18B3176}" presName="hierChild5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8F665021-B32E-4845-AFBB-A3CD61DB257E}" type="presOf" srcId="{72B3D5F3-8305-40B2-961E-43C8A18B3176}" destId="{F59EB7E5-2DFE-4194-8781-36C72AD7D323}" srcOrd="0" destOrd="0" presId="urn:microsoft.com/office/officeart/2008/layout/NameandTitleOrganizationalChart"/>
    <dgm:cxn modelId="{3FCA101A-654E-47CF-B963-3AB549B6F056}" type="presOf" srcId="{2EB81D67-D7D0-4D3D-B4DD-A35D6809153D}" destId="{4EB63215-7AAF-4D97-8A01-987FE82C5DB8}" srcOrd="0" destOrd="0" presId="urn:microsoft.com/office/officeart/2008/layout/NameandTitleOrganizationalChart"/>
    <dgm:cxn modelId="{696F3FF8-93B8-4365-8C35-1E17850C638F}" type="presOf" srcId="{D78F380C-9C72-48AB-A511-B03940384415}" destId="{0352A6F9-048E-4422-BE15-4955D6C80C30}" srcOrd="0" destOrd="0" presId="urn:microsoft.com/office/officeart/2008/layout/NameandTitleOrganizationalChart"/>
    <dgm:cxn modelId="{D7F0D79D-4F92-4718-826C-EA357BA38372}" type="presOf" srcId="{72B3D5F3-8305-40B2-961E-43C8A18B3176}" destId="{8B6698A6-1417-4AAC-AADE-CA7D55F6B424}" srcOrd="1" destOrd="0" presId="urn:microsoft.com/office/officeart/2008/layout/NameandTitleOrganizationalChart"/>
    <dgm:cxn modelId="{DA7ED582-35BC-47FD-95E6-CFB5982E72BE}" type="presOf" srcId="{116C4451-0B77-4E41-9609-5AAA27312FE6}" destId="{4B08B3D5-1766-46C7-8D39-03BCC7AA4A7A}" srcOrd="1" destOrd="0" presId="urn:microsoft.com/office/officeart/2008/layout/NameandTitleOrganizationalChart"/>
    <dgm:cxn modelId="{590E926D-8E5C-45CB-A259-126496981401}" type="presOf" srcId="{5041890F-8081-4E82-AF5B-6B1BF12B672F}" destId="{4DD2F3FC-CDB1-4045-A099-BB32BC30CD1E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2763A24F-099B-447E-BF9A-8CE5683BBC56}" type="presOf" srcId="{EF4A5054-B318-48DF-BDBD-BC66FCBA6CC7}" destId="{CBACD404-1643-47A7-97CA-E7997BCBB08B}" srcOrd="1" destOrd="0" presId="urn:microsoft.com/office/officeart/2008/layout/NameandTitleOrganizationalChart"/>
    <dgm:cxn modelId="{0210894F-047B-4A2E-B25B-4113C337BE79}" type="presOf" srcId="{2032E531-B6F7-488B-834D-21F6239B1DB3}" destId="{D6C5C114-280C-4EA6-8066-CA7C39BB69F8}" srcOrd="0" destOrd="0" presId="urn:microsoft.com/office/officeart/2008/layout/NameandTitleOrganizationalChart"/>
    <dgm:cxn modelId="{504AB6C6-1D8C-4DE3-9B83-33B891CC96D0}" type="presOf" srcId="{779498DE-68F5-4AA3-94DE-731736B5607B}" destId="{26A5B01C-189B-4263-9E0F-26258162A49A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03970F73-54D5-415F-8D5A-BF0B46903460}" type="presOf" srcId="{116C4451-0B77-4E41-9609-5AAA27312FE6}" destId="{68DD19E0-58E8-44E9-A39E-064356409476}" srcOrd="0" destOrd="0" presId="urn:microsoft.com/office/officeart/2008/layout/NameandTitleOrganizationalChart"/>
    <dgm:cxn modelId="{A104ACC1-BBEA-4D6A-BECB-88BE6BB10AD1}" srcId="{EF4A5054-B318-48DF-BDBD-BC66FCBA6CC7}" destId="{72B3D5F3-8305-40B2-961E-43C8A18B3176}" srcOrd="0" destOrd="0" parTransId="{2032E531-B6F7-488B-834D-21F6239B1DB3}" sibTransId="{47E02A3E-1463-488E-B18F-B1D54928CBE0}"/>
    <dgm:cxn modelId="{A3FC2C0A-9887-4F6A-9EE6-0800AFFF5FFD}" type="presOf" srcId="{591B8829-6551-43E8-A5F3-F171CF311CD0}" destId="{387367DB-E0FD-42CD-9D07-943E01243280}" srcOrd="0" destOrd="0" presId="urn:microsoft.com/office/officeart/2008/layout/NameandTitleOrganizationalChart"/>
    <dgm:cxn modelId="{25CFD574-E760-435E-8DA4-866FBF17AA5C}" type="presOf" srcId="{845E32C6-99CA-4BB1-A4D1-150CE7B9CD6E}" destId="{0076968C-CC24-451C-A595-81A668974D57}" srcOrd="0" destOrd="0" presId="urn:microsoft.com/office/officeart/2008/layout/NameandTitleOrganizationalChart"/>
    <dgm:cxn modelId="{0CF720D4-60C0-46FE-9F52-EAF87069B9A1}" type="presOf" srcId="{47E02A3E-1463-488E-B18F-B1D54928CBE0}" destId="{888AAD38-4B24-4EE7-8CAA-3958B46F2E64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68B6571F-4000-4448-A300-06750F33DC28}" type="presOf" srcId="{A43230F7-87A4-4681-8A7E-2F9394CC57FE}" destId="{44CBA1FA-4AD4-40B9-84A4-2BFD3A706B25}" srcOrd="1" destOrd="0" presId="urn:microsoft.com/office/officeart/2008/layout/NameandTitleOrganizationalChart"/>
    <dgm:cxn modelId="{B72EEC25-0302-44EA-A486-05B1E78806F7}" type="presOf" srcId="{A43230F7-87A4-4681-8A7E-2F9394CC57FE}" destId="{DA23F6B7-F9F0-49F7-8AD8-7F02FA4F6FB0}" srcOrd="0" destOrd="0" presId="urn:microsoft.com/office/officeart/2008/layout/NameandTitleOrganizationalChart"/>
    <dgm:cxn modelId="{6967192F-054D-415A-B535-7833F1A7A336}" type="presOf" srcId="{EF4A5054-B318-48DF-BDBD-BC66FCBA6CC7}" destId="{EF92C5DE-96C8-447E-AAE3-E7E7C4C284E6}" srcOrd="0" destOrd="0" presId="urn:microsoft.com/office/officeart/2008/layout/NameandTitleOrganizationalChart"/>
    <dgm:cxn modelId="{8836876E-4369-4328-8536-D1F342809230}" type="presParOf" srcId="{26A5B01C-189B-4263-9E0F-26258162A49A}" destId="{B9119BF5-3349-4744-8E97-2DB943C93581}" srcOrd="0" destOrd="0" presId="urn:microsoft.com/office/officeart/2008/layout/NameandTitleOrganizationalChart"/>
    <dgm:cxn modelId="{E9A6BB6A-4DA3-467A-835B-84FEDFBB61B6}" type="presParOf" srcId="{B9119BF5-3349-4744-8E97-2DB943C93581}" destId="{FE9E4CF9-E81E-4D10-8FD1-64375A610AFA}" srcOrd="0" destOrd="0" presId="urn:microsoft.com/office/officeart/2008/layout/NameandTitleOrganizationalChart"/>
    <dgm:cxn modelId="{ED6E4FB3-4140-4859-8514-58CF87ECA41C}" type="presParOf" srcId="{FE9E4CF9-E81E-4D10-8FD1-64375A610AFA}" destId="{68DD19E0-58E8-44E9-A39E-064356409476}" srcOrd="0" destOrd="0" presId="urn:microsoft.com/office/officeart/2008/layout/NameandTitleOrganizationalChart"/>
    <dgm:cxn modelId="{40BB45DB-6E15-40B0-9990-E8F210D761A7}" type="presParOf" srcId="{FE9E4CF9-E81E-4D10-8FD1-64375A610AFA}" destId="{4EB63215-7AAF-4D97-8A01-987FE82C5DB8}" srcOrd="1" destOrd="0" presId="urn:microsoft.com/office/officeart/2008/layout/NameandTitleOrganizationalChart"/>
    <dgm:cxn modelId="{92C0D7B5-C5DC-4782-AD70-458993EE9848}" type="presParOf" srcId="{FE9E4CF9-E81E-4D10-8FD1-64375A610AFA}" destId="{4B08B3D5-1766-46C7-8D39-03BCC7AA4A7A}" srcOrd="2" destOrd="0" presId="urn:microsoft.com/office/officeart/2008/layout/NameandTitleOrganizationalChart"/>
    <dgm:cxn modelId="{1A690E45-98EE-47C1-9969-6F52DAB32DF5}" type="presParOf" srcId="{B9119BF5-3349-4744-8E97-2DB943C93581}" destId="{376E8AF2-DA7A-45B2-A746-6264651B3C88}" srcOrd="1" destOrd="0" presId="urn:microsoft.com/office/officeart/2008/layout/NameandTitleOrganizationalChart"/>
    <dgm:cxn modelId="{E5A6821B-782D-43F3-A544-A55DF754907A}" type="presParOf" srcId="{376E8AF2-DA7A-45B2-A746-6264651B3C88}" destId="{0352A6F9-048E-4422-BE15-4955D6C80C30}" srcOrd="0" destOrd="0" presId="urn:microsoft.com/office/officeart/2008/layout/NameandTitleOrganizationalChart"/>
    <dgm:cxn modelId="{9FC40220-3C29-4C01-9E0C-5A0118E74B46}" type="presParOf" srcId="{376E8AF2-DA7A-45B2-A746-6264651B3C88}" destId="{97D4C557-A2D5-4632-B99A-4B33A60E5309}" srcOrd="1" destOrd="0" presId="urn:microsoft.com/office/officeart/2008/layout/NameandTitleOrganizationalChart"/>
    <dgm:cxn modelId="{7E094485-CA6C-4EAA-981E-AE19428A7560}" type="presParOf" srcId="{97D4C557-A2D5-4632-B99A-4B33A60E5309}" destId="{C2C6E6F8-5F58-441B-9CCC-2430E3765D5B}" srcOrd="0" destOrd="0" presId="urn:microsoft.com/office/officeart/2008/layout/NameandTitleOrganizationalChart"/>
    <dgm:cxn modelId="{55C6EFF0-5639-4EC9-AB34-A263B5A653BA}" type="presParOf" srcId="{C2C6E6F8-5F58-441B-9CCC-2430E3765D5B}" destId="{DA23F6B7-F9F0-49F7-8AD8-7F02FA4F6FB0}" srcOrd="0" destOrd="0" presId="urn:microsoft.com/office/officeart/2008/layout/NameandTitleOrganizationalChart"/>
    <dgm:cxn modelId="{50EE4319-CC22-45D0-AD4D-30B18E9015B2}" type="presParOf" srcId="{C2C6E6F8-5F58-441B-9CCC-2430E3765D5B}" destId="{387367DB-E0FD-42CD-9D07-943E01243280}" srcOrd="1" destOrd="0" presId="urn:microsoft.com/office/officeart/2008/layout/NameandTitleOrganizationalChart"/>
    <dgm:cxn modelId="{D6DC52F5-F593-4F2C-82F3-AF14C83C5FEA}" type="presParOf" srcId="{C2C6E6F8-5F58-441B-9CCC-2430E3765D5B}" destId="{44CBA1FA-4AD4-40B9-84A4-2BFD3A706B25}" srcOrd="2" destOrd="0" presId="urn:microsoft.com/office/officeart/2008/layout/NameandTitleOrganizationalChart"/>
    <dgm:cxn modelId="{5FB4F932-6CD3-4A58-B845-79425277E2EA}" type="presParOf" srcId="{97D4C557-A2D5-4632-B99A-4B33A60E5309}" destId="{AD8C3560-6148-4264-8B41-C4B9A68B3D5C}" srcOrd="1" destOrd="0" presId="urn:microsoft.com/office/officeart/2008/layout/NameandTitleOrganizationalChart"/>
    <dgm:cxn modelId="{4E3C528A-4CB0-4EA7-B564-C2FDE587FF2C}" type="presParOf" srcId="{AD8C3560-6148-4264-8B41-C4B9A68B3D5C}" destId="{0076968C-CC24-451C-A595-81A668974D57}" srcOrd="0" destOrd="0" presId="urn:microsoft.com/office/officeart/2008/layout/NameandTitleOrganizationalChart"/>
    <dgm:cxn modelId="{8A49F3A3-C509-403C-A6DC-DCAFC16DD36F}" type="presParOf" srcId="{AD8C3560-6148-4264-8B41-C4B9A68B3D5C}" destId="{15EA3643-1DC8-413C-9D62-9C3DBC114D48}" srcOrd="1" destOrd="0" presId="urn:microsoft.com/office/officeart/2008/layout/NameandTitleOrganizationalChart"/>
    <dgm:cxn modelId="{A06B16BE-9539-410A-94F8-6789BC51420A}" type="presParOf" srcId="{15EA3643-1DC8-413C-9D62-9C3DBC114D48}" destId="{328746D9-4850-4B24-8B99-81C0DD8FD586}" srcOrd="0" destOrd="0" presId="urn:microsoft.com/office/officeart/2008/layout/NameandTitleOrganizationalChart"/>
    <dgm:cxn modelId="{5CA430AE-9612-493F-93F4-60D0A8851704}" type="presParOf" srcId="{328746D9-4850-4B24-8B99-81C0DD8FD586}" destId="{EF92C5DE-96C8-447E-AAE3-E7E7C4C284E6}" srcOrd="0" destOrd="0" presId="urn:microsoft.com/office/officeart/2008/layout/NameandTitleOrganizationalChart"/>
    <dgm:cxn modelId="{9375320A-5CE6-464E-89B4-EC4A4BD88057}" type="presParOf" srcId="{328746D9-4850-4B24-8B99-81C0DD8FD586}" destId="{4DD2F3FC-CDB1-4045-A099-BB32BC30CD1E}" srcOrd="1" destOrd="0" presId="urn:microsoft.com/office/officeart/2008/layout/NameandTitleOrganizationalChart"/>
    <dgm:cxn modelId="{7ED44FB9-C582-476B-8518-E3B5280B36F7}" type="presParOf" srcId="{328746D9-4850-4B24-8B99-81C0DD8FD586}" destId="{CBACD404-1643-47A7-97CA-E7997BCBB08B}" srcOrd="2" destOrd="0" presId="urn:microsoft.com/office/officeart/2008/layout/NameandTitleOrganizationalChart"/>
    <dgm:cxn modelId="{B90EF644-2E2C-4772-ADDE-E409A6D1A7F6}" type="presParOf" srcId="{15EA3643-1DC8-413C-9D62-9C3DBC114D48}" destId="{A3A5AFE8-1B12-4944-BEBA-4281C824F624}" srcOrd="1" destOrd="0" presId="urn:microsoft.com/office/officeart/2008/layout/NameandTitleOrganizationalChart"/>
    <dgm:cxn modelId="{AEB372CD-1CFB-4878-924C-F6C258E9594A}" type="presParOf" srcId="{A3A5AFE8-1B12-4944-BEBA-4281C824F624}" destId="{D6C5C114-280C-4EA6-8066-CA7C39BB69F8}" srcOrd="0" destOrd="0" presId="urn:microsoft.com/office/officeart/2008/layout/NameandTitleOrganizationalChart"/>
    <dgm:cxn modelId="{3D42991B-F1A7-4EFF-AD82-834AA0F10CAD}" type="presParOf" srcId="{A3A5AFE8-1B12-4944-BEBA-4281C824F624}" destId="{69B5D8E0-3CDD-405F-B61C-484B343B667A}" srcOrd="1" destOrd="0" presId="urn:microsoft.com/office/officeart/2008/layout/NameandTitleOrganizationalChart"/>
    <dgm:cxn modelId="{D200F632-17EF-4311-A817-919C2753DCE6}" type="presParOf" srcId="{69B5D8E0-3CDD-405F-B61C-484B343B667A}" destId="{173E5BE9-04A7-4357-BFF5-5B6694E1EEFA}" srcOrd="0" destOrd="0" presId="urn:microsoft.com/office/officeart/2008/layout/NameandTitleOrganizationalChart"/>
    <dgm:cxn modelId="{D9CDCF66-DBFD-419F-B738-AD389C450E1E}" type="presParOf" srcId="{173E5BE9-04A7-4357-BFF5-5B6694E1EEFA}" destId="{F59EB7E5-2DFE-4194-8781-36C72AD7D323}" srcOrd="0" destOrd="0" presId="urn:microsoft.com/office/officeart/2008/layout/NameandTitleOrganizationalChart"/>
    <dgm:cxn modelId="{5B1F4666-C951-4852-8D09-9B6CC77FEE36}" type="presParOf" srcId="{173E5BE9-04A7-4357-BFF5-5B6694E1EEFA}" destId="{888AAD38-4B24-4EE7-8CAA-3958B46F2E64}" srcOrd="1" destOrd="0" presId="urn:microsoft.com/office/officeart/2008/layout/NameandTitleOrganizationalChart"/>
    <dgm:cxn modelId="{0AD4F438-D94B-4FDC-A20C-3F211004CC4E}" type="presParOf" srcId="{173E5BE9-04A7-4357-BFF5-5B6694E1EEFA}" destId="{8B6698A6-1417-4AAC-AADE-CA7D55F6B424}" srcOrd="2" destOrd="0" presId="urn:microsoft.com/office/officeart/2008/layout/NameandTitleOrganizationalChart"/>
    <dgm:cxn modelId="{C500E97B-71B8-4D2F-AD84-6D639476DB2C}" type="presParOf" srcId="{69B5D8E0-3CDD-405F-B61C-484B343B667A}" destId="{AAE38601-04BE-41E1-8334-6EB075AA108E}" srcOrd="1" destOrd="0" presId="urn:microsoft.com/office/officeart/2008/layout/NameandTitleOrganizationalChart"/>
    <dgm:cxn modelId="{5C74FAD0-4B3E-4C0E-85FA-C34B3EC86555}" type="presParOf" srcId="{69B5D8E0-3CDD-405F-B61C-484B343B667A}" destId="{D95728BB-4567-4406-A0DA-DFAF256FFF70}" srcOrd="2" destOrd="0" presId="urn:microsoft.com/office/officeart/2008/layout/NameandTitleOrganizationalChart"/>
    <dgm:cxn modelId="{EC3CBCC9-7BC1-49FD-BC54-528660CAF7AA}" type="presParOf" srcId="{15EA3643-1DC8-413C-9D62-9C3DBC114D48}" destId="{78A9324C-6451-4A5A-9FBB-E426360B0B2E}" srcOrd="2" destOrd="0" presId="urn:microsoft.com/office/officeart/2008/layout/NameandTitleOrganizationalChart"/>
    <dgm:cxn modelId="{C90DA3EA-56F8-4D6E-BD9A-445D70D37640}" type="presParOf" srcId="{97D4C557-A2D5-4632-B99A-4B33A60E5309}" destId="{528F7061-B076-48C7-816A-985E6EBEFCF3}" srcOrd="2" destOrd="0" presId="urn:microsoft.com/office/officeart/2008/layout/NameandTitleOrganizationalChart"/>
    <dgm:cxn modelId="{612A2E2E-F8C2-4390-B3FD-D874EA6362ED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Lisa Stewart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Jefferson County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err="1" smtClean="0"/>
            <a:t>Chimacum</a:t>
          </a:r>
          <a:r>
            <a:rPr lang="en-US" dirty="0" smtClean="0"/>
            <a:t> Prevention Coalition</a:t>
          </a:r>
          <a:endParaRPr lang="en-US" dirty="0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470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12442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09783555-2705-40E8-A07D-B1DF0C30B2D2}" type="presOf" srcId="{A43230F7-87A4-4681-8A7E-2F9394CC57FE}" destId="{44CBA1FA-4AD4-40B9-84A4-2BFD3A706B25}" srcOrd="1" destOrd="0" presId="urn:microsoft.com/office/officeart/2008/layout/NameandTitleOrganizationalChart"/>
    <dgm:cxn modelId="{23F09404-9FB0-4329-841A-4EC996FBFA26}" type="presOf" srcId="{EF4A5054-B318-48DF-BDBD-BC66FCBA6CC7}" destId="{EF92C5DE-96C8-447E-AAE3-E7E7C4C284E6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95021319-2926-4584-899A-8E798A7D0D53}" type="presOf" srcId="{A43230F7-87A4-4681-8A7E-2F9394CC57FE}" destId="{DA23F6B7-F9F0-49F7-8AD8-7F02FA4F6FB0}" srcOrd="0" destOrd="0" presId="urn:microsoft.com/office/officeart/2008/layout/NameandTitleOrganizationalChart"/>
    <dgm:cxn modelId="{BB1E9506-C877-4566-80C1-743CA9CF5446}" type="presOf" srcId="{116C4451-0B77-4E41-9609-5AAA27312FE6}" destId="{68DD19E0-58E8-44E9-A39E-064356409476}" srcOrd="0" destOrd="0" presId="urn:microsoft.com/office/officeart/2008/layout/NameandTitleOrganizationalChart"/>
    <dgm:cxn modelId="{7D0D6807-5757-4496-920C-1F6F85DEB729}" type="presOf" srcId="{116C4451-0B77-4E41-9609-5AAA27312FE6}" destId="{4B08B3D5-1766-46C7-8D39-03BCC7AA4A7A}" srcOrd="1" destOrd="0" presId="urn:microsoft.com/office/officeart/2008/layout/NameandTitleOrganizationalChart"/>
    <dgm:cxn modelId="{BEC1A464-36C1-4D36-A9B0-EB934ED76E08}" type="presOf" srcId="{D78F380C-9C72-48AB-A511-B03940384415}" destId="{0352A6F9-048E-4422-BE15-4955D6C80C30}" srcOrd="0" destOrd="0" presId="urn:microsoft.com/office/officeart/2008/layout/NameandTitleOrganizationalChart"/>
    <dgm:cxn modelId="{56B33A98-559C-46FE-82C9-AF4781C29497}" type="presOf" srcId="{2EB81D67-D7D0-4D3D-B4DD-A35D6809153D}" destId="{4EB63215-7AAF-4D97-8A01-987FE82C5DB8}" srcOrd="0" destOrd="0" presId="urn:microsoft.com/office/officeart/2008/layout/NameandTitleOrganizationalChart"/>
    <dgm:cxn modelId="{1056E509-EC54-48ED-8515-539F40044087}" type="presOf" srcId="{5041890F-8081-4E82-AF5B-6B1BF12B672F}" destId="{4DD2F3FC-CDB1-4045-A099-BB32BC30CD1E}" srcOrd="0" destOrd="0" presId="urn:microsoft.com/office/officeart/2008/layout/NameandTitleOrganizationalChart"/>
    <dgm:cxn modelId="{B31EC710-A065-4A67-9ADC-1609E068062B}" type="presOf" srcId="{779498DE-68F5-4AA3-94DE-731736B5607B}" destId="{26A5B01C-189B-4263-9E0F-26258162A49A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3C650DE4-AAE7-4201-8AA5-C281CDA2AC36}" type="presOf" srcId="{845E32C6-99CA-4BB1-A4D1-150CE7B9CD6E}" destId="{0076968C-CC24-451C-A595-81A668974D57}" srcOrd="0" destOrd="0" presId="urn:microsoft.com/office/officeart/2008/layout/NameandTitleOrganizationalChart"/>
    <dgm:cxn modelId="{BAC6D1FB-46C1-436B-AEFA-96138BC45829}" type="presOf" srcId="{EF4A5054-B318-48DF-BDBD-BC66FCBA6CC7}" destId="{CBACD404-1643-47A7-97CA-E7997BCBB08B}" srcOrd="1" destOrd="0" presId="urn:microsoft.com/office/officeart/2008/layout/NameandTitleOrganizationalChart"/>
    <dgm:cxn modelId="{6BACFCC5-90D5-42CB-9FBB-F7B66BFA57E3}" type="presOf" srcId="{591B8829-6551-43E8-A5F3-F171CF311CD0}" destId="{387367DB-E0FD-42CD-9D07-943E01243280}" srcOrd="0" destOrd="0" presId="urn:microsoft.com/office/officeart/2008/layout/NameandTitleOrganizationalChart"/>
    <dgm:cxn modelId="{AC4B08A5-D293-4CC3-AB50-0707D4F5B1A9}" type="presParOf" srcId="{26A5B01C-189B-4263-9E0F-26258162A49A}" destId="{B9119BF5-3349-4744-8E97-2DB943C93581}" srcOrd="0" destOrd="0" presId="urn:microsoft.com/office/officeart/2008/layout/NameandTitleOrganizationalChart"/>
    <dgm:cxn modelId="{4C1A6853-0200-43BD-B752-258DC3986896}" type="presParOf" srcId="{B9119BF5-3349-4744-8E97-2DB943C93581}" destId="{FE9E4CF9-E81E-4D10-8FD1-64375A610AFA}" srcOrd="0" destOrd="0" presId="urn:microsoft.com/office/officeart/2008/layout/NameandTitleOrganizationalChart"/>
    <dgm:cxn modelId="{3FFC6CC1-D092-41AD-96A7-D0AA426002AF}" type="presParOf" srcId="{FE9E4CF9-E81E-4D10-8FD1-64375A610AFA}" destId="{68DD19E0-58E8-44E9-A39E-064356409476}" srcOrd="0" destOrd="0" presId="urn:microsoft.com/office/officeart/2008/layout/NameandTitleOrganizationalChart"/>
    <dgm:cxn modelId="{2999CE66-4162-4F50-A8BE-269B455F5768}" type="presParOf" srcId="{FE9E4CF9-E81E-4D10-8FD1-64375A610AFA}" destId="{4EB63215-7AAF-4D97-8A01-987FE82C5DB8}" srcOrd="1" destOrd="0" presId="urn:microsoft.com/office/officeart/2008/layout/NameandTitleOrganizationalChart"/>
    <dgm:cxn modelId="{869C0F7F-1DD0-4603-B595-92A87A052700}" type="presParOf" srcId="{FE9E4CF9-E81E-4D10-8FD1-64375A610AFA}" destId="{4B08B3D5-1766-46C7-8D39-03BCC7AA4A7A}" srcOrd="2" destOrd="0" presId="urn:microsoft.com/office/officeart/2008/layout/NameandTitleOrganizationalChart"/>
    <dgm:cxn modelId="{BEFB9BB9-B3A5-4FE9-8EFB-C7C93B3C5090}" type="presParOf" srcId="{B9119BF5-3349-4744-8E97-2DB943C93581}" destId="{376E8AF2-DA7A-45B2-A746-6264651B3C88}" srcOrd="1" destOrd="0" presId="urn:microsoft.com/office/officeart/2008/layout/NameandTitleOrganizationalChart"/>
    <dgm:cxn modelId="{9EE1E715-C04F-497F-B967-B1E037356A8F}" type="presParOf" srcId="{376E8AF2-DA7A-45B2-A746-6264651B3C88}" destId="{0352A6F9-048E-4422-BE15-4955D6C80C30}" srcOrd="0" destOrd="0" presId="urn:microsoft.com/office/officeart/2008/layout/NameandTitleOrganizationalChart"/>
    <dgm:cxn modelId="{F50BEC62-6053-405D-8B5E-99133FDBEE1D}" type="presParOf" srcId="{376E8AF2-DA7A-45B2-A746-6264651B3C88}" destId="{97D4C557-A2D5-4632-B99A-4B33A60E5309}" srcOrd="1" destOrd="0" presId="urn:microsoft.com/office/officeart/2008/layout/NameandTitleOrganizationalChart"/>
    <dgm:cxn modelId="{586EB6AE-D5B5-403F-A67D-71B92030C50C}" type="presParOf" srcId="{97D4C557-A2D5-4632-B99A-4B33A60E5309}" destId="{C2C6E6F8-5F58-441B-9CCC-2430E3765D5B}" srcOrd="0" destOrd="0" presId="urn:microsoft.com/office/officeart/2008/layout/NameandTitleOrganizationalChart"/>
    <dgm:cxn modelId="{C72E3082-BCE4-4518-AAD5-2BD9E85F85FF}" type="presParOf" srcId="{C2C6E6F8-5F58-441B-9CCC-2430E3765D5B}" destId="{DA23F6B7-F9F0-49F7-8AD8-7F02FA4F6FB0}" srcOrd="0" destOrd="0" presId="urn:microsoft.com/office/officeart/2008/layout/NameandTitleOrganizationalChart"/>
    <dgm:cxn modelId="{CB2D80CF-8FC9-4DDC-B1A0-342F3F82B27F}" type="presParOf" srcId="{C2C6E6F8-5F58-441B-9CCC-2430E3765D5B}" destId="{387367DB-E0FD-42CD-9D07-943E01243280}" srcOrd="1" destOrd="0" presId="urn:microsoft.com/office/officeart/2008/layout/NameandTitleOrganizationalChart"/>
    <dgm:cxn modelId="{8EE25B94-2F8A-425C-9C6D-0D415D4D8A62}" type="presParOf" srcId="{C2C6E6F8-5F58-441B-9CCC-2430E3765D5B}" destId="{44CBA1FA-4AD4-40B9-84A4-2BFD3A706B25}" srcOrd="2" destOrd="0" presId="urn:microsoft.com/office/officeart/2008/layout/NameandTitleOrganizationalChart"/>
    <dgm:cxn modelId="{5EA3E726-D4E1-4B91-8520-8F917925DC6C}" type="presParOf" srcId="{97D4C557-A2D5-4632-B99A-4B33A60E5309}" destId="{AD8C3560-6148-4264-8B41-C4B9A68B3D5C}" srcOrd="1" destOrd="0" presId="urn:microsoft.com/office/officeart/2008/layout/NameandTitleOrganizationalChart"/>
    <dgm:cxn modelId="{8ED30E83-456E-4E5D-97DF-8E25B7E6B99B}" type="presParOf" srcId="{AD8C3560-6148-4264-8B41-C4B9A68B3D5C}" destId="{0076968C-CC24-451C-A595-81A668974D57}" srcOrd="0" destOrd="0" presId="urn:microsoft.com/office/officeart/2008/layout/NameandTitleOrganizationalChart"/>
    <dgm:cxn modelId="{79FC1321-D5BB-47BE-A374-1FF9F77470B6}" type="presParOf" srcId="{AD8C3560-6148-4264-8B41-C4B9A68B3D5C}" destId="{15EA3643-1DC8-413C-9D62-9C3DBC114D48}" srcOrd="1" destOrd="0" presId="urn:microsoft.com/office/officeart/2008/layout/NameandTitleOrganizationalChart"/>
    <dgm:cxn modelId="{190302F7-90C4-4B20-A24A-D3B119DA5546}" type="presParOf" srcId="{15EA3643-1DC8-413C-9D62-9C3DBC114D48}" destId="{328746D9-4850-4B24-8B99-81C0DD8FD586}" srcOrd="0" destOrd="0" presId="urn:microsoft.com/office/officeart/2008/layout/NameandTitleOrganizationalChart"/>
    <dgm:cxn modelId="{B68A7DB1-C339-49BB-99B6-02C1BAF2A7AF}" type="presParOf" srcId="{328746D9-4850-4B24-8B99-81C0DD8FD586}" destId="{EF92C5DE-96C8-447E-AAE3-E7E7C4C284E6}" srcOrd="0" destOrd="0" presId="urn:microsoft.com/office/officeart/2008/layout/NameandTitleOrganizationalChart"/>
    <dgm:cxn modelId="{0F039734-54A8-43AF-97D7-0DB3FDB644B8}" type="presParOf" srcId="{328746D9-4850-4B24-8B99-81C0DD8FD586}" destId="{4DD2F3FC-CDB1-4045-A099-BB32BC30CD1E}" srcOrd="1" destOrd="0" presId="urn:microsoft.com/office/officeart/2008/layout/NameandTitleOrganizationalChart"/>
    <dgm:cxn modelId="{593CD248-4464-4F2B-BD79-080F625CF677}" type="presParOf" srcId="{328746D9-4850-4B24-8B99-81C0DD8FD586}" destId="{CBACD404-1643-47A7-97CA-E7997BCBB08B}" srcOrd="2" destOrd="0" presId="urn:microsoft.com/office/officeart/2008/layout/NameandTitleOrganizationalChart"/>
    <dgm:cxn modelId="{64C43215-EF1B-4F6A-8B17-52E54ADBC7C2}" type="presParOf" srcId="{15EA3643-1DC8-413C-9D62-9C3DBC114D48}" destId="{A3A5AFE8-1B12-4944-BEBA-4281C824F624}" srcOrd="1" destOrd="0" presId="urn:microsoft.com/office/officeart/2008/layout/NameandTitleOrganizationalChart"/>
    <dgm:cxn modelId="{4DC4786E-362C-4487-AF2C-F503E3AEEBAB}" type="presParOf" srcId="{15EA3643-1DC8-413C-9D62-9C3DBC114D48}" destId="{78A9324C-6451-4A5A-9FBB-E426360B0B2E}" srcOrd="2" destOrd="0" presId="urn:microsoft.com/office/officeart/2008/layout/NameandTitleOrganizationalChart"/>
    <dgm:cxn modelId="{2E7864F9-3FC5-4FED-AD54-AE85AEB47AE2}" type="presParOf" srcId="{97D4C557-A2D5-4632-B99A-4B33A60E5309}" destId="{528F7061-B076-48C7-816A-985E6EBEFCF3}" srcOrd="2" destOrd="0" presId="urn:microsoft.com/office/officeart/2008/layout/NameandTitleOrganizationalChart"/>
    <dgm:cxn modelId="{15D58064-35A1-418E-BADB-333AF382737C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Lizzie Miller</a:t>
          </a:r>
          <a:endParaRPr lang="en-US" dirty="0"/>
        </a:p>
      </dgm:t>
    </dgm:pt>
    <dgm:pt modelId="{4C85C29F-B3CD-46BA-9CC5-ADF80F0CEDB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Southwest Youth Alliance</a:t>
          </a:r>
        </a:p>
      </dgm:t>
    </dgm:pt>
    <dgm:pt modelId="{D5EDEA25-F910-4144-9ED2-119D3AC9D653}" type="parTrans" cxnId="{7F7026C0-F8C4-4BFE-AE14-7E37FAB84DBC}">
      <dgm:prSet/>
      <dgm:spPr/>
      <dgm:t>
        <a:bodyPr/>
        <a:lstStyle/>
        <a:p>
          <a:endParaRPr lang="en-US"/>
        </a:p>
      </dgm:t>
    </dgm:pt>
    <dgm:pt modelId="{DF1E7655-F21E-4530-8CA1-8EED9C1535A1}" type="sibTrans" cxnId="{7F7026C0-F8C4-4BFE-AE14-7E37FAB84DB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King County (T1)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Auburn Prevention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4C27CA82-60B4-4C1B-AD4F-2C7E0B611971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Healthy Youth Central Area Network (HYCAN)</a:t>
          </a:r>
          <a:endParaRPr lang="en-US" dirty="0"/>
        </a:p>
      </dgm:t>
    </dgm:pt>
    <dgm:pt modelId="{84659B19-6BC0-41F7-9749-9DFD21326C00}" type="parTrans" cxnId="{C9203164-7608-4A66-A0E5-A54EA7F845FD}">
      <dgm:prSet/>
      <dgm:spPr/>
      <dgm:t>
        <a:bodyPr/>
        <a:lstStyle/>
        <a:p>
          <a:endParaRPr lang="en-US"/>
        </a:p>
      </dgm:t>
    </dgm:pt>
    <dgm:pt modelId="{4C620AA9-5456-4623-927D-C08F08107B4D}" type="sibTrans" cxnId="{C9203164-7608-4A66-A0E5-A54EA7F845FD}">
      <dgm:prSet/>
      <dgm:spPr/>
      <dgm:t>
        <a:bodyPr/>
        <a:lstStyle/>
        <a:p>
          <a:r>
            <a:rPr lang="en-US" dirty="0" smtClean="0"/>
            <a:t>CPWI Community</a:t>
          </a:r>
          <a:endParaRPr lang="en-US" dirty="0"/>
        </a:p>
      </dgm:t>
    </dgm:pt>
    <dgm:pt modelId="{5E1DC511-FC6E-4EE3-9DE1-9756B51DC11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SE Seattle P.E.A.C.E. Coalition</a:t>
          </a:r>
        </a:p>
      </dgm:t>
    </dgm:pt>
    <dgm:pt modelId="{6C30E6C7-0563-48BC-9F27-9B699941365F}" type="parTrans" cxnId="{A61EDFB7-B14C-497B-B3D5-8BAC75595F24}">
      <dgm:prSet/>
      <dgm:spPr/>
      <dgm:t>
        <a:bodyPr/>
        <a:lstStyle/>
        <a:p>
          <a:endParaRPr lang="en-US"/>
        </a:p>
      </dgm:t>
    </dgm:pt>
    <dgm:pt modelId="{DCD59CAA-0757-45AD-A8EC-6FA99FE50C7E}" type="sibTrans" cxnId="{A61EDFB7-B14C-497B-B3D5-8BAC75595F24}">
      <dgm:prSet/>
      <dgm:spPr/>
      <dgm:t>
        <a:bodyPr/>
        <a:lstStyle/>
        <a:p>
          <a:r>
            <a:rPr lang="en-US" dirty="0" smtClean="0"/>
            <a:t>CPWI Community</a:t>
          </a:r>
          <a:endParaRPr lang="en-US" dirty="0"/>
        </a:p>
      </dgm:t>
    </dgm:pt>
    <dgm:pt modelId="{050FFD52-57DE-4A7F-B899-DB07109DCC24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Vashon Alliance to Reduce Substance Abuse (VARSA)</a:t>
          </a:r>
        </a:p>
      </dgm:t>
    </dgm:pt>
    <dgm:pt modelId="{242400C5-5059-488C-B9F0-A4D10022AF33}" type="parTrans" cxnId="{8E89F3A1-4E55-460D-A436-44EF2EB44819}">
      <dgm:prSet/>
      <dgm:spPr/>
      <dgm:t>
        <a:bodyPr/>
        <a:lstStyle/>
        <a:p>
          <a:endParaRPr lang="en-US"/>
        </a:p>
      </dgm:t>
    </dgm:pt>
    <dgm:pt modelId="{CFD7FF46-F38B-43CB-B7FC-D408AFB6B861}" type="sibTrans" cxnId="{8E89F3A1-4E55-460D-A436-44EF2EB44819}">
      <dgm:prSet/>
      <dgm:spPr/>
      <dgm:t>
        <a:bodyPr/>
        <a:lstStyle/>
        <a:p>
          <a:r>
            <a:rPr lang="en-US" dirty="0" smtClean="0"/>
            <a:t>CPWI Community</a:t>
          </a:r>
          <a:endParaRPr lang="en-US" dirty="0"/>
        </a:p>
      </dgm:t>
    </dgm:pt>
    <dgm:pt modelId="{2F9A2E2E-B846-4A2B-9D96-C00B0F20D2E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Coalition for Drug-Free Youth (CDFY)</a:t>
          </a:r>
          <a:endParaRPr lang="en-US" dirty="0"/>
        </a:p>
      </dgm:t>
    </dgm:pt>
    <dgm:pt modelId="{92BBD974-3D39-447A-A65D-6FAE48C2F065}" type="parTrans" cxnId="{AC4D7A4D-6059-440F-B074-02B5E866C289}">
      <dgm:prSet/>
      <dgm:spPr/>
      <dgm:t>
        <a:bodyPr/>
        <a:lstStyle/>
        <a:p>
          <a:endParaRPr lang="en-US"/>
        </a:p>
      </dgm:t>
    </dgm:pt>
    <dgm:pt modelId="{3C5AB4D2-FBF9-4FF9-A2AE-833CA278D899}" type="sibTrans" cxnId="{AC4D7A4D-6059-440F-B074-02B5E866C289}">
      <dgm:prSet/>
      <dgm:spPr/>
      <dgm:t>
        <a:bodyPr/>
        <a:lstStyle/>
        <a:p>
          <a:r>
            <a:rPr lang="en-US" dirty="0" smtClean="0"/>
            <a:t>CPWI Community</a:t>
          </a:r>
          <a:endParaRPr lang="en-US" dirty="0"/>
        </a:p>
      </dgm:t>
    </dgm:pt>
    <dgm:pt modelId="{885DE703-E40B-4B11-B0D1-F69556C9B7F3}" type="asst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Jackie </a:t>
          </a:r>
          <a:r>
            <a:rPr lang="en-US" dirty="0" err="1" smtClean="0"/>
            <a:t>Beganio</a:t>
          </a:r>
          <a:r>
            <a:rPr lang="en-US" dirty="0" smtClean="0"/>
            <a:t> &amp; Laura Quinn (T1)</a:t>
          </a:r>
          <a:endParaRPr lang="en-US" dirty="0"/>
        </a:p>
      </dgm:t>
    </dgm:pt>
    <dgm:pt modelId="{F4564C5C-4A69-4998-9787-E44A0A1A17F5}" type="parTrans" cxnId="{2F4FD455-B451-4B1C-93B6-3E6EC164BDD0}">
      <dgm:prSet/>
      <dgm:spPr/>
      <dgm:t>
        <a:bodyPr/>
        <a:lstStyle/>
        <a:p>
          <a:endParaRPr lang="en-US"/>
        </a:p>
      </dgm:t>
    </dgm:pt>
    <dgm:pt modelId="{815340E0-A734-413F-B320-8DC81A935FFE}" type="sibTrans" cxnId="{2F4FD455-B451-4B1C-93B6-3E6EC164BDD0}">
      <dgm:prSet/>
      <dgm:spPr/>
      <dgm:t>
        <a:bodyPr/>
        <a:lstStyle/>
        <a:p>
          <a:r>
            <a:rPr lang="en-US" dirty="0" smtClean="0"/>
            <a:t>King County Coordinators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-375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7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7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7" custScaleX="7180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7" custLinFactNeighborX="14227" custLinFactNeighborY="-873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00C1B8B3-3BD1-4D39-9C23-9748D0890216}" type="pres">
      <dgm:prSet presAssocID="{92BBD974-3D39-447A-A65D-6FAE48C2F065}" presName="Name37" presStyleLbl="parChTrans1D3" presStyleIdx="1" presStyleCnt="7"/>
      <dgm:spPr/>
      <dgm:t>
        <a:bodyPr/>
        <a:lstStyle/>
        <a:p>
          <a:endParaRPr lang="en-US"/>
        </a:p>
      </dgm:t>
    </dgm:pt>
    <dgm:pt modelId="{57243BA1-8F0C-41BC-97ED-564FD9907FF2}" type="pres">
      <dgm:prSet presAssocID="{2F9A2E2E-B846-4A2B-9D96-C00B0F20D2E7}" presName="hierRoot2" presStyleCnt="0">
        <dgm:presLayoutVars>
          <dgm:hierBranch val="init"/>
        </dgm:presLayoutVars>
      </dgm:prSet>
      <dgm:spPr/>
    </dgm:pt>
    <dgm:pt modelId="{4FA4F763-9E02-4384-BD3A-1C3BE6565E8E}" type="pres">
      <dgm:prSet presAssocID="{2F9A2E2E-B846-4A2B-9D96-C00B0F20D2E7}" presName="rootComposite" presStyleCnt="0"/>
      <dgm:spPr/>
    </dgm:pt>
    <dgm:pt modelId="{B838C3D9-3B74-4186-A484-33112F548A20}" type="pres">
      <dgm:prSet presAssocID="{2F9A2E2E-B846-4A2B-9D96-C00B0F20D2E7}" presName="rootText" presStyleLbl="node1" presStyleIdx="2" presStyleCnt="7" custScaleX="6997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15F31E8-1E42-4D5C-9229-973221F9E694}" type="pres">
      <dgm:prSet presAssocID="{2F9A2E2E-B846-4A2B-9D96-C00B0F20D2E7}" presName="titleText2" presStyleLbl="fgAcc1" presStyleIdx="2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D684E03-6489-47C2-876C-E9380E6F26FB}" type="pres">
      <dgm:prSet presAssocID="{2F9A2E2E-B846-4A2B-9D96-C00B0F20D2E7}" presName="rootConnector" presStyleLbl="node3" presStyleIdx="0" presStyleCnt="0"/>
      <dgm:spPr/>
      <dgm:t>
        <a:bodyPr/>
        <a:lstStyle/>
        <a:p>
          <a:endParaRPr lang="en-US"/>
        </a:p>
      </dgm:t>
    </dgm:pt>
    <dgm:pt modelId="{CD26DFF6-BA3D-4FC6-A6E8-00BA36878AF0}" type="pres">
      <dgm:prSet presAssocID="{2F9A2E2E-B846-4A2B-9D96-C00B0F20D2E7}" presName="hierChild4" presStyleCnt="0"/>
      <dgm:spPr/>
    </dgm:pt>
    <dgm:pt modelId="{F7E14096-B111-43C4-BFD4-C4774F5E6EE3}" type="pres">
      <dgm:prSet presAssocID="{2F9A2E2E-B846-4A2B-9D96-C00B0F20D2E7}" presName="hierChild5" presStyleCnt="0"/>
      <dgm:spPr/>
    </dgm:pt>
    <dgm:pt modelId="{559B603D-DA3C-4A55-90A1-21C11EB1478B}" type="pres">
      <dgm:prSet presAssocID="{84659B19-6BC0-41F7-9749-9DFD21326C00}" presName="Name37" presStyleLbl="parChTrans1D3" presStyleIdx="2" presStyleCnt="7"/>
      <dgm:spPr/>
      <dgm:t>
        <a:bodyPr/>
        <a:lstStyle/>
        <a:p>
          <a:endParaRPr lang="en-US"/>
        </a:p>
      </dgm:t>
    </dgm:pt>
    <dgm:pt modelId="{344CB607-9F5A-4B42-BBBA-759F4B3A6643}" type="pres">
      <dgm:prSet presAssocID="{4C27CA82-60B4-4C1B-AD4F-2C7E0B611971}" presName="hierRoot2" presStyleCnt="0">
        <dgm:presLayoutVars>
          <dgm:hierBranch val="init"/>
        </dgm:presLayoutVars>
      </dgm:prSet>
      <dgm:spPr/>
    </dgm:pt>
    <dgm:pt modelId="{1B651DFC-C31F-4B72-BA9B-65FE11C1F1D0}" type="pres">
      <dgm:prSet presAssocID="{4C27CA82-60B4-4C1B-AD4F-2C7E0B611971}" presName="rootComposite" presStyleCnt="0"/>
      <dgm:spPr/>
    </dgm:pt>
    <dgm:pt modelId="{C243466A-0FD8-4234-81E4-86866CCC0C09}" type="pres">
      <dgm:prSet presAssocID="{4C27CA82-60B4-4C1B-AD4F-2C7E0B611971}" presName="rootText" presStyleLbl="node1" presStyleIdx="3" presStyleCnt="7" custScaleX="7996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51FE3B7-F4D6-462D-822D-B69AD002D77B}" type="pres">
      <dgm:prSet presAssocID="{4C27CA82-60B4-4C1B-AD4F-2C7E0B611971}" presName="titleText2" presStyleLbl="fgAcc1" presStyleIdx="3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E548389-0C80-4338-9D64-FC285E8D11AB}" type="pres">
      <dgm:prSet presAssocID="{4C27CA82-60B4-4C1B-AD4F-2C7E0B611971}" presName="rootConnector" presStyleLbl="node3" presStyleIdx="0" presStyleCnt="0"/>
      <dgm:spPr/>
      <dgm:t>
        <a:bodyPr/>
        <a:lstStyle/>
        <a:p>
          <a:endParaRPr lang="en-US"/>
        </a:p>
      </dgm:t>
    </dgm:pt>
    <dgm:pt modelId="{62C30941-D772-40E4-B55B-247D942E6E60}" type="pres">
      <dgm:prSet presAssocID="{4C27CA82-60B4-4C1B-AD4F-2C7E0B611971}" presName="hierChild4" presStyleCnt="0"/>
      <dgm:spPr/>
    </dgm:pt>
    <dgm:pt modelId="{F059D789-7634-4853-A2C2-CE1B7DC47F42}" type="pres">
      <dgm:prSet presAssocID="{4C27CA82-60B4-4C1B-AD4F-2C7E0B611971}" presName="hierChild5" presStyleCnt="0"/>
      <dgm:spPr/>
    </dgm:pt>
    <dgm:pt modelId="{337236EF-6310-4151-B408-2D84439195DD}" type="pres">
      <dgm:prSet presAssocID="{D5EDEA25-F910-4144-9ED2-119D3AC9D653}" presName="Name37" presStyleLbl="parChTrans1D3" presStyleIdx="3" presStyleCnt="7"/>
      <dgm:spPr/>
      <dgm:t>
        <a:bodyPr/>
        <a:lstStyle/>
        <a:p>
          <a:endParaRPr lang="en-US"/>
        </a:p>
      </dgm:t>
    </dgm:pt>
    <dgm:pt modelId="{E34CB578-8B30-4BD3-B92A-F3F26CBD8620}" type="pres">
      <dgm:prSet presAssocID="{4C85C29F-B3CD-46BA-9CC5-ADF80F0CEDBF}" presName="hierRoot2" presStyleCnt="0">
        <dgm:presLayoutVars>
          <dgm:hierBranch val="init"/>
        </dgm:presLayoutVars>
      </dgm:prSet>
      <dgm:spPr/>
    </dgm:pt>
    <dgm:pt modelId="{AEC1AC20-FADD-492E-8513-ED801DF45178}" type="pres">
      <dgm:prSet presAssocID="{4C85C29F-B3CD-46BA-9CC5-ADF80F0CEDBF}" presName="rootComposite" presStyleCnt="0"/>
      <dgm:spPr/>
    </dgm:pt>
    <dgm:pt modelId="{96E187B7-0A16-4F37-8EF4-E860C31E3350}" type="pres">
      <dgm:prSet presAssocID="{4C85C29F-B3CD-46BA-9CC5-ADF80F0CEDBF}" presName="rootText" presStyleLbl="node1" presStyleIdx="4" presStyleCnt="7" custScaleX="702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6A2474-E060-430E-BAEB-7DD819314325}" type="pres">
      <dgm:prSet presAssocID="{4C85C29F-B3CD-46BA-9CC5-ADF80F0CEDBF}" presName="titleText2" presStyleLbl="fgAcc1" presStyleIdx="4" presStyleCnt="7" custLinFactNeighborX="9388" custLinFactNeighborY="-873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BC20C70-3AAB-4722-8D60-AC410019FE26}" type="pres">
      <dgm:prSet presAssocID="{4C85C29F-B3CD-46BA-9CC5-ADF80F0CEDBF}" presName="rootConnector" presStyleLbl="node3" presStyleIdx="0" presStyleCnt="0"/>
      <dgm:spPr/>
      <dgm:t>
        <a:bodyPr/>
        <a:lstStyle/>
        <a:p>
          <a:endParaRPr lang="en-US"/>
        </a:p>
      </dgm:t>
    </dgm:pt>
    <dgm:pt modelId="{1A3139C0-60D7-4A70-A857-C4852242D6DB}" type="pres">
      <dgm:prSet presAssocID="{4C85C29F-B3CD-46BA-9CC5-ADF80F0CEDBF}" presName="hierChild4" presStyleCnt="0"/>
      <dgm:spPr/>
    </dgm:pt>
    <dgm:pt modelId="{C6061DD2-CB9C-41E8-AEC4-4832A7817E54}" type="pres">
      <dgm:prSet presAssocID="{4C85C29F-B3CD-46BA-9CC5-ADF80F0CEDBF}" presName="hierChild5" presStyleCnt="0"/>
      <dgm:spPr/>
    </dgm:pt>
    <dgm:pt modelId="{E7DD7E10-E83F-45AA-81C4-5CA5010BC58E}" type="pres">
      <dgm:prSet presAssocID="{6C30E6C7-0563-48BC-9F27-9B699941365F}" presName="Name37" presStyleLbl="parChTrans1D3" presStyleIdx="4" presStyleCnt="7"/>
      <dgm:spPr/>
      <dgm:t>
        <a:bodyPr/>
        <a:lstStyle/>
        <a:p>
          <a:endParaRPr lang="en-US"/>
        </a:p>
      </dgm:t>
    </dgm:pt>
    <dgm:pt modelId="{8EB0371B-0F79-489F-9DF7-5C6FD1106906}" type="pres">
      <dgm:prSet presAssocID="{5E1DC511-FC6E-4EE3-9DE1-9756B51DC11E}" presName="hierRoot2" presStyleCnt="0">
        <dgm:presLayoutVars>
          <dgm:hierBranch val="init"/>
        </dgm:presLayoutVars>
      </dgm:prSet>
      <dgm:spPr/>
    </dgm:pt>
    <dgm:pt modelId="{6025CCA1-4E50-40C9-8551-85BFE74003D5}" type="pres">
      <dgm:prSet presAssocID="{5E1DC511-FC6E-4EE3-9DE1-9756B51DC11E}" presName="rootComposite" presStyleCnt="0"/>
      <dgm:spPr/>
    </dgm:pt>
    <dgm:pt modelId="{FF20D591-C72D-4E8A-8207-28545470D4E3}" type="pres">
      <dgm:prSet presAssocID="{5E1DC511-FC6E-4EE3-9DE1-9756B51DC11E}" presName="rootText" presStyleLbl="node1" presStyleIdx="5" presStyleCnt="7" custScaleX="7735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3D5C522-9CD7-4618-8478-8EDC12570BCF}" type="pres">
      <dgm:prSet presAssocID="{5E1DC511-FC6E-4EE3-9DE1-9756B51DC11E}" presName="titleText2" presStyleLbl="fgAcc1" presStyleIdx="5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A777EAB-4A67-40BD-A8BB-F2A988479DB9}" type="pres">
      <dgm:prSet presAssocID="{5E1DC511-FC6E-4EE3-9DE1-9756B51DC11E}" presName="rootConnector" presStyleLbl="node3" presStyleIdx="0" presStyleCnt="0"/>
      <dgm:spPr/>
      <dgm:t>
        <a:bodyPr/>
        <a:lstStyle/>
        <a:p>
          <a:endParaRPr lang="en-US"/>
        </a:p>
      </dgm:t>
    </dgm:pt>
    <dgm:pt modelId="{CBEA83BD-34E0-45EE-8303-8724E0E8395D}" type="pres">
      <dgm:prSet presAssocID="{5E1DC511-FC6E-4EE3-9DE1-9756B51DC11E}" presName="hierChild4" presStyleCnt="0"/>
      <dgm:spPr/>
    </dgm:pt>
    <dgm:pt modelId="{BA155036-3579-497C-9E3D-24AA734C9A50}" type="pres">
      <dgm:prSet presAssocID="{5E1DC511-FC6E-4EE3-9DE1-9756B51DC11E}" presName="hierChild5" presStyleCnt="0"/>
      <dgm:spPr/>
    </dgm:pt>
    <dgm:pt modelId="{5CF201C2-BB92-4583-ACDD-6BFF222EA292}" type="pres">
      <dgm:prSet presAssocID="{242400C5-5059-488C-B9F0-A4D10022AF33}" presName="Name37" presStyleLbl="parChTrans1D3" presStyleIdx="5" presStyleCnt="7"/>
      <dgm:spPr/>
      <dgm:t>
        <a:bodyPr/>
        <a:lstStyle/>
        <a:p>
          <a:endParaRPr lang="en-US"/>
        </a:p>
      </dgm:t>
    </dgm:pt>
    <dgm:pt modelId="{7DABD2AB-52FC-493C-86E9-B1DC2A777AC3}" type="pres">
      <dgm:prSet presAssocID="{050FFD52-57DE-4A7F-B899-DB07109DCC24}" presName="hierRoot2" presStyleCnt="0">
        <dgm:presLayoutVars>
          <dgm:hierBranch val="init"/>
        </dgm:presLayoutVars>
      </dgm:prSet>
      <dgm:spPr/>
    </dgm:pt>
    <dgm:pt modelId="{2FB1B9D6-4214-4C85-B410-75EB9A0946D6}" type="pres">
      <dgm:prSet presAssocID="{050FFD52-57DE-4A7F-B899-DB07109DCC24}" presName="rootComposite" presStyleCnt="0"/>
      <dgm:spPr/>
    </dgm:pt>
    <dgm:pt modelId="{DAE601E7-7E35-4E9D-B23C-1B9B860A4A34}" type="pres">
      <dgm:prSet presAssocID="{050FFD52-57DE-4A7F-B899-DB07109DCC24}" presName="rootText" presStyleLbl="node1" presStyleIdx="6" presStyleCnt="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8A9071C-E8C8-4B48-88BE-F30702ABAA96}" type="pres">
      <dgm:prSet presAssocID="{050FFD52-57DE-4A7F-B899-DB07109DCC24}" presName="titleText2" presStyleLbl="fgAcc1" presStyleIdx="6" presStyleCnt="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EBF6FBD-E810-482E-A044-1A214080A667}" type="pres">
      <dgm:prSet presAssocID="{050FFD52-57DE-4A7F-B899-DB07109DCC24}" presName="rootConnector" presStyleLbl="node3" presStyleIdx="0" presStyleCnt="0"/>
      <dgm:spPr/>
      <dgm:t>
        <a:bodyPr/>
        <a:lstStyle/>
        <a:p>
          <a:endParaRPr lang="en-US"/>
        </a:p>
      </dgm:t>
    </dgm:pt>
    <dgm:pt modelId="{A7B89629-22F2-44C5-8491-D836B915A6D2}" type="pres">
      <dgm:prSet presAssocID="{050FFD52-57DE-4A7F-B899-DB07109DCC24}" presName="hierChild4" presStyleCnt="0"/>
      <dgm:spPr/>
    </dgm:pt>
    <dgm:pt modelId="{FC4E707D-5F80-4947-A6FE-59956A1A2040}" type="pres">
      <dgm:prSet presAssocID="{050FFD52-57DE-4A7F-B899-DB07109DCC24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45779DB8-8CF6-4459-AF4A-065246059FF8}" type="pres">
      <dgm:prSet presAssocID="{F4564C5C-4A69-4998-9787-E44A0A1A17F5}" presName="Name96" presStyleLbl="parChTrans1D3" presStyleIdx="6" presStyleCnt="7"/>
      <dgm:spPr/>
      <dgm:t>
        <a:bodyPr/>
        <a:lstStyle/>
        <a:p>
          <a:endParaRPr lang="en-US"/>
        </a:p>
      </dgm:t>
    </dgm:pt>
    <dgm:pt modelId="{C99B3CBA-BF1B-4DFB-9E88-7128555112CB}" type="pres">
      <dgm:prSet presAssocID="{885DE703-E40B-4B11-B0D1-F69556C9B7F3}" presName="hierRoot3" presStyleCnt="0">
        <dgm:presLayoutVars>
          <dgm:hierBranch val="init"/>
        </dgm:presLayoutVars>
      </dgm:prSet>
      <dgm:spPr/>
    </dgm:pt>
    <dgm:pt modelId="{5A4B331F-719B-4CED-9B0D-560670501BF4}" type="pres">
      <dgm:prSet presAssocID="{885DE703-E40B-4B11-B0D1-F69556C9B7F3}" presName="rootComposite3" presStyleCnt="0"/>
      <dgm:spPr/>
    </dgm:pt>
    <dgm:pt modelId="{3FB594E4-1422-4198-9DC4-5435E08E1CA4}" type="pres">
      <dgm:prSet presAssocID="{885DE703-E40B-4B11-B0D1-F69556C9B7F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419EEE-0733-4501-AF25-83DB1EE82017}" type="pres">
      <dgm:prSet presAssocID="{885DE703-E40B-4B11-B0D1-F69556C9B7F3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384CD6C-6803-4473-8D10-3C74DCDE762C}" type="pres">
      <dgm:prSet presAssocID="{885DE703-E40B-4B11-B0D1-F69556C9B7F3}" presName="rootConnector3" presStyleLbl="asst2" presStyleIdx="0" presStyleCnt="0"/>
      <dgm:spPr/>
      <dgm:t>
        <a:bodyPr/>
        <a:lstStyle/>
        <a:p>
          <a:endParaRPr lang="en-US"/>
        </a:p>
      </dgm:t>
    </dgm:pt>
    <dgm:pt modelId="{151D34CE-0472-4BD2-A235-324E3D1A6AB6}" type="pres">
      <dgm:prSet presAssocID="{885DE703-E40B-4B11-B0D1-F69556C9B7F3}" presName="hierChild6" presStyleCnt="0"/>
      <dgm:spPr/>
    </dgm:pt>
    <dgm:pt modelId="{EF256492-176B-4238-B496-5458DCD9EDFD}" type="pres">
      <dgm:prSet presAssocID="{885DE703-E40B-4B11-B0D1-F69556C9B7F3}" presName="hierChild7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18FEDC2D-B5EE-4648-8C56-EB63557C08BB}" type="presOf" srcId="{D78F380C-9C72-48AB-A511-B03940384415}" destId="{0352A6F9-048E-4422-BE15-4955D6C80C30}" srcOrd="0" destOrd="0" presId="urn:microsoft.com/office/officeart/2008/layout/NameandTitleOrganizationalChart"/>
    <dgm:cxn modelId="{F0F9EB55-8885-4070-95F8-BA678276E21D}" type="presOf" srcId="{116C4451-0B77-4E41-9609-5AAA27312FE6}" destId="{4B08B3D5-1766-46C7-8D39-03BCC7AA4A7A}" srcOrd="1" destOrd="0" presId="urn:microsoft.com/office/officeart/2008/layout/NameandTitleOrganizationalChart"/>
    <dgm:cxn modelId="{1DA1A035-39D7-42B6-832D-2120E437E79A}" type="presOf" srcId="{5E1DC511-FC6E-4EE3-9DE1-9756B51DC11E}" destId="{FF20D591-C72D-4E8A-8207-28545470D4E3}" srcOrd="0" destOrd="0" presId="urn:microsoft.com/office/officeart/2008/layout/NameandTitleOrganizationalChart"/>
    <dgm:cxn modelId="{66E3589D-1608-432A-9587-B6403B662535}" type="presOf" srcId="{2F9A2E2E-B846-4A2B-9D96-C00B0F20D2E7}" destId="{1D684E03-6489-47C2-876C-E9380E6F26FB}" srcOrd="1" destOrd="0" presId="urn:microsoft.com/office/officeart/2008/layout/NameandTitleOrganizationalChart"/>
    <dgm:cxn modelId="{21E084E0-D462-427C-9E08-B6FF5ADE0616}" type="presOf" srcId="{050FFD52-57DE-4A7F-B899-DB07109DCC24}" destId="{DAE601E7-7E35-4E9D-B23C-1B9B860A4A34}" srcOrd="0" destOrd="0" presId="urn:microsoft.com/office/officeart/2008/layout/NameandTitleOrganizationalChart"/>
    <dgm:cxn modelId="{14A5AC50-A956-4BBC-BB5F-C4BAEB7E466A}" type="presOf" srcId="{4C620AA9-5456-4623-927D-C08F08107B4D}" destId="{351FE3B7-F4D6-462D-822D-B69AD002D77B}" srcOrd="0" destOrd="0" presId="urn:microsoft.com/office/officeart/2008/layout/NameandTitleOrganizationalChart"/>
    <dgm:cxn modelId="{D45EE28C-D08F-4D12-8D5B-3EF90DC58845}" type="presOf" srcId="{4C27CA82-60B4-4C1B-AD4F-2C7E0B611971}" destId="{C243466A-0FD8-4234-81E4-86866CCC0C09}" srcOrd="0" destOrd="0" presId="urn:microsoft.com/office/officeart/2008/layout/NameandTitleOrganizationalChart"/>
    <dgm:cxn modelId="{37777BEF-BBC2-4CEF-BA8C-FDE326223F96}" type="presOf" srcId="{885DE703-E40B-4B11-B0D1-F69556C9B7F3}" destId="{3FB594E4-1422-4198-9DC4-5435E08E1CA4}" srcOrd="0" destOrd="0" presId="urn:microsoft.com/office/officeart/2008/layout/NameandTitleOrganizationalChart"/>
    <dgm:cxn modelId="{0ECDB18F-25AC-4625-855D-FD04C0F09897}" type="presOf" srcId="{DF1E7655-F21E-4530-8CA1-8EED9C1535A1}" destId="{EC6A2474-E060-430E-BAEB-7DD819314325}" srcOrd="0" destOrd="0" presId="urn:microsoft.com/office/officeart/2008/layout/NameandTitleOrganizationalChart"/>
    <dgm:cxn modelId="{A295BC25-A7AB-4161-989D-D9233F4939FE}" type="presOf" srcId="{242400C5-5059-488C-B9F0-A4D10022AF33}" destId="{5CF201C2-BB92-4583-ACDD-6BFF222EA292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BF06EEA7-1918-4A82-BDA0-CBF3E42F6FBC}" type="presOf" srcId="{92BBD974-3D39-447A-A65D-6FAE48C2F065}" destId="{00C1B8B3-3BD1-4D39-9C23-9748D0890216}" srcOrd="0" destOrd="0" presId="urn:microsoft.com/office/officeart/2008/layout/NameandTitleOrganizationalChart"/>
    <dgm:cxn modelId="{340F3E69-8F46-48C1-AE52-CBF472792D12}" type="presOf" srcId="{5041890F-8081-4E82-AF5B-6B1BF12B672F}" destId="{4DD2F3FC-CDB1-4045-A099-BB32BC30CD1E}" srcOrd="0" destOrd="0" presId="urn:microsoft.com/office/officeart/2008/layout/NameandTitleOrganizationalChart"/>
    <dgm:cxn modelId="{8E89F3A1-4E55-460D-A436-44EF2EB44819}" srcId="{A43230F7-87A4-4681-8A7E-2F9394CC57FE}" destId="{050FFD52-57DE-4A7F-B899-DB07109DCC24}" srcOrd="5" destOrd="0" parTransId="{242400C5-5059-488C-B9F0-A4D10022AF33}" sibTransId="{CFD7FF46-F38B-43CB-B7FC-D408AFB6B861}"/>
    <dgm:cxn modelId="{4C44B4F0-2D2D-4B20-9CB4-D2C23D6FA7F3}" type="presOf" srcId="{3C5AB4D2-FBF9-4FF9-A2AE-833CA278D899}" destId="{E15F31E8-1E42-4D5C-9229-973221F9E694}" srcOrd="0" destOrd="0" presId="urn:microsoft.com/office/officeart/2008/layout/NameandTitleOrganizationalChart"/>
    <dgm:cxn modelId="{058EAF81-5319-447E-BF34-530B766903E6}" type="presOf" srcId="{591B8829-6551-43E8-A5F3-F171CF311CD0}" destId="{387367DB-E0FD-42CD-9D07-943E01243280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2F4FD455-B451-4B1C-93B6-3E6EC164BDD0}" srcId="{A43230F7-87A4-4681-8A7E-2F9394CC57FE}" destId="{885DE703-E40B-4B11-B0D1-F69556C9B7F3}" srcOrd="6" destOrd="0" parTransId="{F4564C5C-4A69-4998-9787-E44A0A1A17F5}" sibTransId="{815340E0-A734-413F-B320-8DC81A935FFE}"/>
    <dgm:cxn modelId="{A8F5524D-F8A6-453A-A30D-C4F3E0BCCC2D}" type="presOf" srcId="{2EB81D67-D7D0-4D3D-B4DD-A35D6809153D}" destId="{4EB63215-7AAF-4D97-8A01-987FE82C5DB8}" srcOrd="0" destOrd="0" presId="urn:microsoft.com/office/officeart/2008/layout/NameandTitleOrganizationalChart"/>
    <dgm:cxn modelId="{B5E81DE0-2BB3-4607-AE10-78D270C851D2}" type="presOf" srcId="{2F9A2E2E-B846-4A2B-9D96-C00B0F20D2E7}" destId="{B838C3D9-3B74-4186-A484-33112F548A20}" srcOrd="0" destOrd="0" presId="urn:microsoft.com/office/officeart/2008/layout/NameandTitleOrganizationalChart"/>
    <dgm:cxn modelId="{CBEB9705-34EE-428E-8E14-70CA21F8AFB2}" type="presOf" srcId="{A43230F7-87A4-4681-8A7E-2F9394CC57FE}" destId="{44CBA1FA-4AD4-40B9-84A4-2BFD3A706B25}" srcOrd="1" destOrd="0" presId="urn:microsoft.com/office/officeart/2008/layout/NameandTitleOrganizationalChart"/>
    <dgm:cxn modelId="{1C024005-C598-4ED7-88C9-D03E66AC37C3}" type="presOf" srcId="{EF4A5054-B318-48DF-BDBD-BC66FCBA6CC7}" destId="{EF92C5DE-96C8-447E-AAE3-E7E7C4C284E6}" srcOrd="0" destOrd="0" presId="urn:microsoft.com/office/officeart/2008/layout/NameandTitleOrganizationalChart"/>
    <dgm:cxn modelId="{452A3E86-2CBF-4FCB-89A8-498BC1641235}" type="presOf" srcId="{5E1DC511-FC6E-4EE3-9DE1-9756B51DC11E}" destId="{FA777EAB-4A67-40BD-A8BB-F2A988479DB9}" srcOrd="1" destOrd="0" presId="urn:microsoft.com/office/officeart/2008/layout/NameandTitleOrganizationalChart"/>
    <dgm:cxn modelId="{4D67055B-192B-4315-8CA4-5F6C94FDDDBA}" type="presOf" srcId="{845E32C6-99CA-4BB1-A4D1-150CE7B9CD6E}" destId="{0076968C-CC24-451C-A595-81A668974D57}" srcOrd="0" destOrd="0" presId="urn:microsoft.com/office/officeart/2008/layout/NameandTitleOrganizationalChart"/>
    <dgm:cxn modelId="{D9337699-C713-4E19-BA3B-8093F2E655DC}" type="presOf" srcId="{116C4451-0B77-4E41-9609-5AAA27312FE6}" destId="{68DD19E0-58E8-44E9-A39E-064356409476}" srcOrd="0" destOrd="0" presId="urn:microsoft.com/office/officeart/2008/layout/NameandTitleOrganizationalChart"/>
    <dgm:cxn modelId="{A61EDFB7-B14C-497B-B3D5-8BAC75595F24}" srcId="{A43230F7-87A4-4681-8A7E-2F9394CC57FE}" destId="{5E1DC511-FC6E-4EE3-9DE1-9756B51DC11E}" srcOrd="4" destOrd="0" parTransId="{6C30E6C7-0563-48BC-9F27-9B699941365F}" sibTransId="{DCD59CAA-0757-45AD-A8EC-6FA99FE50C7E}"/>
    <dgm:cxn modelId="{FF953219-C6FF-4F09-9E50-B0557C9D809D}" type="presOf" srcId="{779498DE-68F5-4AA3-94DE-731736B5607B}" destId="{26A5B01C-189B-4263-9E0F-26258162A49A}" srcOrd="0" destOrd="0" presId="urn:microsoft.com/office/officeart/2008/layout/NameandTitleOrganizationalChart"/>
    <dgm:cxn modelId="{8A9CC71E-28DF-4AFA-8939-62F1776AA690}" type="presOf" srcId="{050FFD52-57DE-4A7F-B899-DB07109DCC24}" destId="{3EBF6FBD-E810-482E-A044-1A214080A667}" srcOrd="1" destOrd="0" presId="urn:microsoft.com/office/officeart/2008/layout/NameandTitleOrganizationalChart"/>
    <dgm:cxn modelId="{AC4D7A4D-6059-440F-B074-02B5E866C289}" srcId="{A43230F7-87A4-4681-8A7E-2F9394CC57FE}" destId="{2F9A2E2E-B846-4A2B-9D96-C00B0F20D2E7}" srcOrd="1" destOrd="0" parTransId="{92BBD974-3D39-447A-A65D-6FAE48C2F065}" sibTransId="{3C5AB4D2-FBF9-4FF9-A2AE-833CA278D899}"/>
    <dgm:cxn modelId="{B840FA08-D029-4588-92F4-63082E1742FE}" type="presOf" srcId="{4C27CA82-60B4-4C1B-AD4F-2C7E0B611971}" destId="{4E548389-0C80-4338-9D64-FC285E8D11AB}" srcOrd="1" destOrd="0" presId="urn:microsoft.com/office/officeart/2008/layout/NameandTitleOrganizationalChart"/>
    <dgm:cxn modelId="{090AEBF5-31C3-4E98-8883-8935BDBD1CC8}" type="presOf" srcId="{EF4A5054-B318-48DF-BDBD-BC66FCBA6CC7}" destId="{CBACD404-1643-47A7-97CA-E7997BCBB08B}" srcOrd="1" destOrd="0" presId="urn:microsoft.com/office/officeart/2008/layout/NameandTitleOrganizationalChart"/>
    <dgm:cxn modelId="{C9203164-7608-4A66-A0E5-A54EA7F845FD}" srcId="{A43230F7-87A4-4681-8A7E-2F9394CC57FE}" destId="{4C27CA82-60B4-4C1B-AD4F-2C7E0B611971}" srcOrd="2" destOrd="0" parTransId="{84659B19-6BC0-41F7-9749-9DFD21326C00}" sibTransId="{4C620AA9-5456-4623-927D-C08F08107B4D}"/>
    <dgm:cxn modelId="{AB32CA73-68BD-40A4-8D71-F98C1BF5F3E1}" type="presOf" srcId="{F4564C5C-4A69-4998-9787-E44A0A1A17F5}" destId="{45779DB8-8CF6-4459-AF4A-065246059FF8}" srcOrd="0" destOrd="0" presId="urn:microsoft.com/office/officeart/2008/layout/NameandTitleOrganizationalChart"/>
    <dgm:cxn modelId="{248777A8-9908-4898-B8DF-970172D043D5}" type="presOf" srcId="{815340E0-A734-413F-B320-8DC81A935FFE}" destId="{C1419EEE-0733-4501-AF25-83DB1EE82017}" srcOrd="0" destOrd="0" presId="urn:microsoft.com/office/officeart/2008/layout/NameandTitleOrganizationalChart"/>
    <dgm:cxn modelId="{2DB26C68-B85A-447C-AE17-FC662A04D7E7}" type="presOf" srcId="{6C30E6C7-0563-48BC-9F27-9B699941365F}" destId="{E7DD7E10-E83F-45AA-81C4-5CA5010BC58E}" srcOrd="0" destOrd="0" presId="urn:microsoft.com/office/officeart/2008/layout/NameandTitleOrganizationalChart"/>
    <dgm:cxn modelId="{5C98C450-6F93-4E3F-8D7F-E2F198550AB0}" type="presOf" srcId="{A43230F7-87A4-4681-8A7E-2F9394CC57FE}" destId="{DA23F6B7-F9F0-49F7-8AD8-7F02FA4F6FB0}" srcOrd="0" destOrd="0" presId="urn:microsoft.com/office/officeart/2008/layout/NameandTitleOrganizationalChart"/>
    <dgm:cxn modelId="{0EC09A68-A8ED-482B-ADF3-981E8551BF67}" type="presOf" srcId="{D5EDEA25-F910-4144-9ED2-119D3AC9D653}" destId="{337236EF-6310-4151-B408-2D84439195DD}" srcOrd="0" destOrd="0" presId="urn:microsoft.com/office/officeart/2008/layout/NameandTitleOrganizationalChart"/>
    <dgm:cxn modelId="{7F7026C0-F8C4-4BFE-AE14-7E37FAB84DBC}" srcId="{A43230F7-87A4-4681-8A7E-2F9394CC57FE}" destId="{4C85C29F-B3CD-46BA-9CC5-ADF80F0CEDBF}" srcOrd="3" destOrd="0" parTransId="{D5EDEA25-F910-4144-9ED2-119D3AC9D653}" sibTransId="{DF1E7655-F21E-4530-8CA1-8EED9C1535A1}"/>
    <dgm:cxn modelId="{AFB743DC-86FF-4F4A-BDD1-55D33226B8DC}" type="presOf" srcId="{4C85C29F-B3CD-46BA-9CC5-ADF80F0CEDBF}" destId="{96E187B7-0A16-4F37-8EF4-E860C31E3350}" srcOrd="0" destOrd="0" presId="urn:microsoft.com/office/officeart/2008/layout/NameandTitleOrganizationalChart"/>
    <dgm:cxn modelId="{326EA221-9E0D-4BB0-A3EC-8E0A8859FEB6}" type="presOf" srcId="{CFD7FF46-F38B-43CB-B7FC-D408AFB6B861}" destId="{F8A9071C-E8C8-4B48-88BE-F30702ABAA96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93914D96-E4B6-4BD1-9A40-48F5D5F07509}" type="presOf" srcId="{4C85C29F-B3CD-46BA-9CC5-ADF80F0CEDBF}" destId="{ABC20C70-3AAB-4722-8D60-AC410019FE26}" srcOrd="1" destOrd="0" presId="urn:microsoft.com/office/officeart/2008/layout/NameandTitleOrganizationalChart"/>
    <dgm:cxn modelId="{A68B5F1B-3154-420D-A649-A7F1FE8E0555}" type="presOf" srcId="{DCD59CAA-0757-45AD-A8EC-6FA99FE50C7E}" destId="{33D5C522-9CD7-4618-8478-8EDC12570BCF}" srcOrd="0" destOrd="0" presId="urn:microsoft.com/office/officeart/2008/layout/NameandTitleOrganizationalChart"/>
    <dgm:cxn modelId="{237C6EAC-9453-400D-A0F1-0727852A15F8}" type="presOf" srcId="{885DE703-E40B-4B11-B0D1-F69556C9B7F3}" destId="{F384CD6C-6803-4473-8D10-3C74DCDE762C}" srcOrd="1" destOrd="0" presId="urn:microsoft.com/office/officeart/2008/layout/NameandTitleOrganizationalChart"/>
    <dgm:cxn modelId="{526FE9D8-D668-48AD-A6CF-43768AC21FD4}" type="presOf" srcId="{84659B19-6BC0-41F7-9749-9DFD21326C00}" destId="{559B603D-DA3C-4A55-90A1-21C11EB1478B}" srcOrd="0" destOrd="0" presId="urn:microsoft.com/office/officeart/2008/layout/NameandTitleOrganizationalChart"/>
    <dgm:cxn modelId="{2A844D15-75F2-4BC3-B0BA-1738FDDC26CE}" type="presParOf" srcId="{26A5B01C-189B-4263-9E0F-26258162A49A}" destId="{B9119BF5-3349-4744-8E97-2DB943C93581}" srcOrd="0" destOrd="0" presId="urn:microsoft.com/office/officeart/2008/layout/NameandTitleOrganizationalChart"/>
    <dgm:cxn modelId="{9E068FFE-8D88-4D4E-9040-B8CC28CC549F}" type="presParOf" srcId="{B9119BF5-3349-4744-8E97-2DB943C93581}" destId="{FE9E4CF9-E81E-4D10-8FD1-64375A610AFA}" srcOrd="0" destOrd="0" presId="urn:microsoft.com/office/officeart/2008/layout/NameandTitleOrganizationalChart"/>
    <dgm:cxn modelId="{EA8D04DC-4BDA-4FFD-96C2-1371EE734A4A}" type="presParOf" srcId="{FE9E4CF9-E81E-4D10-8FD1-64375A610AFA}" destId="{68DD19E0-58E8-44E9-A39E-064356409476}" srcOrd="0" destOrd="0" presId="urn:microsoft.com/office/officeart/2008/layout/NameandTitleOrganizationalChart"/>
    <dgm:cxn modelId="{AB26084A-895A-4F5E-BE4B-2D4C103B8E6C}" type="presParOf" srcId="{FE9E4CF9-E81E-4D10-8FD1-64375A610AFA}" destId="{4EB63215-7AAF-4D97-8A01-987FE82C5DB8}" srcOrd="1" destOrd="0" presId="urn:microsoft.com/office/officeart/2008/layout/NameandTitleOrganizationalChart"/>
    <dgm:cxn modelId="{1EDE4FF9-2C16-4799-A714-A5432227F805}" type="presParOf" srcId="{FE9E4CF9-E81E-4D10-8FD1-64375A610AFA}" destId="{4B08B3D5-1766-46C7-8D39-03BCC7AA4A7A}" srcOrd="2" destOrd="0" presId="urn:microsoft.com/office/officeart/2008/layout/NameandTitleOrganizationalChart"/>
    <dgm:cxn modelId="{FE440E42-B5FF-40B9-A1F9-B369668025CC}" type="presParOf" srcId="{B9119BF5-3349-4744-8E97-2DB943C93581}" destId="{376E8AF2-DA7A-45B2-A746-6264651B3C88}" srcOrd="1" destOrd="0" presId="urn:microsoft.com/office/officeart/2008/layout/NameandTitleOrganizationalChart"/>
    <dgm:cxn modelId="{C80D7E2E-068A-49E1-A713-956F67A12205}" type="presParOf" srcId="{376E8AF2-DA7A-45B2-A746-6264651B3C88}" destId="{0352A6F9-048E-4422-BE15-4955D6C80C30}" srcOrd="0" destOrd="0" presId="urn:microsoft.com/office/officeart/2008/layout/NameandTitleOrganizationalChart"/>
    <dgm:cxn modelId="{C4544D92-E481-4AF9-9245-4BB7EE6A6C3D}" type="presParOf" srcId="{376E8AF2-DA7A-45B2-A746-6264651B3C88}" destId="{97D4C557-A2D5-4632-B99A-4B33A60E5309}" srcOrd="1" destOrd="0" presId="urn:microsoft.com/office/officeart/2008/layout/NameandTitleOrganizationalChart"/>
    <dgm:cxn modelId="{C64340D5-96B0-4DAA-A7EC-2E2F3EBD12F6}" type="presParOf" srcId="{97D4C557-A2D5-4632-B99A-4B33A60E5309}" destId="{C2C6E6F8-5F58-441B-9CCC-2430E3765D5B}" srcOrd="0" destOrd="0" presId="urn:microsoft.com/office/officeart/2008/layout/NameandTitleOrganizationalChart"/>
    <dgm:cxn modelId="{651A1632-E064-4A8E-8526-050FB33D52CD}" type="presParOf" srcId="{C2C6E6F8-5F58-441B-9CCC-2430E3765D5B}" destId="{DA23F6B7-F9F0-49F7-8AD8-7F02FA4F6FB0}" srcOrd="0" destOrd="0" presId="urn:microsoft.com/office/officeart/2008/layout/NameandTitleOrganizationalChart"/>
    <dgm:cxn modelId="{AD77F7DA-9CB4-494E-B787-74B73D31E54E}" type="presParOf" srcId="{C2C6E6F8-5F58-441B-9CCC-2430E3765D5B}" destId="{387367DB-E0FD-42CD-9D07-943E01243280}" srcOrd="1" destOrd="0" presId="urn:microsoft.com/office/officeart/2008/layout/NameandTitleOrganizationalChart"/>
    <dgm:cxn modelId="{8A33192A-BA53-43D9-A5B0-5148603E9487}" type="presParOf" srcId="{C2C6E6F8-5F58-441B-9CCC-2430E3765D5B}" destId="{44CBA1FA-4AD4-40B9-84A4-2BFD3A706B25}" srcOrd="2" destOrd="0" presId="urn:microsoft.com/office/officeart/2008/layout/NameandTitleOrganizationalChart"/>
    <dgm:cxn modelId="{2C76D04B-0A91-4B9D-A72E-49DDCBF418B1}" type="presParOf" srcId="{97D4C557-A2D5-4632-B99A-4B33A60E5309}" destId="{AD8C3560-6148-4264-8B41-C4B9A68B3D5C}" srcOrd="1" destOrd="0" presId="urn:microsoft.com/office/officeart/2008/layout/NameandTitleOrganizationalChart"/>
    <dgm:cxn modelId="{847DE2FC-7974-4A9C-B43C-BCC6024AAA6D}" type="presParOf" srcId="{AD8C3560-6148-4264-8B41-C4B9A68B3D5C}" destId="{0076968C-CC24-451C-A595-81A668974D57}" srcOrd="0" destOrd="0" presId="urn:microsoft.com/office/officeart/2008/layout/NameandTitleOrganizationalChart"/>
    <dgm:cxn modelId="{DDE693CF-381B-4F1B-953F-68EA0EE91982}" type="presParOf" srcId="{AD8C3560-6148-4264-8B41-C4B9A68B3D5C}" destId="{15EA3643-1DC8-413C-9D62-9C3DBC114D48}" srcOrd="1" destOrd="0" presId="urn:microsoft.com/office/officeart/2008/layout/NameandTitleOrganizationalChart"/>
    <dgm:cxn modelId="{5213B86C-0180-4831-B5CA-F0931A833E60}" type="presParOf" srcId="{15EA3643-1DC8-413C-9D62-9C3DBC114D48}" destId="{328746D9-4850-4B24-8B99-81C0DD8FD586}" srcOrd="0" destOrd="0" presId="urn:microsoft.com/office/officeart/2008/layout/NameandTitleOrganizationalChart"/>
    <dgm:cxn modelId="{209E602B-4A67-449B-920F-85390C415D30}" type="presParOf" srcId="{328746D9-4850-4B24-8B99-81C0DD8FD586}" destId="{EF92C5DE-96C8-447E-AAE3-E7E7C4C284E6}" srcOrd="0" destOrd="0" presId="urn:microsoft.com/office/officeart/2008/layout/NameandTitleOrganizationalChart"/>
    <dgm:cxn modelId="{29434F5F-B22A-402E-B7F6-88F2ACC06132}" type="presParOf" srcId="{328746D9-4850-4B24-8B99-81C0DD8FD586}" destId="{4DD2F3FC-CDB1-4045-A099-BB32BC30CD1E}" srcOrd="1" destOrd="0" presId="urn:microsoft.com/office/officeart/2008/layout/NameandTitleOrganizationalChart"/>
    <dgm:cxn modelId="{B1337979-1658-4144-AECE-ABD9698B4099}" type="presParOf" srcId="{328746D9-4850-4B24-8B99-81C0DD8FD586}" destId="{CBACD404-1643-47A7-97CA-E7997BCBB08B}" srcOrd="2" destOrd="0" presId="urn:microsoft.com/office/officeart/2008/layout/NameandTitleOrganizationalChart"/>
    <dgm:cxn modelId="{D1DC63B4-F505-447E-9FE2-0F53948D57AB}" type="presParOf" srcId="{15EA3643-1DC8-413C-9D62-9C3DBC114D48}" destId="{A3A5AFE8-1B12-4944-BEBA-4281C824F624}" srcOrd="1" destOrd="0" presId="urn:microsoft.com/office/officeart/2008/layout/NameandTitleOrganizationalChart"/>
    <dgm:cxn modelId="{A28BB999-C457-4F09-B0FF-E5D508D03F90}" type="presParOf" srcId="{15EA3643-1DC8-413C-9D62-9C3DBC114D48}" destId="{78A9324C-6451-4A5A-9FBB-E426360B0B2E}" srcOrd="2" destOrd="0" presId="urn:microsoft.com/office/officeart/2008/layout/NameandTitleOrganizationalChart"/>
    <dgm:cxn modelId="{21B19E4A-8CD2-4341-9A9F-9BE817F75EB6}" type="presParOf" srcId="{AD8C3560-6148-4264-8B41-C4B9A68B3D5C}" destId="{00C1B8B3-3BD1-4D39-9C23-9748D0890216}" srcOrd="2" destOrd="0" presId="urn:microsoft.com/office/officeart/2008/layout/NameandTitleOrganizationalChart"/>
    <dgm:cxn modelId="{5F4CB3BB-5207-40D7-8A50-1B566CACA227}" type="presParOf" srcId="{AD8C3560-6148-4264-8B41-C4B9A68B3D5C}" destId="{57243BA1-8F0C-41BC-97ED-564FD9907FF2}" srcOrd="3" destOrd="0" presId="urn:microsoft.com/office/officeart/2008/layout/NameandTitleOrganizationalChart"/>
    <dgm:cxn modelId="{95415860-17BE-4AA3-9D28-1754814573EF}" type="presParOf" srcId="{57243BA1-8F0C-41BC-97ED-564FD9907FF2}" destId="{4FA4F763-9E02-4384-BD3A-1C3BE6565E8E}" srcOrd="0" destOrd="0" presId="urn:microsoft.com/office/officeart/2008/layout/NameandTitleOrganizationalChart"/>
    <dgm:cxn modelId="{DE2B497F-D0A7-44E5-9C86-D8288580E579}" type="presParOf" srcId="{4FA4F763-9E02-4384-BD3A-1C3BE6565E8E}" destId="{B838C3D9-3B74-4186-A484-33112F548A20}" srcOrd="0" destOrd="0" presId="urn:microsoft.com/office/officeart/2008/layout/NameandTitleOrganizationalChart"/>
    <dgm:cxn modelId="{465EECB1-D693-4F32-A3F9-E645875C77EF}" type="presParOf" srcId="{4FA4F763-9E02-4384-BD3A-1C3BE6565E8E}" destId="{E15F31E8-1E42-4D5C-9229-973221F9E694}" srcOrd="1" destOrd="0" presId="urn:microsoft.com/office/officeart/2008/layout/NameandTitleOrganizationalChart"/>
    <dgm:cxn modelId="{B0ABE0D2-36FD-47F0-A99A-C6C504F35AC7}" type="presParOf" srcId="{4FA4F763-9E02-4384-BD3A-1C3BE6565E8E}" destId="{1D684E03-6489-47C2-876C-E9380E6F26FB}" srcOrd="2" destOrd="0" presId="urn:microsoft.com/office/officeart/2008/layout/NameandTitleOrganizationalChart"/>
    <dgm:cxn modelId="{6E58B477-AFB3-4511-9A59-E511AC6E9BC1}" type="presParOf" srcId="{57243BA1-8F0C-41BC-97ED-564FD9907FF2}" destId="{CD26DFF6-BA3D-4FC6-A6E8-00BA36878AF0}" srcOrd="1" destOrd="0" presId="urn:microsoft.com/office/officeart/2008/layout/NameandTitleOrganizationalChart"/>
    <dgm:cxn modelId="{39C903CD-9535-4141-AF37-09406053FB06}" type="presParOf" srcId="{57243BA1-8F0C-41BC-97ED-564FD9907FF2}" destId="{F7E14096-B111-43C4-BFD4-C4774F5E6EE3}" srcOrd="2" destOrd="0" presId="urn:microsoft.com/office/officeart/2008/layout/NameandTitleOrganizationalChart"/>
    <dgm:cxn modelId="{59479F52-59C6-44DE-BE22-221BA1A22CB4}" type="presParOf" srcId="{AD8C3560-6148-4264-8B41-C4B9A68B3D5C}" destId="{559B603D-DA3C-4A55-90A1-21C11EB1478B}" srcOrd="4" destOrd="0" presId="urn:microsoft.com/office/officeart/2008/layout/NameandTitleOrganizationalChart"/>
    <dgm:cxn modelId="{9BBD8B4C-1A20-4122-8F30-F3D023CD1C81}" type="presParOf" srcId="{AD8C3560-6148-4264-8B41-C4B9A68B3D5C}" destId="{344CB607-9F5A-4B42-BBBA-759F4B3A6643}" srcOrd="5" destOrd="0" presId="urn:microsoft.com/office/officeart/2008/layout/NameandTitleOrganizationalChart"/>
    <dgm:cxn modelId="{A842E689-7063-4C33-81FD-A6E5CF5E16BC}" type="presParOf" srcId="{344CB607-9F5A-4B42-BBBA-759F4B3A6643}" destId="{1B651DFC-C31F-4B72-BA9B-65FE11C1F1D0}" srcOrd="0" destOrd="0" presId="urn:microsoft.com/office/officeart/2008/layout/NameandTitleOrganizationalChart"/>
    <dgm:cxn modelId="{26426B70-B255-474A-A5D4-3E4EFA7DD626}" type="presParOf" srcId="{1B651DFC-C31F-4B72-BA9B-65FE11C1F1D0}" destId="{C243466A-0FD8-4234-81E4-86866CCC0C09}" srcOrd="0" destOrd="0" presId="urn:microsoft.com/office/officeart/2008/layout/NameandTitleOrganizationalChart"/>
    <dgm:cxn modelId="{97938BBF-FB1C-4DFE-961F-1C5254FDF098}" type="presParOf" srcId="{1B651DFC-C31F-4B72-BA9B-65FE11C1F1D0}" destId="{351FE3B7-F4D6-462D-822D-B69AD002D77B}" srcOrd="1" destOrd="0" presId="urn:microsoft.com/office/officeart/2008/layout/NameandTitleOrganizationalChart"/>
    <dgm:cxn modelId="{A5681FA9-CF8C-4AF9-BC2C-30844A415DB7}" type="presParOf" srcId="{1B651DFC-C31F-4B72-BA9B-65FE11C1F1D0}" destId="{4E548389-0C80-4338-9D64-FC285E8D11AB}" srcOrd="2" destOrd="0" presId="urn:microsoft.com/office/officeart/2008/layout/NameandTitleOrganizationalChart"/>
    <dgm:cxn modelId="{93849ABA-22AC-4246-AB40-E5332B414F4E}" type="presParOf" srcId="{344CB607-9F5A-4B42-BBBA-759F4B3A6643}" destId="{62C30941-D772-40E4-B55B-247D942E6E60}" srcOrd="1" destOrd="0" presId="urn:microsoft.com/office/officeart/2008/layout/NameandTitleOrganizationalChart"/>
    <dgm:cxn modelId="{1CE87BB5-0A43-4C82-8F81-5E05F2127F5B}" type="presParOf" srcId="{344CB607-9F5A-4B42-BBBA-759F4B3A6643}" destId="{F059D789-7634-4853-A2C2-CE1B7DC47F42}" srcOrd="2" destOrd="0" presId="urn:microsoft.com/office/officeart/2008/layout/NameandTitleOrganizationalChart"/>
    <dgm:cxn modelId="{76BAFD76-B1C9-4CEF-A0EB-73EFFFD2BFCA}" type="presParOf" srcId="{AD8C3560-6148-4264-8B41-C4B9A68B3D5C}" destId="{337236EF-6310-4151-B408-2D84439195DD}" srcOrd="6" destOrd="0" presId="urn:microsoft.com/office/officeart/2008/layout/NameandTitleOrganizationalChart"/>
    <dgm:cxn modelId="{4B739721-A725-40A3-82B3-5D9F674DDCE4}" type="presParOf" srcId="{AD8C3560-6148-4264-8B41-C4B9A68B3D5C}" destId="{E34CB578-8B30-4BD3-B92A-F3F26CBD8620}" srcOrd="7" destOrd="0" presId="urn:microsoft.com/office/officeart/2008/layout/NameandTitleOrganizationalChart"/>
    <dgm:cxn modelId="{E2F1151F-DFEA-4FC9-93A2-8EF0A3FAEB5A}" type="presParOf" srcId="{E34CB578-8B30-4BD3-B92A-F3F26CBD8620}" destId="{AEC1AC20-FADD-492E-8513-ED801DF45178}" srcOrd="0" destOrd="0" presId="urn:microsoft.com/office/officeart/2008/layout/NameandTitleOrganizationalChart"/>
    <dgm:cxn modelId="{8C76886D-2CAF-4E51-8D77-8F6DE0A767E6}" type="presParOf" srcId="{AEC1AC20-FADD-492E-8513-ED801DF45178}" destId="{96E187B7-0A16-4F37-8EF4-E860C31E3350}" srcOrd="0" destOrd="0" presId="urn:microsoft.com/office/officeart/2008/layout/NameandTitleOrganizationalChart"/>
    <dgm:cxn modelId="{20B3F0E8-B8A2-40B2-84DA-A5112BBFF86E}" type="presParOf" srcId="{AEC1AC20-FADD-492E-8513-ED801DF45178}" destId="{EC6A2474-E060-430E-BAEB-7DD819314325}" srcOrd="1" destOrd="0" presId="urn:microsoft.com/office/officeart/2008/layout/NameandTitleOrganizationalChart"/>
    <dgm:cxn modelId="{7684443C-51CC-4EA9-98E6-CF1717BFD4A1}" type="presParOf" srcId="{AEC1AC20-FADD-492E-8513-ED801DF45178}" destId="{ABC20C70-3AAB-4722-8D60-AC410019FE26}" srcOrd="2" destOrd="0" presId="urn:microsoft.com/office/officeart/2008/layout/NameandTitleOrganizationalChart"/>
    <dgm:cxn modelId="{C4B1460C-294F-4C9A-88C5-E9E856944241}" type="presParOf" srcId="{E34CB578-8B30-4BD3-B92A-F3F26CBD8620}" destId="{1A3139C0-60D7-4A70-A857-C4852242D6DB}" srcOrd="1" destOrd="0" presId="urn:microsoft.com/office/officeart/2008/layout/NameandTitleOrganizationalChart"/>
    <dgm:cxn modelId="{DCBC6919-FA9F-4BF1-8F50-2A5448419D11}" type="presParOf" srcId="{E34CB578-8B30-4BD3-B92A-F3F26CBD8620}" destId="{C6061DD2-CB9C-41E8-AEC4-4832A7817E54}" srcOrd="2" destOrd="0" presId="urn:microsoft.com/office/officeart/2008/layout/NameandTitleOrganizationalChart"/>
    <dgm:cxn modelId="{6C6F67AF-BE38-4935-866B-EF9D690DD33E}" type="presParOf" srcId="{AD8C3560-6148-4264-8B41-C4B9A68B3D5C}" destId="{E7DD7E10-E83F-45AA-81C4-5CA5010BC58E}" srcOrd="8" destOrd="0" presId="urn:microsoft.com/office/officeart/2008/layout/NameandTitleOrganizationalChart"/>
    <dgm:cxn modelId="{0ED49215-663F-4B66-9468-E0953DDADE86}" type="presParOf" srcId="{AD8C3560-6148-4264-8B41-C4B9A68B3D5C}" destId="{8EB0371B-0F79-489F-9DF7-5C6FD1106906}" srcOrd="9" destOrd="0" presId="urn:microsoft.com/office/officeart/2008/layout/NameandTitleOrganizationalChart"/>
    <dgm:cxn modelId="{C26DDAEC-DCD6-47C3-BFBE-CDB2E654C0A7}" type="presParOf" srcId="{8EB0371B-0F79-489F-9DF7-5C6FD1106906}" destId="{6025CCA1-4E50-40C9-8551-85BFE74003D5}" srcOrd="0" destOrd="0" presId="urn:microsoft.com/office/officeart/2008/layout/NameandTitleOrganizationalChart"/>
    <dgm:cxn modelId="{E7077B2E-4C67-4B92-BA5D-17AB27EFEA02}" type="presParOf" srcId="{6025CCA1-4E50-40C9-8551-85BFE74003D5}" destId="{FF20D591-C72D-4E8A-8207-28545470D4E3}" srcOrd="0" destOrd="0" presId="urn:microsoft.com/office/officeart/2008/layout/NameandTitleOrganizationalChart"/>
    <dgm:cxn modelId="{2E951791-1BE2-4D76-8746-03AA139464D9}" type="presParOf" srcId="{6025CCA1-4E50-40C9-8551-85BFE74003D5}" destId="{33D5C522-9CD7-4618-8478-8EDC12570BCF}" srcOrd="1" destOrd="0" presId="urn:microsoft.com/office/officeart/2008/layout/NameandTitleOrganizationalChart"/>
    <dgm:cxn modelId="{4BCACD1F-DCCF-4EED-BF7E-BBC05CDC376C}" type="presParOf" srcId="{6025CCA1-4E50-40C9-8551-85BFE74003D5}" destId="{FA777EAB-4A67-40BD-A8BB-F2A988479DB9}" srcOrd="2" destOrd="0" presId="urn:microsoft.com/office/officeart/2008/layout/NameandTitleOrganizationalChart"/>
    <dgm:cxn modelId="{32D01DE8-46C9-4C0E-8E62-0D7A3FC8225C}" type="presParOf" srcId="{8EB0371B-0F79-489F-9DF7-5C6FD1106906}" destId="{CBEA83BD-34E0-45EE-8303-8724E0E8395D}" srcOrd="1" destOrd="0" presId="urn:microsoft.com/office/officeart/2008/layout/NameandTitleOrganizationalChart"/>
    <dgm:cxn modelId="{DC6A6EDF-A711-448B-84A4-6F040425BC82}" type="presParOf" srcId="{8EB0371B-0F79-489F-9DF7-5C6FD1106906}" destId="{BA155036-3579-497C-9E3D-24AA734C9A50}" srcOrd="2" destOrd="0" presId="urn:microsoft.com/office/officeart/2008/layout/NameandTitleOrganizationalChart"/>
    <dgm:cxn modelId="{98A597BA-7B23-4C28-A303-0C36F2540FCD}" type="presParOf" srcId="{AD8C3560-6148-4264-8B41-C4B9A68B3D5C}" destId="{5CF201C2-BB92-4583-ACDD-6BFF222EA292}" srcOrd="10" destOrd="0" presId="urn:microsoft.com/office/officeart/2008/layout/NameandTitleOrganizationalChart"/>
    <dgm:cxn modelId="{632BBE4A-9F39-47B5-9D09-35BDB605BCD6}" type="presParOf" srcId="{AD8C3560-6148-4264-8B41-C4B9A68B3D5C}" destId="{7DABD2AB-52FC-493C-86E9-B1DC2A777AC3}" srcOrd="11" destOrd="0" presId="urn:microsoft.com/office/officeart/2008/layout/NameandTitleOrganizationalChart"/>
    <dgm:cxn modelId="{9C64CB04-2711-46B6-9207-E343EFF61463}" type="presParOf" srcId="{7DABD2AB-52FC-493C-86E9-B1DC2A777AC3}" destId="{2FB1B9D6-4214-4C85-B410-75EB9A0946D6}" srcOrd="0" destOrd="0" presId="urn:microsoft.com/office/officeart/2008/layout/NameandTitleOrganizationalChart"/>
    <dgm:cxn modelId="{20240417-79FA-4B1F-987F-D7EC11F31F40}" type="presParOf" srcId="{2FB1B9D6-4214-4C85-B410-75EB9A0946D6}" destId="{DAE601E7-7E35-4E9D-B23C-1B9B860A4A34}" srcOrd="0" destOrd="0" presId="urn:microsoft.com/office/officeart/2008/layout/NameandTitleOrganizationalChart"/>
    <dgm:cxn modelId="{F9DE2A20-2E1F-41EC-AAA6-CC283C282DB5}" type="presParOf" srcId="{2FB1B9D6-4214-4C85-B410-75EB9A0946D6}" destId="{F8A9071C-E8C8-4B48-88BE-F30702ABAA96}" srcOrd="1" destOrd="0" presId="urn:microsoft.com/office/officeart/2008/layout/NameandTitleOrganizationalChart"/>
    <dgm:cxn modelId="{B31C9F6A-1CEE-4E80-B2BF-8A8265B7351E}" type="presParOf" srcId="{2FB1B9D6-4214-4C85-B410-75EB9A0946D6}" destId="{3EBF6FBD-E810-482E-A044-1A214080A667}" srcOrd="2" destOrd="0" presId="urn:microsoft.com/office/officeart/2008/layout/NameandTitleOrganizationalChart"/>
    <dgm:cxn modelId="{88E4B006-DA8D-4A69-9165-44638BFB4F1D}" type="presParOf" srcId="{7DABD2AB-52FC-493C-86E9-B1DC2A777AC3}" destId="{A7B89629-22F2-44C5-8491-D836B915A6D2}" srcOrd="1" destOrd="0" presId="urn:microsoft.com/office/officeart/2008/layout/NameandTitleOrganizationalChart"/>
    <dgm:cxn modelId="{538F2E6C-B13D-44AB-A345-5482F091DD04}" type="presParOf" srcId="{7DABD2AB-52FC-493C-86E9-B1DC2A777AC3}" destId="{FC4E707D-5F80-4947-A6FE-59956A1A2040}" srcOrd="2" destOrd="0" presId="urn:microsoft.com/office/officeart/2008/layout/NameandTitleOrganizationalChart"/>
    <dgm:cxn modelId="{6578E8E6-F284-43EC-A9DC-A22154059B55}" type="presParOf" srcId="{97D4C557-A2D5-4632-B99A-4B33A60E5309}" destId="{528F7061-B076-48C7-816A-985E6EBEFCF3}" srcOrd="2" destOrd="0" presId="urn:microsoft.com/office/officeart/2008/layout/NameandTitleOrganizationalChart"/>
    <dgm:cxn modelId="{6E7337FA-CF79-4D35-AE04-7D65694CB394}" type="presParOf" srcId="{528F7061-B076-48C7-816A-985E6EBEFCF3}" destId="{45779DB8-8CF6-4459-AF4A-065246059FF8}" srcOrd="0" destOrd="0" presId="urn:microsoft.com/office/officeart/2008/layout/NameandTitleOrganizationalChart"/>
    <dgm:cxn modelId="{CD0E236E-C7F7-4E59-B190-00A36C9079FA}" type="presParOf" srcId="{528F7061-B076-48C7-816A-985E6EBEFCF3}" destId="{C99B3CBA-BF1B-4DFB-9E88-7128555112CB}" srcOrd="1" destOrd="0" presId="urn:microsoft.com/office/officeart/2008/layout/NameandTitleOrganizationalChart"/>
    <dgm:cxn modelId="{78A12B2A-15E1-40B0-8048-C7EED80B091E}" type="presParOf" srcId="{C99B3CBA-BF1B-4DFB-9E88-7128555112CB}" destId="{5A4B331F-719B-4CED-9B0D-560670501BF4}" srcOrd="0" destOrd="0" presId="urn:microsoft.com/office/officeart/2008/layout/NameandTitleOrganizationalChart"/>
    <dgm:cxn modelId="{76B94A2C-67C6-4FB0-BC46-34370F755836}" type="presParOf" srcId="{5A4B331F-719B-4CED-9B0D-560670501BF4}" destId="{3FB594E4-1422-4198-9DC4-5435E08E1CA4}" srcOrd="0" destOrd="0" presId="urn:microsoft.com/office/officeart/2008/layout/NameandTitleOrganizationalChart"/>
    <dgm:cxn modelId="{E5BACDFD-381C-4E13-81B0-76859709D48A}" type="presParOf" srcId="{5A4B331F-719B-4CED-9B0D-560670501BF4}" destId="{C1419EEE-0733-4501-AF25-83DB1EE82017}" srcOrd="1" destOrd="0" presId="urn:microsoft.com/office/officeart/2008/layout/NameandTitleOrganizationalChart"/>
    <dgm:cxn modelId="{157F6F14-04F4-4CCC-80C8-4216169D96F1}" type="presParOf" srcId="{5A4B331F-719B-4CED-9B0D-560670501BF4}" destId="{F384CD6C-6803-4473-8D10-3C74DCDE762C}" srcOrd="2" destOrd="0" presId="urn:microsoft.com/office/officeart/2008/layout/NameandTitleOrganizationalChart"/>
    <dgm:cxn modelId="{FDB38C3A-2215-4267-B9CE-C0F86A1BE196}" type="presParOf" srcId="{C99B3CBA-BF1B-4DFB-9E88-7128555112CB}" destId="{151D34CE-0472-4BD2-A235-324E3D1A6AB6}" srcOrd="1" destOrd="0" presId="urn:microsoft.com/office/officeart/2008/layout/NameandTitleOrganizationalChart"/>
    <dgm:cxn modelId="{0B56948F-9A53-405E-9880-3FB96FE23EE2}" type="presParOf" srcId="{C99B3CBA-BF1B-4DFB-9E88-7128555112CB}" destId="{EF256492-176B-4238-B496-5458DCD9EDFD}" srcOrd="2" destOrd="0" presId="urn:microsoft.com/office/officeart/2008/layout/NameandTitleOrganizationalChart"/>
    <dgm:cxn modelId="{6F5D191D-989C-43FD-A8E3-75A6866AAAAE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err="1" smtClean="0"/>
            <a:t>Ivon</a:t>
          </a:r>
          <a:r>
            <a:rPr lang="en-US" dirty="0" smtClean="0"/>
            <a:t> </a:t>
          </a:r>
          <a:r>
            <a:rPr lang="en-US" dirty="0" err="1" smtClean="0"/>
            <a:t>Urquilla</a:t>
          </a:r>
          <a:endParaRPr lang="en-US" dirty="0"/>
        </a:p>
      </dgm:t>
    </dgm:pt>
    <dgm:pt modelId="{4C85C29F-B3CD-46BA-9CC5-ADF80F0CEDB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North Kitsap Substance Abuse Prevention Coalition</a:t>
          </a:r>
        </a:p>
      </dgm:t>
    </dgm:pt>
    <dgm:pt modelId="{D5EDEA25-F910-4144-9ED2-119D3AC9D653}" type="parTrans" cxnId="{7F7026C0-F8C4-4BFE-AE14-7E37FAB84DBC}">
      <dgm:prSet/>
      <dgm:spPr/>
      <dgm:t>
        <a:bodyPr/>
        <a:lstStyle/>
        <a:p>
          <a:endParaRPr lang="en-US"/>
        </a:p>
      </dgm:t>
    </dgm:pt>
    <dgm:pt modelId="{DF1E7655-F21E-4530-8CA1-8EED9C1535A1}" type="sibTrans" cxnId="{7F7026C0-F8C4-4BFE-AE14-7E37FAB84DB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619710EC-3C18-45B8-80D2-EF9BEAA911E0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WSU Extension</a:t>
          </a:r>
          <a:endParaRPr lang="en-US" dirty="0"/>
        </a:p>
      </dgm:t>
    </dgm:pt>
    <dgm:pt modelId="{0482748D-2408-4F82-B794-FAB62521600E}" type="parTrans" cxnId="{709FDF78-942A-4C31-A5F7-18EBC03AA433}">
      <dgm:prSet/>
      <dgm:spPr/>
      <dgm:t>
        <a:bodyPr/>
        <a:lstStyle/>
        <a:p>
          <a:endParaRPr lang="en-US"/>
        </a:p>
      </dgm:t>
    </dgm:pt>
    <dgm:pt modelId="{83707332-5F5F-4434-9B8A-E5E20F4D3184}" type="sibTrans" cxnId="{709FDF78-942A-4C31-A5F7-18EBC03AA433}">
      <dgm:prSet/>
      <dgm:spPr/>
      <dgm:t>
        <a:bodyPr/>
        <a:lstStyle/>
        <a:p>
          <a:pPr algn="ctr"/>
          <a:r>
            <a:rPr lang="en-US" dirty="0" smtClean="0"/>
            <a:t>North Kitsap Subcontractor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Kitsap County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Bremerton Substance </a:t>
          </a:r>
        </a:p>
        <a:p>
          <a:pPr>
            <a:spcAft>
              <a:spcPct val="35000"/>
            </a:spcAft>
          </a:pPr>
          <a:r>
            <a:rPr lang="en-US" dirty="0" smtClean="0"/>
            <a:t>Abuse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72B3D5F3-8305-40B2-961E-43C8A18B3176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WSU Extension</a:t>
          </a:r>
          <a:endParaRPr lang="en-US" dirty="0"/>
        </a:p>
      </dgm:t>
    </dgm:pt>
    <dgm:pt modelId="{2032E531-B6F7-488B-834D-21F6239B1DB3}" type="parTrans" cxnId="{A104ACC1-BBEA-4D6A-BECB-88BE6BB10AD1}">
      <dgm:prSet/>
      <dgm:spPr/>
      <dgm:t>
        <a:bodyPr/>
        <a:lstStyle/>
        <a:p>
          <a:endParaRPr lang="en-US"/>
        </a:p>
      </dgm:t>
    </dgm:pt>
    <dgm:pt modelId="{47E02A3E-1463-488E-B18F-B1D54928CBE0}" type="sibTrans" cxnId="{A104ACC1-BBEA-4D6A-BECB-88BE6BB10AD1}">
      <dgm:prSet/>
      <dgm:spPr/>
      <dgm:t>
        <a:bodyPr/>
        <a:lstStyle/>
        <a:p>
          <a:pPr algn="ctr"/>
          <a:r>
            <a:rPr lang="en-US" dirty="0" smtClean="0"/>
            <a:t>Bremerton Subcontractor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5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2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5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5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D6C5C114-280C-4EA6-8066-CA7C39BB69F8}" type="pres">
      <dgm:prSet presAssocID="{2032E531-B6F7-488B-834D-21F6239B1DB3}" presName="Name37" presStyleLbl="parChTrans1D4" presStyleIdx="0" presStyleCnt="2"/>
      <dgm:spPr/>
      <dgm:t>
        <a:bodyPr/>
        <a:lstStyle/>
        <a:p>
          <a:endParaRPr lang="en-US"/>
        </a:p>
      </dgm:t>
    </dgm:pt>
    <dgm:pt modelId="{69B5D8E0-3CDD-405F-B61C-484B343B667A}" type="pres">
      <dgm:prSet presAssocID="{72B3D5F3-8305-40B2-961E-43C8A18B3176}" presName="hierRoot2" presStyleCnt="0">
        <dgm:presLayoutVars>
          <dgm:hierBranch val="init"/>
        </dgm:presLayoutVars>
      </dgm:prSet>
      <dgm:spPr/>
    </dgm:pt>
    <dgm:pt modelId="{173E5BE9-04A7-4357-BFF5-5B6694E1EEFA}" type="pres">
      <dgm:prSet presAssocID="{72B3D5F3-8305-40B2-961E-43C8A18B3176}" presName="rootComposite" presStyleCnt="0"/>
      <dgm:spPr/>
    </dgm:pt>
    <dgm:pt modelId="{F59EB7E5-2DFE-4194-8781-36C72AD7D323}" type="pres">
      <dgm:prSet presAssocID="{72B3D5F3-8305-40B2-961E-43C8A18B3176}" presName="rootText" presStyleLbl="node1" presStyleIdx="2" presStyleCnt="5" custScaleX="128928" custScaleY="57992" custLinFactNeighborX="3018" custLinFactNeighborY="81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88AAD38-4B24-4EE7-8CAA-3958B46F2E64}" type="pres">
      <dgm:prSet presAssocID="{72B3D5F3-8305-40B2-961E-43C8A18B3176}" presName="titleText2" presStyleLbl="fgAcc1" presStyleIdx="2" presStyleCnt="5" custScaleX="124326" custLinFactNeighborX="4269" custLinFactNeighborY="-2299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B6698A6-1417-4AAC-AADE-CA7D55F6B424}" type="pres">
      <dgm:prSet presAssocID="{72B3D5F3-8305-40B2-961E-43C8A18B3176}" presName="rootConnector" presStyleLbl="node4" presStyleIdx="0" presStyleCnt="0"/>
      <dgm:spPr/>
      <dgm:t>
        <a:bodyPr/>
        <a:lstStyle/>
        <a:p>
          <a:endParaRPr lang="en-US"/>
        </a:p>
      </dgm:t>
    </dgm:pt>
    <dgm:pt modelId="{AAE38601-04BE-41E1-8334-6EB075AA108E}" type="pres">
      <dgm:prSet presAssocID="{72B3D5F3-8305-40B2-961E-43C8A18B3176}" presName="hierChild4" presStyleCnt="0"/>
      <dgm:spPr/>
    </dgm:pt>
    <dgm:pt modelId="{D95728BB-4567-4406-A0DA-DFAF256FFF70}" type="pres">
      <dgm:prSet presAssocID="{72B3D5F3-8305-40B2-961E-43C8A18B3176}" presName="hierChild5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337236EF-6310-4151-B408-2D84439195DD}" type="pres">
      <dgm:prSet presAssocID="{D5EDEA25-F910-4144-9ED2-119D3AC9D653}" presName="Name37" presStyleLbl="parChTrans1D3" presStyleIdx="1" presStyleCnt="2"/>
      <dgm:spPr/>
      <dgm:t>
        <a:bodyPr/>
        <a:lstStyle/>
        <a:p>
          <a:endParaRPr lang="en-US"/>
        </a:p>
      </dgm:t>
    </dgm:pt>
    <dgm:pt modelId="{E34CB578-8B30-4BD3-B92A-F3F26CBD8620}" type="pres">
      <dgm:prSet presAssocID="{4C85C29F-B3CD-46BA-9CC5-ADF80F0CEDBF}" presName="hierRoot2" presStyleCnt="0">
        <dgm:presLayoutVars>
          <dgm:hierBranch val="init"/>
        </dgm:presLayoutVars>
      </dgm:prSet>
      <dgm:spPr/>
    </dgm:pt>
    <dgm:pt modelId="{AEC1AC20-FADD-492E-8513-ED801DF45178}" type="pres">
      <dgm:prSet presAssocID="{4C85C29F-B3CD-46BA-9CC5-ADF80F0CEDBF}" presName="rootComposite" presStyleCnt="0"/>
      <dgm:spPr/>
    </dgm:pt>
    <dgm:pt modelId="{96E187B7-0A16-4F37-8EF4-E860C31E3350}" type="pres">
      <dgm:prSet presAssocID="{4C85C29F-B3CD-46BA-9CC5-ADF80F0CEDBF}" presName="rootText" presStyleLbl="node1" presStyleIdx="3" presStyleCnt="5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6A2474-E060-430E-BAEB-7DD819314325}" type="pres">
      <dgm:prSet presAssocID="{4C85C29F-B3CD-46BA-9CC5-ADF80F0CEDBF}" presName="titleText2" presStyleLbl="fgAcc1" presStyleIdx="3" presStyleCnt="5" custLinFactNeighborX="25526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BC20C70-3AAB-4722-8D60-AC410019FE26}" type="pres">
      <dgm:prSet presAssocID="{4C85C29F-B3CD-46BA-9CC5-ADF80F0CEDBF}" presName="rootConnector" presStyleLbl="node3" presStyleIdx="0" presStyleCnt="0"/>
      <dgm:spPr/>
      <dgm:t>
        <a:bodyPr/>
        <a:lstStyle/>
        <a:p>
          <a:endParaRPr lang="en-US"/>
        </a:p>
      </dgm:t>
    </dgm:pt>
    <dgm:pt modelId="{1A3139C0-60D7-4A70-A857-C4852242D6DB}" type="pres">
      <dgm:prSet presAssocID="{4C85C29F-B3CD-46BA-9CC5-ADF80F0CEDBF}" presName="hierChild4" presStyleCnt="0"/>
      <dgm:spPr/>
    </dgm:pt>
    <dgm:pt modelId="{B979ED97-AA38-4A05-86E3-FC12227DE143}" type="pres">
      <dgm:prSet presAssocID="{0482748D-2408-4F82-B794-FAB62521600E}" presName="Name37" presStyleLbl="parChTrans1D4" presStyleIdx="1" presStyleCnt="2"/>
      <dgm:spPr/>
      <dgm:t>
        <a:bodyPr/>
        <a:lstStyle/>
        <a:p>
          <a:endParaRPr lang="en-US"/>
        </a:p>
      </dgm:t>
    </dgm:pt>
    <dgm:pt modelId="{999AD343-3D74-4306-A64C-52994BE26978}" type="pres">
      <dgm:prSet presAssocID="{619710EC-3C18-45B8-80D2-EF9BEAA911E0}" presName="hierRoot2" presStyleCnt="0">
        <dgm:presLayoutVars>
          <dgm:hierBranch val="init"/>
        </dgm:presLayoutVars>
      </dgm:prSet>
      <dgm:spPr/>
    </dgm:pt>
    <dgm:pt modelId="{9F3C5E22-5D0B-4CF8-9495-1F4B7AC2AE97}" type="pres">
      <dgm:prSet presAssocID="{619710EC-3C18-45B8-80D2-EF9BEAA911E0}" presName="rootComposite" presStyleCnt="0"/>
      <dgm:spPr/>
    </dgm:pt>
    <dgm:pt modelId="{38023FE6-8538-40FB-91E1-8D92C3BD19EF}" type="pres">
      <dgm:prSet presAssocID="{619710EC-3C18-45B8-80D2-EF9BEAA911E0}" presName="rootText" presStyleLbl="node1" presStyleIdx="4" presStyleCnt="5" custScaleX="128928" custScaleY="57992" custLinFactNeighborX="3018" custLinFactNeighborY="81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1520284-A1DB-4090-B317-E88FDC6B3DCB}" type="pres">
      <dgm:prSet presAssocID="{619710EC-3C18-45B8-80D2-EF9BEAA911E0}" presName="titleText2" presStyleLbl="fgAcc1" presStyleIdx="4" presStyleCnt="5" custScaleX="124326" custLinFactNeighborX="3325" custLinFactNeighborY="-2299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53DCD06-910A-4424-B4F6-E2EEB65674F5}" type="pres">
      <dgm:prSet presAssocID="{619710EC-3C18-45B8-80D2-EF9BEAA911E0}" presName="rootConnector" presStyleLbl="node4" presStyleIdx="0" presStyleCnt="0"/>
      <dgm:spPr/>
      <dgm:t>
        <a:bodyPr/>
        <a:lstStyle/>
        <a:p>
          <a:endParaRPr lang="en-US"/>
        </a:p>
      </dgm:t>
    </dgm:pt>
    <dgm:pt modelId="{CC8F2DC6-5815-4842-A49B-D0F7F4485F98}" type="pres">
      <dgm:prSet presAssocID="{619710EC-3C18-45B8-80D2-EF9BEAA911E0}" presName="hierChild4" presStyleCnt="0"/>
      <dgm:spPr/>
    </dgm:pt>
    <dgm:pt modelId="{F9466BFA-AADF-4352-8641-739804DC759F}" type="pres">
      <dgm:prSet presAssocID="{619710EC-3C18-45B8-80D2-EF9BEAA911E0}" presName="hierChild5" presStyleCnt="0"/>
      <dgm:spPr/>
    </dgm:pt>
    <dgm:pt modelId="{C6061DD2-CB9C-41E8-AEC4-4832A7817E54}" type="pres">
      <dgm:prSet presAssocID="{4C85C29F-B3CD-46BA-9CC5-ADF80F0CEDBF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40D2F7D0-D743-4981-8E03-069962DAE07D}" type="presOf" srcId="{619710EC-3C18-45B8-80D2-EF9BEAA911E0}" destId="{453DCD06-910A-4424-B4F6-E2EEB65674F5}" srcOrd="1" destOrd="0" presId="urn:microsoft.com/office/officeart/2008/layout/NameandTitleOrganizationalChart"/>
    <dgm:cxn modelId="{EAB28062-C93E-4B54-AE29-7406FC49C36F}" type="presOf" srcId="{EF4A5054-B318-48DF-BDBD-BC66FCBA6CC7}" destId="{CBACD404-1643-47A7-97CA-E7997BCBB08B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320D4D17-9CB0-4836-8E37-5D21487F362F}" type="presOf" srcId="{619710EC-3C18-45B8-80D2-EF9BEAA911E0}" destId="{38023FE6-8538-40FB-91E1-8D92C3BD19EF}" srcOrd="0" destOrd="0" presId="urn:microsoft.com/office/officeart/2008/layout/NameandTitleOrganizationalChart"/>
    <dgm:cxn modelId="{BB78340F-9DBE-432B-87C6-23759DB47FAA}" type="presOf" srcId="{0482748D-2408-4F82-B794-FAB62521600E}" destId="{B979ED97-AA38-4A05-86E3-FC12227DE143}" srcOrd="0" destOrd="0" presId="urn:microsoft.com/office/officeart/2008/layout/NameandTitleOrganizationalChart"/>
    <dgm:cxn modelId="{BAED5769-9103-47CE-8D32-6C621D4BEE90}" type="presOf" srcId="{591B8829-6551-43E8-A5F3-F171CF311CD0}" destId="{387367DB-E0FD-42CD-9D07-943E01243280}" srcOrd="0" destOrd="0" presId="urn:microsoft.com/office/officeart/2008/layout/NameandTitleOrganizationalChart"/>
    <dgm:cxn modelId="{FB905DEA-C0BD-468D-BAA7-79EABEBAD7E2}" type="presOf" srcId="{116C4451-0B77-4E41-9609-5AAA27312FE6}" destId="{4B08B3D5-1766-46C7-8D39-03BCC7AA4A7A}" srcOrd="1" destOrd="0" presId="urn:microsoft.com/office/officeart/2008/layout/NameandTitleOrganizationalChart"/>
    <dgm:cxn modelId="{A6631AE5-B431-4F31-9C83-FCE2D6824085}" type="presOf" srcId="{779498DE-68F5-4AA3-94DE-731736B5607B}" destId="{26A5B01C-189B-4263-9E0F-26258162A49A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B52F5225-228E-4FB7-9031-D7E80EB6F8E6}" type="presOf" srcId="{A43230F7-87A4-4681-8A7E-2F9394CC57FE}" destId="{DA23F6B7-F9F0-49F7-8AD8-7F02FA4F6FB0}" srcOrd="0" destOrd="0" presId="urn:microsoft.com/office/officeart/2008/layout/NameandTitleOrganizationalChart"/>
    <dgm:cxn modelId="{CEF613BB-605F-495A-B275-E99C7CB84A80}" type="presOf" srcId="{4C85C29F-B3CD-46BA-9CC5-ADF80F0CEDBF}" destId="{ABC20C70-3AAB-4722-8D60-AC410019FE26}" srcOrd="1" destOrd="0" presId="urn:microsoft.com/office/officeart/2008/layout/NameandTitleOrganizationalChart"/>
    <dgm:cxn modelId="{A104ACC1-BBEA-4D6A-BECB-88BE6BB10AD1}" srcId="{EF4A5054-B318-48DF-BDBD-BC66FCBA6CC7}" destId="{72B3D5F3-8305-40B2-961E-43C8A18B3176}" srcOrd="0" destOrd="0" parTransId="{2032E531-B6F7-488B-834D-21F6239B1DB3}" sibTransId="{47E02A3E-1463-488E-B18F-B1D54928CBE0}"/>
    <dgm:cxn modelId="{11612254-871D-487D-8481-8E6E9E5096DA}" type="presOf" srcId="{2032E531-B6F7-488B-834D-21F6239B1DB3}" destId="{D6C5C114-280C-4EA6-8066-CA7C39BB69F8}" srcOrd="0" destOrd="0" presId="urn:microsoft.com/office/officeart/2008/layout/NameandTitleOrganizationalChart"/>
    <dgm:cxn modelId="{03B25E5F-FF3E-4967-A8BE-77AEB8524038}" type="presOf" srcId="{47E02A3E-1463-488E-B18F-B1D54928CBE0}" destId="{888AAD38-4B24-4EE7-8CAA-3958B46F2E64}" srcOrd="0" destOrd="0" presId="urn:microsoft.com/office/officeart/2008/layout/NameandTitleOrganizationalChart"/>
    <dgm:cxn modelId="{EF57072B-359C-4862-A480-3AF451D605CB}" type="presOf" srcId="{72B3D5F3-8305-40B2-961E-43C8A18B3176}" destId="{8B6698A6-1417-4AAC-AADE-CA7D55F6B424}" srcOrd="1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1FE6172C-ED7B-4274-943C-6BF779F714F2}" type="presOf" srcId="{EF4A5054-B318-48DF-BDBD-BC66FCBA6CC7}" destId="{EF92C5DE-96C8-447E-AAE3-E7E7C4C284E6}" srcOrd="0" destOrd="0" presId="urn:microsoft.com/office/officeart/2008/layout/NameandTitleOrganizationalChart"/>
    <dgm:cxn modelId="{8EF6E519-2E15-47BA-8620-C60B2789F884}" type="presOf" srcId="{2EB81D67-D7D0-4D3D-B4DD-A35D6809153D}" destId="{4EB63215-7AAF-4D97-8A01-987FE82C5DB8}" srcOrd="0" destOrd="0" presId="urn:microsoft.com/office/officeart/2008/layout/NameandTitleOrganizationalChart"/>
    <dgm:cxn modelId="{3A724877-11AF-4522-8960-56EB6D4D5EDE}" type="presOf" srcId="{DF1E7655-F21E-4530-8CA1-8EED9C1535A1}" destId="{EC6A2474-E060-430E-BAEB-7DD819314325}" srcOrd="0" destOrd="0" presId="urn:microsoft.com/office/officeart/2008/layout/NameandTitleOrganizationalChart"/>
    <dgm:cxn modelId="{442C4CF7-EE30-4481-BD01-97B8202D5A3B}" type="presOf" srcId="{5041890F-8081-4E82-AF5B-6B1BF12B672F}" destId="{4DD2F3FC-CDB1-4045-A099-BB32BC30CD1E}" srcOrd="0" destOrd="0" presId="urn:microsoft.com/office/officeart/2008/layout/NameandTitleOrganizationalChart"/>
    <dgm:cxn modelId="{58897566-2CF0-45B4-B5AC-03A18C722D7E}" type="presOf" srcId="{845E32C6-99CA-4BB1-A4D1-150CE7B9CD6E}" destId="{0076968C-CC24-451C-A595-81A668974D57}" srcOrd="0" destOrd="0" presId="urn:microsoft.com/office/officeart/2008/layout/NameandTitleOrganizationalChart"/>
    <dgm:cxn modelId="{442CE70D-709F-4000-89FD-019447E647B8}" type="presOf" srcId="{116C4451-0B77-4E41-9609-5AAA27312FE6}" destId="{68DD19E0-58E8-44E9-A39E-064356409476}" srcOrd="0" destOrd="0" presId="urn:microsoft.com/office/officeart/2008/layout/NameandTitleOrganizationalChart"/>
    <dgm:cxn modelId="{709FDF78-942A-4C31-A5F7-18EBC03AA433}" srcId="{4C85C29F-B3CD-46BA-9CC5-ADF80F0CEDBF}" destId="{619710EC-3C18-45B8-80D2-EF9BEAA911E0}" srcOrd="0" destOrd="0" parTransId="{0482748D-2408-4F82-B794-FAB62521600E}" sibTransId="{83707332-5F5F-4434-9B8A-E5E20F4D3184}"/>
    <dgm:cxn modelId="{E2ABA8F5-3EDA-4441-AE8E-770D678DBD8B}" type="presOf" srcId="{83707332-5F5F-4434-9B8A-E5E20F4D3184}" destId="{41520284-A1DB-4090-B317-E88FDC6B3DCB}" srcOrd="0" destOrd="0" presId="urn:microsoft.com/office/officeart/2008/layout/NameandTitleOrganizationalChart"/>
    <dgm:cxn modelId="{4ED6F037-C195-4FF3-B829-4321AC03D3AE}" type="presOf" srcId="{D78F380C-9C72-48AB-A511-B03940384415}" destId="{0352A6F9-048E-4422-BE15-4955D6C80C30}" srcOrd="0" destOrd="0" presId="urn:microsoft.com/office/officeart/2008/layout/NameandTitleOrganizationalChart"/>
    <dgm:cxn modelId="{2CD9B5F6-8EE6-4922-88A5-30DE79CA9592}" type="presOf" srcId="{D5EDEA25-F910-4144-9ED2-119D3AC9D653}" destId="{337236EF-6310-4151-B408-2D84439195DD}" srcOrd="0" destOrd="0" presId="urn:microsoft.com/office/officeart/2008/layout/NameandTitleOrganizationalChart"/>
    <dgm:cxn modelId="{7612974D-8E15-40B9-B1D8-C33CD700DAAB}" type="presOf" srcId="{A43230F7-87A4-4681-8A7E-2F9394CC57FE}" destId="{44CBA1FA-4AD4-40B9-84A4-2BFD3A706B25}" srcOrd="1" destOrd="0" presId="urn:microsoft.com/office/officeart/2008/layout/NameandTitleOrganizationalChart"/>
    <dgm:cxn modelId="{C9BC60A7-C7CD-4125-A51D-5F659ACE18CB}" type="presOf" srcId="{4C85C29F-B3CD-46BA-9CC5-ADF80F0CEDBF}" destId="{96E187B7-0A16-4F37-8EF4-E860C31E3350}" srcOrd="0" destOrd="0" presId="urn:microsoft.com/office/officeart/2008/layout/NameandTitleOrganizationalChart"/>
    <dgm:cxn modelId="{8EAF44CF-C405-47BD-AE06-5D702E02C29C}" type="presOf" srcId="{72B3D5F3-8305-40B2-961E-43C8A18B3176}" destId="{F59EB7E5-2DFE-4194-8781-36C72AD7D323}" srcOrd="0" destOrd="0" presId="urn:microsoft.com/office/officeart/2008/layout/NameandTitleOrganizationalChart"/>
    <dgm:cxn modelId="{7F7026C0-F8C4-4BFE-AE14-7E37FAB84DBC}" srcId="{A43230F7-87A4-4681-8A7E-2F9394CC57FE}" destId="{4C85C29F-B3CD-46BA-9CC5-ADF80F0CEDBF}" srcOrd="1" destOrd="0" parTransId="{D5EDEA25-F910-4144-9ED2-119D3AC9D653}" sibTransId="{DF1E7655-F21E-4530-8CA1-8EED9C1535A1}"/>
    <dgm:cxn modelId="{AA37EBF5-7EDD-497F-A09A-D884FC138F21}" type="presParOf" srcId="{26A5B01C-189B-4263-9E0F-26258162A49A}" destId="{B9119BF5-3349-4744-8E97-2DB943C93581}" srcOrd="0" destOrd="0" presId="urn:microsoft.com/office/officeart/2008/layout/NameandTitleOrganizationalChart"/>
    <dgm:cxn modelId="{BA052B66-83B8-432B-B028-365894A3EF72}" type="presParOf" srcId="{B9119BF5-3349-4744-8E97-2DB943C93581}" destId="{FE9E4CF9-E81E-4D10-8FD1-64375A610AFA}" srcOrd="0" destOrd="0" presId="urn:microsoft.com/office/officeart/2008/layout/NameandTitleOrganizationalChart"/>
    <dgm:cxn modelId="{BD6B274A-854E-4569-BE2B-50218D0A4EB7}" type="presParOf" srcId="{FE9E4CF9-E81E-4D10-8FD1-64375A610AFA}" destId="{68DD19E0-58E8-44E9-A39E-064356409476}" srcOrd="0" destOrd="0" presId="urn:microsoft.com/office/officeart/2008/layout/NameandTitleOrganizationalChart"/>
    <dgm:cxn modelId="{43B2D00D-9D7F-457E-83B4-2A99D9EDB814}" type="presParOf" srcId="{FE9E4CF9-E81E-4D10-8FD1-64375A610AFA}" destId="{4EB63215-7AAF-4D97-8A01-987FE82C5DB8}" srcOrd="1" destOrd="0" presId="urn:microsoft.com/office/officeart/2008/layout/NameandTitleOrganizationalChart"/>
    <dgm:cxn modelId="{08BE28AD-AE3E-46C9-9CFD-5D2696A51B4F}" type="presParOf" srcId="{FE9E4CF9-E81E-4D10-8FD1-64375A610AFA}" destId="{4B08B3D5-1766-46C7-8D39-03BCC7AA4A7A}" srcOrd="2" destOrd="0" presId="urn:microsoft.com/office/officeart/2008/layout/NameandTitleOrganizationalChart"/>
    <dgm:cxn modelId="{A2DCCADC-A3EC-4DC5-8675-ADC4D2DCF98C}" type="presParOf" srcId="{B9119BF5-3349-4744-8E97-2DB943C93581}" destId="{376E8AF2-DA7A-45B2-A746-6264651B3C88}" srcOrd="1" destOrd="0" presId="urn:microsoft.com/office/officeart/2008/layout/NameandTitleOrganizationalChart"/>
    <dgm:cxn modelId="{DC5821C2-D505-415B-B801-8C75D4933042}" type="presParOf" srcId="{376E8AF2-DA7A-45B2-A746-6264651B3C88}" destId="{0352A6F9-048E-4422-BE15-4955D6C80C30}" srcOrd="0" destOrd="0" presId="urn:microsoft.com/office/officeart/2008/layout/NameandTitleOrganizationalChart"/>
    <dgm:cxn modelId="{F0F5AB69-7981-4D07-BEF5-4DC069A426A2}" type="presParOf" srcId="{376E8AF2-DA7A-45B2-A746-6264651B3C88}" destId="{97D4C557-A2D5-4632-B99A-4B33A60E5309}" srcOrd="1" destOrd="0" presId="urn:microsoft.com/office/officeart/2008/layout/NameandTitleOrganizationalChart"/>
    <dgm:cxn modelId="{91A0A311-88EE-4398-A280-18D6E84AFC6A}" type="presParOf" srcId="{97D4C557-A2D5-4632-B99A-4B33A60E5309}" destId="{C2C6E6F8-5F58-441B-9CCC-2430E3765D5B}" srcOrd="0" destOrd="0" presId="urn:microsoft.com/office/officeart/2008/layout/NameandTitleOrganizationalChart"/>
    <dgm:cxn modelId="{5EC26F61-93F0-4287-A5BB-92A7504741E8}" type="presParOf" srcId="{C2C6E6F8-5F58-441B-9CCC-2430E3765D5B}" destId="{DA23F6B7-F9F0-49F7-8AD8-7F02FA4F6FB0}" srcOrd="0" destOrd="0" presId="urn:microsoft.com/office/officeart/2008/layout/NameandTitleOrganizationalChart"/>
    <dgm:cxn modelId="{B03386E3-D1AA-42E0-9A66-7DF34543FA73}" type="presParOf" srcId="{C2C6E6F8-5F58-441B-9CCC-2430E3765D5B}" destId="{387367DB-E0FD-42CD-9D07-943E01243280}" srcOrd="1" destOrd="0" presId="urn:microsoft.com/office/officeart/2008/layout/NameandTitleOrganizationalChart"/>
    <dgm:cxn modelId="{69806756-8193-4250-AA79-9C1F2A2B94DA}" type="presParOf" srcId="{C2C6E6F8-5F58-441B-9CCC-2430E3765D5B}" destId="{44CBA1FA-4AD4-40B9-84A4-2BFD3A706B25}" srcOrd="2" destOrd="0" presId="urn:microsoft.com/office/officeart/2008/layout/NameandTitleOrganizationalChart"/>
    <dgm:cxn modelId="{E21F34E4-5614-4C0E-BC07-70F18969B632}" type="presParOf" srcId="{97D4C557-A2D5-4632-B99A-4B33A60E5309}" destId="{AD8C3560-6148-4264-8B41-C4B9A68B3D5C}" srcOrd="1" destOrd="0" presId="urn:microsoft.com/office/officeart/2008/layout/NameandTitleOrganizationalChart"/>
    <dgm:cxn modelId="{05F15C40-4CDF-4980-9E6E-0C102BE40FDA}" type="presParOf" srcId="{AD8C3560-6148-4264-8B41-C4B9A68B3D5C}" destId="{0076968C-CC24-451C-A595-81A668974D57}" srcOrd="0" destOrd="0" presId="urn:microsoft.com/office/officeart/2008/layout/NameandTitleOrganizationalChart"/>
    <dgm:cxn modelId="{079E5A24-2F09-4462-8DC4-9DD053943F67}" type="presParOf" srcId="{AD8C3560-6148-4264-8B41-C4B9A68B3D5C}" destId="{15EA3643-1DC8-413C-9D62-9C3DBC114D48}" srcOrd="1" destOrd="0" presId="urn:microsoft.com/office/officeart/2008/layout/NameandTitleOrganizationalChart"/>
    <dgm:cxn modelId="{40C3833B-EB76-45CF-A6BD-F330B99454A9}" type="presParOf" srcId="{15EA3643-1DC8-413C-9D62-9C3DBC114D48}" destId="{328746D9-4850-4B24-8B99-81C0DD8FD586}" srcOrd="0" destOrd="0" presId="urn:microsoft.com/office/officeart/2008/layout/NameandTitleOrganizationalChart"/>
    <dgm:cxn modelId="{C5618758-E4B4-4EE2-A4A2-5C142C733F21}" type="presParOf" srcId="{328746D9-4850-4B24-8B99-81C0DD8FD586}" destId="{EF92C5DE-96C8-447E-AAE3-E7E7C4C284E6}" srcOrd="0" destOrd="0" presId="urn:microsoft.com/office/officeart/2008/layout/NameandTitleOrganizationalChart"/>
    <dgm:cxn modelId="{2A3B67E2-A181-49C8-9FDC-048BBB4EC02F}" type="presParOf" srcId="{328746D9-4850-4B24-8B99-81C0DD8FD586}" destId="{4DD2F3FC-CDB1-4045-A099-BB32BC30CD1E}" srcOrd="1" destOrd="0" presId="urn:microsoft.com/office/officeart/2008/layout/NameandTitleOrganizationalChart"/>
    <dgm:cxn modelId="{618154D7-8BDA-4004-86B2-D571B5D2A6A0}" type="presParOf" srcId="{328746D9-4850-4B24-8B99-81C0DD8FD586}" destId="{CBACD404-1643-47A7-97CA-E7997BCBB08B}" srcOrd="2" destOrd="0" presId="urn:microsoft.com/office/officeart/2008/layout/NameandTitleOrganizationalChart"/>
    <dgm:cxn modelId="{479CEF80-70C4-4728-9DF7-CF8A20FAF6FE}" type="presParOf" srcId="{15EA3643-1DC8-413C-9D62-9C3DBC114D48}" destId="{A3A5AFE8-1B12-4944-BEBA-4281C824F624}" srcOrd="1" destOrd="0" presId="urn:microsoft.com/office/officeart/2008/layout/NameandTitleOrganizationalChart"/>
    <dgm:cxn modelId="{A8A800F1-F483-4568-B4E2-7EF719E1D70D}" type="presParOf" srcId="{A3A5AFE8-1B12-4944-BEBA-4281C824F624}" destId="{D6C5C114-280C-4EA6-8066-CA7C39BB69F8}" srcOrd="0" destOrd="0" presId="urn:microsoft.com/office/officeart/2008/layout/NameandTitleOrganizationalChart"/>
    <dgm:cxn modelId="{AE991E4C-1E5D-49DA-A5A5-8C5EF2B8E175}" type="presParOf" srcId="{A3A5AFE8-1B12-4944-BEBA-4281C824F624}" destId="{69B5D8E0-3CDD-405F-B61C-484B343B667A}" srcOrd="1" destOrd="0" presId="urn:microsoft.com/office/officeart/2008/layout/NameandTitleOrganizationalChart"/>
    <dgm:cxn modelId="{2C36685F-A8BB-4C8C-9676-2D192DC81949}" type="presParOf" srcId="{69B5D8E0-3CDD-405F-B61C-484B343B667A}" destId="{173E5BE9-04A7-4357-BFF5-5B6694E1EEFA}" srcOrd="0" destOrd="0" presId="urn:microsoft.com/office/officeart/2008/layout/NameandTitleOrganizationalChart"/>
    <dgm:cxn modelId="{93FF744A-EB24-4343-A33B-DE5DC306394D}" type="presParOf" srcId="{173E5BE9-04A7-4357-BFF5-5B6694E1EEFA}" destId="{F59EB7E5-2DFE-4194-8781-36C72AD7D323}" srcOrd="0" destOrd="0" presId="urn:microsoft.com/office/officeart/2008/layout/NameandTitleOrganizationalChart"/>
    <dgm:cxn modelId="{DB338F48-B64F-4E15-89E2-D261FAD3B226}" type="presParOf" srcId="{173E5BE9-04A7-4357-BFF5-5B6694E1EEFA}" destId="{888AAD38-4B24-4EE7-8CAA-3958B46F2E64}" srcOrd="1" destOrd="0" presId="urn:microsoft.com/office/officeart/2008/layout/NameandTitleOrganizationalChart"/>
    <dgm:cxn modelId="{6BC34134-2A28-4AEF-93FB-065A6CB5B79A}" type="presParOf" srcId="{173E5BE9-04A7-4357-BFF5-5B6694E1EEFA}" destId="{8B6698A6-1417-4AAC-AADE-CA7D55F6B424}" srcOrd="2" destOrd="0" presId="urn:microsoft.com/office/officeart/2008/layout/NameandTitleOrganizationalChart"/>
    <dgm:cxn modelId="{7836329F-0125-48C8-85EF-1FFE4D04A220}" type="presParOf" srcId="{69B5D8E0-3CDD-405F-B61C-484B343B667A}" destId="{AAE38601-04BE-41E1-8334-6EB075AA108E}" srcOrd="1" destOrd="0" presId="urn:microsoft.com/office/officeart/2008/layout/NameandTitleOrganizationalChart"/>
    <dgm:cxn modelId="{98F2C885-6157-4D1D-8F3A-72D0F199A4F9}" type="presParOf" srcId="{69B5D8E0-3CDD-405F-B61C-484B343B667A}" destId="{D95728BB-4567-4406-A0DA-DFAF256FFF70}" srcOrd="2" destOrd="0" presId="urn:microsoft.com/office/officeart/2008/layout/NameandTitleOrganizationalChart"/>
    <dgm:cxn modelId="{B2E1AE66-84B3-4410-BF4F-60D92DE963DA}" type="presParOf" srcId="{15EA3643-1DC8-413C-9D62-9C3DBC114D48}" destId="{78A9324C-6451-4A5A-9FBB-E426360B0B2E}" srcOrd="2" destOrd="0" presId="urn:microsoft.com/office/officeart/2008/layout/NameandTitleOrganizationalChart"/>
    <dgm:cxn modelId="{41060481-A589-4C39-9BD2-BDFD53D330B1}" type="presParOf" srcId="{AD8C3560-6148-4264-8B41-C4B9A68B3D5C}" destId="{337236EF-6310-4151-B408-2D84439195DD}" srcOrd="2" destOrd="0" presId="urn:microsoft.com/office/officeart/2008/layout/NameandTitleOrganizationalChart"/>
    <dgm:cxn modelId="{60146A9B-91B2-4F58-9FDB-7CF2AF04672A}" type="presParOf" srcId="{AD8C3560-6148-4264-8B41-C4B9A68B3D5C}" destId="{E34CB578-8B30-4BD3-B92A-F3F26CBD8620}" srcOrd="3" destOrd="0" presId="urn:microsoft.com/office/officeart/2008/layout/NameandTitleOrganizationalChart"/>
    <dgm:cxn modelId="{43184A96-309B-4C4D-AA8C-2C6BBF208FDA}" type="presParOf" srcId="{E34CB578-8B30-4BD3-B92A-F3F26CBD8620}" destId="{AEC1AC20-FADD-492E-8513-ED801DF45178}" srcOrd="0" destOrd="0" presId="urn:microsoft.com/office/officeart/2008/layout/NameandTitleOrganizationalChart"/>
    <dgm:cxn modelId="{B4F74860-ADEF-4FF8-9625-4354DD98D0D5}" type="presParOf" srcId="{AEC1AC20-FADD-492E-8513-ED801DF45178}" destId="{96E187B7-0A16-4F37-8EF4-E860C31E3350}" srcOrd="0" destOrd="0" presId="urn:microsoft.com/office/officeart/2008/layout/NameandTitleOrganizationalChart"/>
    <dgm:cxn modelId="{F3D30522-A340-48A3-A95C-8FB058F68209}" type="presParOf" srcId="{AEC1AC20-FADD-492E-8513-ED801DF45178}" destId="{EC6A2474-E060-430E-BAEB-7DD819314325}" srcOrd="1" destOrd="0" presId="urn:microsoft.com/office/officeart/2008/layout/NameandTitleOrganizationalChart"/>
    <dgm:cxn modelId="{DC07ED5F-34B4-40BF-B8C9-20FAA8FF4DD3}" type="presParOf" srcId="{AEC1AC20-FADD-492E-8513-ED801DF45178}" destId="{ABC20C70-3AAB-4722-8D60-AC410019FE26}" srcOrd="2" destOrd="0" presId="urn:microsoft.com/office/officeart/2008/layout/NameandTitleOrganizationalChart"/>
    <dgm:cxn modelId="{D9321754-2689-4DCD-AA35-AF716EDA6876}" type="presParOf" srcId="{E34CB578-8B30-4BD3-B92A-F3F26CBD8620}" destId="{1A3139C0-60D7-4A70-A857-C4852242D6DB}" srcOrd="1" destOrd="0" presId="urn:microsoft.com/office/officeart/2008/layout/NameandTitleOrganizationalChart"/>
    <dgm:cxn modelId="{07E98DC0-46E0-454A-B7CE-C246CABA105E}" type="presParOf" srcId="{1A3139C0-60D7-4A70-A857-C4852242D6DB}" destId="{B979ED97-AA38-4A05-86E3-FC12227DE143}" srcOrd="0" destOrd="0" presId="urn:microsoft.com/office/officeart/2008/layout/NameandTitleOrganizationalChart"/>
    <dgm:cxn modelId="{8F5F6B22-33C7-4DCA-882F-4468801DD1D8}" type="presParOf" srcId="{1A3139C0-60D7-4A70-A857-C4852242D6DB}" destId="{999AD343-3D74-4306-A64C-52994BE26978}" srcOrd="1" destOrd="0" presId="urn:microsoft.com/office/officeart/2008/layout/NameandTitleOrganizationalChart"/>
    <dgm:cxn modelId="{DDEBBED5-754B-4870-A3F1-9EDE336D944A}" type="presParOf" srcId="{999AD343-3D74-4306-A64C-52994BE26978}" destId="{9F3C5E22-5D0B-4CF8-9495-1F4B7AC2AE97}" srcOrd="0" destOrd="0" presId="urn:microsoft.com/office/officeart/2008/layout/NameandTitleOrganizationalChart"/>
    <dgm:cxn modelId="{3A19240D-333F-4E72-AF79-20B733242D28}" type="presParOf" srcId="{9F3C5E22-5D0B-4CF8-9495-1F4B7AC2AE97}" destId="{38023FE6-8538-40FB-91E1-8D92C3BD19EF}" srcOrd="0" destOrd="0" presId="urn:microsoft.com/office/officeart/2008/layout/NameandTitleOrganizationalChart"/>
    <dgm:cxn modelId="{C8F9E419-7D12-4624-9CA3-F3B02A5AA7F3}" type="presParOf" srcId="{9F3C5E22-5D0B-4CF8-9495-1F4B7AC2AE97}" destId="{41520284-A1DB-4090-B317-E88FDC6B3DCB}" srcOrd="1" destOrd="0" presId="urn:microsoft.com/office/officeart/2008/layout/NameandTitleOrganizationalChart"/>
    <dgm:cxn modelId="{2764E094-B309-414E-9A7D-C9D7B181E0DB}" type="presParOf" srcId="{9F3C5E22-5D0B-4CF8-9495-1F4B7AC2AE97}" destId="{453DCD06-910A-4424-B4F6-E2EEB65674F5}" srcOrd="2" destOrd="0" presId="urn:microsoft.com/office/officeart/2008/layout/NameandTitleOrganizationalChart"/>
    <dgm:cxn modelId="{CBA0FAB3-ECA7-4648-A1D4-9037337C5EE3}" type="presParOf" srcId="{999AD343-3D74-4306-A64C-52994BE26978}" destId="{CC8F2DC6-5815-4842-A49B-D0F7F4485F98}" srcOrd="1" destOrd="0" presId="urn:microsoft.com/office/officeart/2008/layout/NameandTitleOrganizationalChart"/>
    <dgm:cxn modelId="{CAFC41CB-6D76-42C2-9557-E373F68E78EE}" type="presParOf" srcId="{999AD343-3D74-4306-A64C-52994BE26978}" destId="{F9466BFA-AADF-4352-8641-739804DC759F}" srcOrd="2" destOrd="0" presId="urn:microsoft.com/office/officeart/2008/layout/NameandTitleOrganizationalChart"/>
    <dgm:cxn modelId="{23FCA456-917D-4265-9496-90CD456E5787}" type="presParOf" srcId="{E34CB578-8B30-4BD3-B92A-F3F26CBD8620}" destId="{C6061DD2-CB9C-41E8-AEC4-4832A7817E54}" srcOrd="2" destOrd="0" presId="urn:microsoft.com/office/officeart/2008/layout/NameandTitleOrganizationalChart"/>
    <dgm:cxn modelId="{FA4D160B-7C9A-4E0C-B55C-67AF256B3FDF}" type="presParOf" srcId="{97D4C557-A2D5-4632-B99A-4B33A60E5309}" destId="{528F7061-B076-48C7-816A-985E6EBEFCF3}" srcOrd="2" destOrd="0" presId="urn:microsoft.com/office/officeart/2008/layout/NameandTitleOrganizationalChart"/>
    <dgm:cxn modelId="{4EF7A380-8C86-4384-88A1-3470A79CE45B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Danny Highley</a:t>
          </a:r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Kittitas County Community Public  Health and Safety Network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Cascade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72B3D5F3-8305-40B2-961E-43C8A18B3176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dirty="0" smtClean="0"/>
            <a:t>Youth Services of Kittitas County</a:t>
          </a:r>
          <a:endParaRPr lang="en-US" sz="1400" dirty="0"/>
        </a:p>
      </dgm:t>
    </dgm:pt>
    <dgm:pt modelId="{2032E531-B6F7-488B-834D-21F6239B1DB3}" type="parTrans" cxnId="{A104ACC1-BBEA-4D6A-BECB-88BE6BB10AD1}">
      <dgm:prSet/>
      <dgm:spPr/>
      <dgm:t>
        <a:bodyPr/>
        <a:lstStyle/>
        <a:p>
          <a:endParaRPr lang="en-US"/>
        </a:p>
      </dgm:t>
    </dgm:pt>
    <dgm:pt modelId="{47E02A3E-1463-488E-B18F-B1D54928CBE0}" type="sibTrans" cxnId="{A104ACC1-BBEA-4D6A-BECB-88BE6BB10AD1}">
      <dgm:prSet custT="1"/>
      <dgm:spPr/>
      <dgm:t>
        <a:bodyPr/>
        <a:lstStyle/>
        <a:p>
          <a:pPr algn="ctr"/>
          <a:r>
            <a:rPr lang="en-US" sz="1400" dirty="0" smtClean="0"/>
            <a:t>Cascade Subcontractor</a:t>
          </a:r>
          <a:endParaRPr lang="en-US" sz="1400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3" custLinFactNeighborX="4287" custLinFactNeighborY="4469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3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3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D6C5C114-280C-4EA6-8066-CA7C39BB69F8}" type="pres">
      <dgm:prSet presAssocID="{2032E531-B6F7-488B-834D-21F6239B1DB3}" presName="Name37" presStyleLbl="parChTrans1D4" presStyleIdx="0" presStyleCnt="1"/>
      <dgm:spPr/>
      <dgm:t>
        <a:bodyPr/>
        <a:lstStyle/>
        <a:p>
          <a:endParaRPr lang="en-US"/>
        </a:p>
      </dgm:t>
    </dgm:pt>
    <dgm:pt modelId="{69B5D8E0-3CDD-405F-B61C-484B343B667A}" type="pres">
      <dgm:prSet presAssocID="{72B3D5F3-8305-40B2-961E-43C8A18B3176}" presName="hierRoot2" presStyleCnt="0">
        <dgm:presLayoutVars>
          <dgm:hierBranch val="init"/>
        </dgm:presLayoutVars>
      </dgm:prSet>
      <dgm:spPr/>
    </dgm:pt>
    <dgm:pt modelId="{173E5BE9-04A7-4357-BFF5-5B6694E1EEFA}" type="pres">
      <dgm:prSet presAssocID="{72B3D5F3-8305-40B2-961E-43C8A18B3176}" presName="rootComposite" presStyleCnt="0"/>
      <dgm:spPr/>
    </dgm:pt>
    <dgm:pt modelId="{F59EB7E5-2DFE-4194-8781-36C72AD7D323}" type="pres">
      <dgm:prSet presAssocID="{72B3D5F3-8305-40B2-961E-43C8A18B3176}" presName="rootText" presStyleLbl="node1" presStyleIdx="2" presStyleCnt="3" custScaleX="172059" custScaleY="57992" custLinFactNeighborX="-160" custLinFactNeighborY="-23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88AAD38-4B24-4EE7-8CAA-3958B46F2E64}" type="pres">
      <dgm:prSet presAssocID="{72B3D5F3-8305-40B2-961E-43C8A18B3176}" presName="titleText2" presStyleLbl="fgAcc1" presStyleIdx="2" presStyleCnt="3" custScaleX="139344" custScaleY="101529" custLinFactNeighborX="19331" custLinFactNeighborY="-2315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B6698A6-1417-4AAC-AADE-CA7D55F6B424}" type="pres">
      <dgm:prSet presAssocID="{72B3D5F3-8305-40B2-961E-43C8A18B3176}" presName="rootConnector" presStyleLbl="node4" presStyleIdx="0" presStyleCnt="0"/>
      <dgm:spPr/>
      <dgm:t>
        <a:bodyPr/>
        <a:lstStyle/>
        <a:p>
          <a:endParaRPr lang="en-US"/>
        </a:p>
      </dgm:t>
    </dgm:pt>
    <dgm:pt modelId="{AAE38601-04BE-41E1-8334-6EB075AA108E}" type="pres">
      <dgm:prSet presAssocID="{72B3D5F3-8305-40B2-961E-43C8A18B3176}" presName="hierChild4" presStyleCnt="0"/>
      <dgm:spPr/>
    </dgm:pt>
    <dgm:pt modelId="{D95728BB-4567-4406-A0DA-DFAF256FFF70}" type="pres">
      <dgm:prSet presAssocID="{72B3D5F3-8305-40B2-961E-43C8A18B3176}" presName="hierChild5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8F350551-8F7E-4607-8268-EFE3325D54DC}" type="presOf" srcId="{5041890F-8081-4E82-AF5B-6B1BF12B672F}" destId="{4DD2F3FC-CDB1-4045-A099-BB32BC30CD1E}" srcOrd="0" destOrd="0" presId="urn:microsoft.com/office/officeart/2008/layout/NameandTitleOrganizationalChart"/>
    <dgm:cxn modelId="{F8BC52B1-A42E-4742-BDB0-2E1D739BFD3D}" type="presOf" srcId="{A43230F7-87A4-4681-8A7E-2F9394CC57FE}" destId="{44CBA1FA-4AD4-40B9-84A4-2BFD3A706B25}" srcOrd="1" destOrd="0" presId="urn:microsoft.com/office/officeart/2008/layout/NameandTitleOrganizationalChart"/>
    <dgm:cxn modelId="{C9F32212-0898-47BC-AC65-73CFF496BAA2}" type="presOf" srcId="{845E32C6-99CA-4BB1-A4D1-150CE7B9CD6E}" destId="{0076968C-CC24-451C-A595-81A668974D57}" srcOrd="0" destOrd="0" presId="urn:microsoft.com/office/officeart/2008/layout/NameandTitleOrganizationalChart"/>
    <dgm:cxn modelId="{882EA612-2675-449D-B945-2E5E2F5DBC3F}" type="presOf" srcId="{72B3D5F3-8305-40B2-961E-43C8A18B3176}" destId="{8B6698A6-1417-4AAC-AADE-CA7D55F6B424}" srcOrd="1" destOrd="0" presId="urn:microsoft.com/office/officeart/2008/layout/NameandTitleOrganizationalChart"/>
    <dgm:cxn modelId="{2C94F0A3-706A-4EB5-A1B4-7E92AFCBC2D1}" type="presOf" srcId="{116C4451-0B77-4E41-9609-5AAA27312FE6}" destId="{68DD19E0-58E8-44E9-A39E-064356409476}" srcOrd="0" destOrd="0" presId="urn:microsoft.com/office/officeart/2008/layout/NameandTitleOrganizationalChart"/>
    <dgm:cxn modelId="{5B74D6E5-BDED-4548-92A9-B694836946AD}" type="presOf" srcId="{2032E531-B6F7-488B-834D-21F6239B1DB3}" destId="{D6C5C114-280C-4EA6-8066-CA7C39BB69F8}" srcOrd="0" destOrd="0" presId="urn:microsoft.com/office/officeart/2008/layout/NameandTitleOrganizationalChart"/>
    <dgm:cxn modelId="{34BFCF4F-C58F-4DE3-B84C-2DAD8AC07049}" type="presOf" srcId="{EF4A5054-B318-48DF-BDBD-BC66FCBA6CC7}" destId="{EF92C5DE-96C8-447E-AAE3-E7E7C4C284E6}" srcOrd="0" destOrd="0" presId="urn:microsoft.com/office/officeart/2008/layout/NameandTitleOrganizationalChart"/>
    <dgm:cxn modelId="{921E3A61-D913-47B6-8954-C550BD562C38}" type="presOf" srcId="{779498DE-68F5-4AA3-94DE-731736B5607B}" destId="{26A5B01C-189B-4263-9E0F-26258162A49A}" srcOrd="0" destOrd="0" presId="urn:microsoft.com/office/officeart/2008/layout/NameandTitleOrganizationalChart"/>
    <dgm:cxn modelId="{2D2F861E-204C-433E-9801-0B5DC92A47CD}" type="presOf" srcId="{EF4A5054-B318-48DF-BDBD-BC66FCBA6CC7}" destId="{CBACD404-1643-47A7-97CA-E7997BCBB08B}" srcOrd="1" destOrd="0" presId="urn:microsoft.com/office/officeart/2008/layout/NameandTitleOrganizationalChart"/>
    <dgm:cxn modelId="{863D1B9D-9FAB-4C3A-9B67-4B0DD50E765E}" type="presOf" srcId="{D78F380C-9C72-48AB-A511-B03940384415}" destId="{0352A6F9-048E-4422-BE15-4955D6C80C30}" srcOrd="0" destOrd="0" presId="urn:microsoft.com/office/officeart/2008/layout/NameandTitleOrganizationalChart"/>
    <dgm:cxn modelId="{1F128677-78F9-4BE2-A189-B0788AADB1E2}" type="presOf" srcId="{591B8829-6551-43E8-A5F3-F171CF311CD0}" destId="{387367DB-E0FD-42CD-9D07-943E01243280}" srcOrd="0" destOrd="0" presId="urn:microsoft.com/office/officeart/2008/layout/NameandTitleOrganizationalChart"/>
    <dgm:cxn modelId="{A536B2AD-55DB-40B0-A7B7-B18CFAADAF4E}" type="presOf" srcId="{72B3D5F3-8305-40B2-961E-43C8A18B3176}" destId="{F59EB7E5-2DFE-4194-8781-36C72AD7D323}" srcOrd="0" destOrd="0" presId="urn:microsoft.com/office/officeart/2008/layout/NameandTitleOrganizationalChart"/>
    <dgm:cxn modelId="{A104ACC1-BBEA-4D6A-BECB-88BE6BB10AD1}" srcId="{EF4A5054-B318-48DF-BDBD-BC66FCBA6CC7}" destId="{72B3D5F3-8305-40B2-961E-43C8A18B3176}" srcOrd="0" destOrd="0" parTransId="{2032E531-B6F7-488B-834D-21F6239B1DB3}" sibTransId="{47E02A3E-1463-488E-B18F-B1D54928CBE0}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2BF66E3B-E1D1-426F-B58B-50A3177EBA3B}" type="presOf" srcId="{47E02A3E-1463-488E-B18F-B1D54928CBE0}" destId="{888AAD38-4B24-4EE7-8CAA-3958B46F2E64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8B17AE2D-BE8E-4323-9298-9F65065127C9}" type="presOf" srcId="{116C4451-0B77-4E41-9609-5AAA27312FE6}" destId="{4B08B3D5-1766-46C7-8D39-03BCC7AA4A7A}" srcOrd="1" destOrd="0" presId="urn:microsoft.com/office/officeart/2008/layout/NameandTitleOrganizationalChart"/>
    <dgm:cxn modelId="{D2137C76-03C1-403F-BE06-9E64E8DA684D}" type="presOf" srcId="{2EB81D67-D7D0-4D3D-B4DD-A35D6809153D}" destId="{4EB63215-7AAF-4D97-8A01-987FE82C5DB8}" srcOrd="0" destOrd="0" presId="urn:microsoft.com/office/officeart/2008/layout/NameandTitleOrganizationalChart"/>
    <dgm:cxn modelId="{02B7503F-8743-48CD-A58D-120EFED1BAB7}" type="presOf" srcId="{A43230F7-87A4-4681-8A7E-2F9394CC57FE}" destId="{DA23F6B7-F9F0-49F7-8AD8-7F02FA4F6FB0}" srcOrd="0" destOrd="0" presId="urn:microsoft.com/office/officeart/2008/layout/NameandTitleOrganizationalChart"/>
    <dgm:cxn modelId="{6BFC454A-6B57-4966-B366-F2EC2D1DC5B0}" type="presParOf" srcId="{26A5B01C-189B-4263-9E0F-26258162A49A}" destId="{B9119BF5-3349-4744-8E97-2DB943C93581}" srcOrd="0" destOrd="0" presId="urn:microsoft.com/office/officeart/2008/layout/NameandTitleOrganizationalChart"/>
    <dgm:cxn modelId="{FFCA73C9-9D0D-4E18-BBB3-8C663A3697FE}" type="presParOf" srcId="{B9119BF5-3349-4744-8E97-2DB943C93581}" destId="{FE9E4CF9-E81E-4D10-8FD1-64375A610AFA}" srcOrd="0" destOrd="0" presId="urn:microsoft.com/office/officeart/2008/layout/NameandTitleOrganizationalChart"/>
    <dgm:cxn modelId="{DB5D7A8A-A317-4275-ADF4-941EF8C4D5C6}" type="presParOf" srcId="{FE9E4CF9-E81E-4D10-8FD1-64375A610AFA}" destId="{68DD19E0-58E8-44E9-A39E-064356409476}" srcOrd="0" destOrd="0" presId="urn:microsoft.com/office/officeart/2008/layout/NameandTitleOrganizationalChart"/>
    <dgm:cxn modelId="{F6FD21AA-F10B-43BA-946A-B7D3D01E38F1}" type="presParOf" srcId="{FE9E4CF9-E81E-4D10-8FD1-64375A610AFA}" destId="{4EB63215-7AAF-4D97-8A01-987FE82C5DB8}" srcOrd="1" destOrd="0" presId="urn:microsoft.com/office/officeart/2008/layout/NameandTitleOrganizationalChart"/>
    <dgm:cxn modelId="{FDA554D2-B699-4DCB-B324-B69590073ACD}" type="presParOf" srcId="{FE9E4CF9-E81E-4D10-8FD1-64375A610AFA}" destId="{4B08B3D5-1766-46C7-8D39-03BCC7AA4A7A}" srcOrd="2" destOrd="0" presId="urn:microsoft.com/office/officeart/2008/layout/NameandTitleOrganizationalChart"/>
    <dgm:cxn modelId="{AD06F4CA-6AD0-444F-A498-5F488607F5CA}" type="presParOf" srcId="{B9119BF5-3349-4744-8E97-2DB943C93581}" destId="{376E8AF2-DA7A-45B2-A746-6264651B3C88}" srcOrd="1" destOrd="0" presId="urn:microsoft.com/office/officeart/2008/layout/NameandTitleOrganizationalChart"/>
    <dgm:cxn modelId="{910CE38C-24AA-44A3-8B91-5650E5D90DA7}" type="presParOf" srcId="{376E8AF2-DA7A-45B2-A746-6264651B3C88}" destId="{0352A6F9-048E-4422-BE15-4955D6C80C30}" srcOrd="0" destOrd="0" presId="urn:microsoft.com/office/officeart/2008/layout/NameandTitleOrganizationalChart"/>
    <dgm:cxn modelId="{71F3DE8D-2917-4456-A893-388D2AD1ED93}" type="presParOf" srcId="{376E8AF2-DA7A-45B2-A746-6264651B3C88}" destId="{97D4C557-A2D5-4632-B99A-4B33A60E5309}" srcOrd="1" destOrd="0" presId="urn:microsoft.com/office/officeart/2008/layout/NameandTitleOrganizationalChart"/>
    <dgm:cxn modelId="{C91C892B-3159-48D6-AFE1-2A5E120C5EF6}" type="presParOf" srcId="{97D4C557-A2D5-4632-B99A-4B33A60E5309}" destId="{C2C6E6F8-5F58-441B-9CCC-2430E3765D5B}" srcOrd="0" destOrd="0" presId="urn:microsoft.com/office/officeart/2008/layout/NameandTitleOrganizationalChart"/>
    <dgm:cxn modelId="{11C1538C-6127-42C8-ABA4-BB32BD2C1B58}" type="presParOf" srcId="{C2C6E6F8-5F58-441B-9CCC-2430E3765D5B}" destId="{DA23F6B7-F9F0-49F7-8AD8-7F02FA4F6FB0}" srcOrd="0" destOrd="0" presId="urn:microsoft.com/office/officeart/2008/layout/NameandTitleOrganizationalChart"/>
    <dgm:cxn modelId="{9E6652C3-375F-41D4-A1D7-3E67A3A876C2}" type="presParOf" srcId="{C2C6E6F8-5F58-441B-9CCC-2430E3765D5B}" destId="{387367DB-E0FD-42CD-9D07-943E01243280}" srcOrd="1" destOrd="0" presId="urn:microsoft.com/office/officeart/2008/layout/NameandTitleOrganizationalChart"/>
    <dgm:cxn modelId="{0AB73884-9482-4D28-8893-CAB2134D334A}" type="presParOf" srcId="{C2C6E6F8-5F58-441B-9CCC-2430E3765D5B}" destId="{44CBA1FA-4AD4-40B9-84A4-2BFD3A706B25}" srcOrd="2" destOrd="0" presId="urn:microsoft.com/office/officeart/2008/layout/NameandTitleOrganizationalChart"/>
    <dgm:cxn modelId="{4F3CC066-C727-4CBD-9DE9-4A7E99DCD55B}" type="presParOf" srcId="{97D4C557-A2D5-4632-B99A-4B33A60E5309}" destId="{AD8C3560-6148-4264-8B41-C4B9A68B3D5C}" srcOrd="1" destOrd="0" presId="urn:microsoft.com/office/officeart/2008/layout/NameandTitleOrganizationalChart"/>
    <dgm:cxn modelId="{EB54D5A7-30B4-4990-8A2D-D109C144D0D8}" type="presParOf" srcId="{AD8C3560-6148-4264-8B41-C4B9A68B3D5C}" destId="{0076968C-CC24-451C-A595-81A668974D57}" srcOrd="0" destOrd="0" presId="urn:microsoft.com/office/officeart/2008/layout/NameandTitleOrganizationalChart"/>
    <dgm:cxn modelId="{B5C137C9-5E4A-4684-B801-18681CA57864}" type="presParOf" srcId="{AD8C3560-6148-4264-8B41-C4B9A68B3D5C}" destId="{15EA3643-1DC8-413C-9D62-9C3DBC114D48}" srcOrd="1" destOrd="0" presId="urn:microsoft.com/office/officeart/2008/layout/NameandTitleOrganizationalChart"/>
    <dgm:cxn modelId="{54DC14E2-0A3E-4208-9172-4A3F25342457}" type="presParOf" srcId="{15EA3643-1DC8-413C-9D62-9C3DBC114D48}" destId="{328746D9-4850-4B24-8B99-81C0DD8FD586}" srcOrd="0" destOrd="0" presId="urn:microsoft.com/office/officeart/2008/layout/NameandTitleOrganizationalChart"/>
    <dgm:cxn modelId="{3C56E1F2-9AA5-4B72-B111-E7EC0CA52DBC}" type="presParOf" srcId="{328746D9-4850-4B24-8B99-81C0DD8FD586}" destId="{EF92C5DE-96C8-447E-AAE3-E7E7C4C284E6}" srcOrd="0" destOrd="0" presId="urn:microsoft.com/office/officeart/2008/layout/NameandTitleOrganizationalChart"/>
    <dgm:cxn modelId="{A12994ED-DFB1-4A64-924E-A9AF3E6AE059}" type="presParOf" srcId="{328746D9-4850-4B24-8B99-81C0DD8FD586}" destId="{4DD2F3FC-CDB1-4045-A099-BB32BC30CD1E}" srcOrd="1" destOrd="0" presId="urn:microsoft.com/office/officeart/2008/layout/NameandTitleOrganizationalChart"/>
    <dgm:cxn modelId="{9C40B6B4-6CB1-49C2-BD5D-9F4D3223F08E}" type="presParOf" srcId="{328746D9-4850-4B24-8B99-81C0DD8FD586}" destId="{CBACD404-1643-47A7-97CA-E7997BCBB08B}" srcOrd="2" destOrd="0" presId="urn:microsoft.com/office/officeart/2008/layout/NameandTitleOrganizationalChart"/>
    <dgm:cxn modelId="{56418EC5-9161-4642-9F3B-9311BC84B926}" type="presParOf" srcId="{15EA3643-1DC8-413C-9D62-9C3DBC114D48}" destId="{A3A5AFE8-1B12-4944-BEBA-4281C824F624}" srcOrd="1" destOrd="0" presId="urn:microsoft.com/office/officeart/2008/layout/NameandTitleOrganizationalChart"/>
    <dgm:cxn modelId="{7D915C6C-1A0A-45D1-ADBE-195808ACF8D2}" type="presParOf" srcId="{A3A5AFE8-1B12-4944-BEBA-4281C824F624}" destId="{D6C5C114-280C-4EA6-8066-CA7C39BB69F8}" srcOrd="0" destOrd="0" presId="urn:microsoft.com/office/officeart/2008/layout/NameandTitleOrganizationalChart"/>
    <dgm:cxn modelId="{2BBF5C26-886D-4379-9A15-AAC215B8C824}" type="presParOf" srcId="{A3A5AFE8-1B12-4944-BEBA-4281C824F624}" destId="{69B5D8E0-3CDD-405F-B61C-484B343B667A}" srcOrd="1" destOrd="0" presId="urn:microsoft.com/office/officeart/2008/layout/NameandTitleOrganizationalChart"/>
    <dgm:cxn modelId="{6CF6FECE-0AFB-4A9A-8D89-9685FDF4DC0B}" type="presParOf" srcId="{69B5D8E0-3CDD-405F-B61C-484B343B667A}" destId="{173E5BE9-04A7-4357-BFF5-5B6694E1EEFA}" srcOrd="0" destOrd="0" presId="urn:microsoft.com/office/officeart/2008/layout/NameandTitleOrganizationalChart"/>
    <dgm:cxn modelId="{D2AF4C3B-F81C-4D97-A5DE-3A8975C97702}" type="presParOf" srcId="{173E5BE9-04A7-4357-BFF5-5B6694E1EEFA}" destId="{F59EB7E5-2DFE-4194-8781-36C72AD7D323}" srcOrd="0" destOrd="0" presId="urn:microsoft.com/office/officeart/2008/layout/NameandTitleOrganizationalChart"/>
    <dgm:cxn modelId="{E1F8BF16-8884-4546-8664-801D60350AEF}" type="presParOf" srcId="{173E5BE9-04A7-4357-BFF5-5B6694E1EEFA}" destId="{888AAD38-4B24-4EE7-8CAA-3958B46F2E64}" srcOrd="1" destOrd="0" presId="urn:microsoft.com/office/officeart/2008/layout/NameandTitleOrganizationalChart"/>
    <dgm:cxn modelId="{DDE1C01B-9FAF-4A9A-B91A-09505D847F71}" type="presParOf" srcId="{173E5BE9-04A7-4357-BFF5-5B6694E1EEFA}" destId="{8B6698A6-1417-4AAC-AADE-CA7D55F6B424}" srcOrd="2" destOrd="0" presId="urn:microsoft.com/office/officeart/2008/layout/NameandTitleOrganizationalChart"/>
    <dgm:cxn modelId="{0923D888-0C29-4674-92F1-7B96AB8219AF}" type="presParOf" srcId="{69B5D8E0-3CDD-405F-B61C-484B343B667A}" destId="{AAE38601-04BE-41E1-8334-6EB075AA108E}" srcOrd="1" destOrd="0" presId="urn:microsoft.com/office/officeart/2008/layout/NameandTitleOrganizationalChart"/>
    <dgm:cxn modelId="{E748D77A-BD1B-411C-80B9-1448420CAF90}" type="presParOf" srcId="{69B5D8E0-3CDD-405F-B61C-484B343B667A}" destId="{D95728BB-4567-4406-A0DA-DFAF256FFF70}" srcOrd="2" destOrd="0" presId="urn:microsoft.com/office/officeart/2008/layout/NameandTitleOrganizationalChart"/>
    <dgm:cxn modelId="{41914D0F-63B4-46FE-9829-B348FE682E85}" type="presParOf" srcId="{15EA3643-1DC8-413C-9D62-9C3DBC114D48}" destId="{78A9324C-6451-4A5A-9FBB-E426360B0B2E}" srcOrd="2" destOrd="0" presId="urn:microsoft.com/office/officeart/2008/layout/NameandTitleOrganizationalChart"/>
    <dgm:cxn modelId="{A27870C5-AEA6-4CF3-9FAA-9402E3DE5380}" type="presParOf" srcId="{97D4C557-A2D5-4632-B99A-4B33A60E5309}" destId="{528F7061-B076-48C7-816A-985E6EBEFCF3}" srcOrd="2" destOrd="0" presId="urn:microsoft.com/office/officeart/2008/layout/NameandTitleOrganizationalChart"/>
    <dgm:cxn modelId="{240383A7-776C-41F2-9387-1C64FB6AE31A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Gabby Richard</a:t>
          </a:r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Lewis County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Morton Coalition for Alcohol and Substance Abuse Prevention (Morton UP!)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72B3D5F3-8305-40B2-961E-43C8A18B3176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Centralia College</a:t>
          </a:r>
          <a:endParaRPr lang="en-US" dirty="0"/>
        </a:p>
      </dgm:t>
    </dgm:pt>
    <dgm:pt modelId="{2032E531-B6F7-488B-834D-21F6239B1DB3}" type="parTrans" cxnId="{A104ACC1-BBEA-4D6A-BECB-88BE6BB10AD1}">
      <dgm:prSet/>
      <dgm:spPr/>
      <dgm:t>
        <a:bodyPr/>
        <a:lstStyle/>
        <a:p>
          <a:endParaRPr lang="en-US"/>
        </a:p>
      </dgm:t>
    </dgm:pt>
    <dgm:pt modelId="{47E02A3E-1463-488E-B18F-B1D54928CBE0}" type="sibTrans" cxnId="{A104ACC1-BBEA-4D6A-BECB-88BE6BB10AD1}">
      <dgm:prSet/>
      <dgm:spPr/>
      <dgm:t>
        <a:bodyPr/>
        <a:lstStyle/>
        <a:p>
          <a:pPr algn="ctr"/>
          <a:r>
            <a:rPr lang="en-US" dirty="0" smtClean="0"/>
            <a:t>Morton Subcontractor</a:t>
          </a:r>
          <a:endParaRPr lang="en-US" dirty="0"/>
        </a:p>
      </dgm:t>
    </dgm:pt>
    <dgm:pt modelId="{14FCE0D5-B56F-4703-8FBC-7B9E430F1FDD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Lewis County Public Health Nurse Family Partnership</a:t>
          </a:r>
          <a:endParaRPr lang="en-US" dirty="0"/>
        </a:p>
      </dgm:t>
    </dgm:pt>
    <dgm:pt modelId="{CCFF46F5-85B6-4E34-814B-F44EF9D5D8F4}" type="parTrans" cxnId="{DBAC7CD2-98DC-41F4-BC8D-1D37A5EA28AE}">
      <dgm:prSet/>
      <dgm:spPr/>
      <dgm:t>
        <a:bodyPr/>
        <a:lstStyle/>
        <a:p>
          <a:endParaRPr lang="en-US"/>
        </a:p>
      </dgm:t>
    </dgm:pt>
    <dgm:pt modelId="{633DE690-D24B-4E65-ABEE-1BEFAF9867ED}" type="sibTrans" cxnId="{DBAC7CD2-98DC-41F4-BC8D-1D37A5EA28AE}">
      <dgm:prSet/>
      <dgm:spPr/>
      <dgm:t>
        <a:bodyPr/>
        <a:lstStyle/>
        <a:p>
          <a:r>
            <a:rPr lang="en-US" dirty="0" smtClean="0"/>
            <a:t>Morton Subcontractor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4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4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4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D6C5C114-280C-4EA6-8066-CA7C39BB69F8}" type="pres">
      <dgm:prSet presAssocID="{2032E531-B6F7-488B-834D-21F6239B1DB3}" presName="Name37" presStyleLbl="parChTrans1D4" presStyleIdx="0" presStyleCnt="2"/>
      <dgm:spPr/>
      <dgm:t>
        <a:bodyPr/>
        <a:lstStyle/>
        <a:p>
          <a:endParaRPr lang="en-US"/>
        </a:p>
      </dgm:t>
    </dgm:pt>
    <dgm:pt modelId="{69B5D8E0-3CDD-405F-B61C-484B343B667A}" type="pres">
      <dgm:prSet presAssocID="{72B3D5F3-8305-40B2-961E-43C8A18B3176}" presName="hierRoot2" presStyleCnt="0">
        <dgm:presLayoutVars>
          <dgm:hierBranch val="init"/>
        </dgm:presLayoutVars>
      </dgm:prSet>
      <dgm:spPr/>
    </dgm:pt>
    <dgm:pt modelId="{173E5BE9-04A7-4357-BFF5-5B6694E1EEFA}" type="pres">
      <dgm:prSet presAssocID="{72B3D5F3-8305-40B2-961E-43C8A18B3176}" presName="rootComposite" presStyleCnt="0"/>
      <dgm:spPr/>
    </dgm:pt>
    <dgm:pt modelId="{F59EB7E5-2DFE-4194-8781-36C72AD7D323}" type="pres">
      <dgm:prSet presAssocID="{72B3D5F3-8305-40B2-961E-43C8A18B3176}" presName="rootText" presStyleLbl="node1" presStyleIdx="2" presStyleCnt="4" custScaleX="128928" custScaleY="57992" custLinFactNeighborX="2023" custLinFactNeighborY="220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88AAD38-4B24-4EE7-8CAA-3958B46F2E64}" type="pres">
      <dgm:prSet presAssocID="{72B3D5F3-8305-40B2-961E-43C8A18B3176}" presName="titleText2" presStyleLbl="fgAcc1" presStyleIdx="2" presStyleCnt="4" custScaleX="124326" custLinFactNeighborX="4269" custLinFactNeighborY="-2299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B6698A6-1417-4AAC-AADE-CA7D55F6B424}" type="pres">
      <dgm:prSet presAssocID="{72B3D5F3-8305-40B2-961E-43C8A18B3176}" presName="rootConnector" presStyleLbl="node4" presStyleIdx="0" presStyleCnt="0"/>
      <dgm:spPr/>
      <dgm:t>
        <a:bodyPr/>
        <a:lstStyle/>
        <a:p>
          <a:endParaRPr lang="en-US"/>
        </a:p>
      </dgm:t>
    </dgm:pt>
    <dgm:pt modelId="{AAE38601-04BE-41E1-8334-6EB075AA108E}" type="pres">
      <dgm:prSet presAssocID="{72B3D5F3-8305-40B2-961E-43C8A18B3176}" presName="hierChild4" presStyleCnt="0"/>
      <dgm:spPr/>
    </dgm:pt>
    <dgm:pt modelId="{D95728BB-4567-4406-A0DA-DFAF256FFF70}" type="pres">
      <dgm:prSet presAssocID="{72B3D5F3-8305-40B2-961E-43C8A18B3176}" presName="hierChild5" presStyleCnt="0"/>
      <dgm:spPr/>
    </dgm:pt>
    <dgm:pt modelId="{5E3C9B34-3C49-4179-9E82-CAFF441417AC}" type="pres">
      <dgm:prSet presAssocID="{CCFF46F5-85B6-4E34-814B-F44EF9D5D8F4}" presName="Name37" presStyleLbl="parChTrans1D4" presStyleIdx="1" presStyleCnt="2"/>
      <dgm:spPr/>
      <dgm:t>
        <a:bodyPr/>
        <a:lstStyle/>
        <a:p>
          <a:endParaRPr lang="en-US"/>
        </a:p>
      </dgm:t>
    </dgm:pt>
    <dgm:pt modelId="{999018C2-74A4-4A2B-B843-861A97DDD280}" type="pres">
      <dgm:prSet presAssocID="{14FCE0D5-B56F-4703-8FBC-7B9E430F1FDD}" presName="hierRoot2" presStyleCnt="0">
        <dgm:presLayoutVars>
          <dgm:hierBranch val="init"/>
        </dgm:presLayoutVars>
      </dgm:prSet>
      <dgm:spPr/>
    </dgm:pt>
    <dgm:pt modelId="{9F133D60-8A0C-4F69-BC12-84892CB39562}" type="pres">
      <dgm:prSet presAssocID="{14FCE0D5-B56F-4703-8FBC-7B9E430F1FDD}" presName="rootComposite" presStyleCnt="0"/>
      <dgm:spPr/>
    </dgm:pt>
    <dgm:pt modelId="{3CD4C185-7AB0-4353-B622-F93E78865D82}" type="pres">
      <dgm:prSet presAssocID="{14FCE0D5-B56F-4703-8FBC-7B9E430F1FDD}" presName="rootText" presStyleLbl="node1" presStyleIdx="3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093BDD5-C206-4BCF-853D-3D19A1BC7B4B}" type="pres">
      <dgm:prSet presAssocID="{14FCE0D5-B56F-4703-8FBC-7B9E430F1FDD}" presName="titleText2" presStyleLbl="fgAcc1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993C0A9-52DD-4326-89EE-CAA5E0A2929A}" type="pres">
      <dgm:prSet presAssocID="{14FCE0D5-B56F-4703-8FBC-7B9E430F1FDD}" presName="rootConnector" presStyleLbl="node4" presStyleIdx="0" presStyleCnt="0"/>
      <dgm:spPr/>
      <dgm:t>
        <a:bodyPr/>
        <a:lstStyle/>
        <a:p>
          <a:endParaRPr lang="en-US"/>
        </a:p>
      </dgm:t>
    </dgm:pt>
    <dgm:pt modelId="{4DB01869-A205-4864-97C3-5C6466507F44}" type="pres">
      <dgm:prSet presAssocID="{14FCE0D5-B56F-4703-8FBC-7B9E430F1FDD}" presName="hierChild4" presStyleCnt="0"/>
      <dgm:spPr/>
    </dgm:pt>
    <dgm:pt modelId="{48E8B6F4-3AFD-410D-AE1C-54505C399C89}" type="pres">
      <dgm:prSet presAssocID="{14FCE0D5-B56F-4703-8FBC-7B9E430F1FDD}" presName="hierChild5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93D76D3C-AC05-4661-9917-36A99B735BEA}" type="presOf" srcId="{D78F380C-9C72-48AB-A511-B03940384415}" destId="{0352A6F9-048E-4422-BE15-4955D6C80C30}" srcOrd="0" destOrd="0" presId="urn:microsoft.com/office/officeart/2008/layout/NameandTitleOrganizationalChart"/>
    <dgm:cxn modelId="{6049F054-8F18-4FA0-8F9D-B82E0C8CC8C8}" type="presOf" srcId="{5041890F-8081-4E82-AF5B-6B1BF12B672F}" destId="{4DD2F3FC-CDB1-4045-A099-BB32BC30CD1E}" srcOrd="0" destOrd="0" presId="urn:microsoft.com/office/officeart/2008/layout/NameandTitleOrganizationalChart"/>
    <dgm:cxn modelId="{F1058492-CAC1-418C-9F88-004922573593}" type="presOf" srcId="{2032E531-B6F7-488B-834D-21F6239B1DB3}" destId="{D6C5C114-280C-4EA6-8066-CA7C39BB69F8}" srcOrd="0" destOrd="0" presId="urn:microsoft.com/office/officeart/2008/layout/NameandTitleOrganizationalChart"/>
    <dgm:cxn modelId="{6375D705-128C-4FB2-90E0-4FABF5877FE7}" type="presOf" srcId="{779498DE-68F5-4AA3-94DE-731736B5607B}" destId="{26A5B01C-189B-4263-9E0F-26258162A49A}" srcOrd="0" destOrd="0" presId="urn:microsoft.com/office/officeart/2008/layout/NameandTitleOrganizationalChart"/>
    <dgm:cxn modelId="{DBAC7CD2-98DC-41F4-BC8D-1D37A5EA28AE}" srcId="{EF4A5054-B318-48DF-BDBD-BC66FCBA6CC7}" destId="{14FCE0D5-B56F-4703-8FBC-7B9E430F1FDD}" srcOrd="1" destOrd="0" parTransId="{CCFF46F5-85B6-4E34-814B-F44EF9D5D8F4}" sibTransId="{633DE690-D24B-4E65-ABEE-1BEFAF9867ED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21306FDB-7E2A-44E9-ABAB-61BD7DE9A5F8}" type="presOf" srcId="{72B3D5F3-8305-40B2-961E-43C8A18B3176}" destId="{F59EB7E5-2DFE-4194-8781-36C72AD7D323}" srcOrd="0" destOrd="0" presId="urn:microsoft.com/office/officeart/2008/layout/NameandTitleOrganizationalChart"/>
    <dgm:cxn modelId="{7903E33D-52C2-46E5-867D-C6839FC4327C}" type="presOf" srcId="{A43230F7-87A4-4681-8A7E-2F9394CC57FE}" destId="{DA23F6B7-F9F0-49F7-8AD8-7F02FA4F6FB0}" srcOrd="0" destOrd="0" presId="urn:microsoft.com/office/officeart/2008/layout/NameandTitleOrganizationalChart"/>
    <dgm:cxn modelId="{2B7F75D5-F68F-4989-9AF6-637F7706CD84}" type="presOf" srcId="{633DE690-D24B-4E65-ABEE-1BEFAF9867ED}" destId="{5093BDD5-C206-4BCF-853D-3D19A1BC7B4B}" srcOrd="0" destOrd="0" presId="urn:microsoft.com/office/officeart/2008/layout/NameandTitleOrganizationalChart"/>
    <dgm:cxn modelId="{3724AEFE-37E7-4801-A6DB-34348FE252F9}" type="presOf" srcId="{845E32C6-99CA-4BB1-A4D1-150CE7B9CD6E}" destId="{0076968C-CC24-451C-A595-81A668974D57}" srcOrd="0" destOrd="0" presId="urn:microsoft.com/office/officeart/2008/layout/NameandTitleOrganizationalChart"/>
    <dgm:cxn modelId="{46156364-DFEE-43EE-A140-C3C02A16A74C}" type="presOf" srcId="{14FCE0D5-B56F-4703-8FBC-7B9E430F1FDD}" destId="{8993C0A9-52DD-4326-89EE-CAA5E0A2929A}" srcOrd="1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A104ACC1-BBEA-4D6A-BECB-88BE6BB10AD1}" srcId="{EF4A5054-B318-48DF-BDBD-BC66FCBA6CC7}" destId="{72B3D5F3-8305-40B2-961E-43C8A18B3176}" srcOrd="0" destOrd="0" parTransId="{2032E531-B6F7-488B-834D-21F6239B1DB3}" sibTransId="{47E02A3E-1463-488E-B18F-B1D54928CBE0}"/>
    <dgm:cxn modelId="{50651EC8-F9DA-4593-95F3-5EFECDFEDA6D}" type="presOf" srcId="{EF4A5054-B318-48DF-BDBD-BC66FCBA6CC7}" destId="{CBACD404-1643-47A7-97CA-E7997BCBB08B}" srcOrd="1" destOrd="0" presId="urn:microsoft.com/office/officeart/2008/layout/NameandTitleOrganizationalChart"/>
    <dgm:cxn modelId="{1F61689E-3653-4FBB-94A4-63B72642158A}" type="presOf" srcId="{A43230F7-87A4-4681-8A7E-2F9394CC57FE}" destId="{44CBA1FA-4AD4-40B9-84A4-2BFD3A706B25}" srcOrd="1" destOrd="0" presId="urn:microsoft.com/office/officeart/2008/layout/NameandTitleOrganizationalChart"/>
    <dgm:cxn modelId="{5B5E4A6C-8CB2-45CA-9132-B4C13F4CDFAC}" type="presOf" srcId="{2EB81D67-D7D0-4D3D-B4DD-A35D6809153D}" destId="{4EB63215-7AAF-4D97-8A01-987FE82C5DB8}" srcOrd="0" destOrd="0" presId="urn:microsoft.com/office/officeart/2008/layout/NameandTitleOrganizationalChart"/>
    <dgm:cxn modelId="{E593F930-2E25-4831-97CE-53E614AC1992}" type="presOf" srcId="{47E02A3E-1463-488E-B18F-B1D54928CBE0}" destId="{888AAD38-4B24-4EE7-8CAA-3958B46F2E64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8DB3A00E-F182-4739-83AA-8BADD9D07880}" type="presOf" srcId="{591B8829-6551-43E8-A5F3-F171CF311CD0}" destId="{387367DB-E0FD-42CD-9D07-943E01243280}" srcOrd="0" destOrd="0" presId="urn:microsoft.com/office/officeart/2008/layout/NameandTitleOrganizationalChart"/>
    <dgm:cxn modelId="{3B0ADC47-D1D9-4460-A97E-EABB9BA487AC}" type="presOf" srcId="{CCFF46F5-85B6-4E34-814B-F44EF9D5D8F4}" destId="{5E3C9B34-3C49-4179-9E82-CAFF441417AC}" srcOrd="0" destOrd="0" presId="urn:microsoft.com/office/officeart/2008/layout/NameandTitleOrganizationalChart"/>
    <dgm:cxn modelId="{01ADA800-FF50-4B02-B7C2-262CE09F71B2}" type="presOf" srcId="{EF4A5054-B318-48DF-BDBD-BC66FCBA6CC7}" destId="{EF92C5DE-96C8-447E-AAE3-E7E7C4C284E6}" srcOrd="0" destOrd="0" presId="urn:microsoft.com/office/officeart/2008/layout/NameandTitleOrganizationalChart"/>
    <dgm:cxn modelId="{5901A7D4-0B37-4E10-9ABA-4D6733714240}" type="presOf" srcId="{116C4451-0B77-4E41-9609-5AAA27312FE6}" destId="{4B08B3D5-1766-46C7-8D39-03BCC7AA4A7A}" srcOrd="1" destOrd="0" presId="urn:microsoft.com/office/officeart/2008/layout/NameandTitleOrganizationalChart"/>
    <dgm:cxn modelId="{AD5CEC7B-D4C3-47C3-ACAF-5A1E21A36123}" type="presOf" srcId="{116C4451-0B77-4E41-9609-5AAA27312FE6}" destId="{68DD19E0-58E8-44E9-A39E-064356409476}" srcOrd="0" destOrd="0" presId="urn:microsoft.com/office/officeart/2008/layout/NameandTitleOrganizationalChart"/>
    <dgm:cxn modelId="{7F56266C-9B36-4BB4-B271-1F6F4A7917CD}" type="presOf" srcId="{72B3D5F3-8305-40B2-961E-43C8A18B3176}" destId="{8B6698A6-1417-4AAC-AADE-CA7D55F6B424}" srcOrd="1" destOrd="0" presId="urn:microsoft.com/office/officeart/2008/layout/NameandTitleOrganizationalChart"/>
    <dgm:cxn modelId="{EF40C4E8-F30B-4658-9508-9D835CCC87E5}" type="presOf" srcId="{14FCE0D5-B56F-4703-8FBC-7B9E430F1FDD}" destId="{3CD4C185-7AB0-4353-B622-F93E78865D82}" srcOrd="0" destOrd="0" presId="urn:microsoft.com/office/officeart/2008/layout/NameandTitleOrganizationalChart"/>
    <dgm:cxn modelId="{498CDF3A-5709-44F9-A3DF-28AAE1956C4F}" type="presParOf" srcId="{26A5B01C-189B-4263-9E0F-26258162A49A}" destId="{B9119BF5-3349-4744-8E97-2DB943C93581}" srcOrd="0" destOrd="0" presId="urn:microsoft.com/office/officeart/2008/layout/NameandTitleOrganizationalChart"/>
    <dgm:cxn modelId="{34AB8DE5-424D-499A-9218-B6B2F6634467}" type="presParOf" srcId="{B9119BF5-3349-4744-8E97-2DB943C93581}" destId="{FE9E4CF9-E81E-4D10-8FD1-64375A610AFA}" srcOrd="0" destOrd="0" presId="urn:microsoft.com/office/officeart/2008/layout/NameandTitleOrganizationalChart"/>
    <dgm:cxn modelId="{BF31002C-E955-42AB-BD25-C2EEB680A91C}" type="presParOf" srcId="{FE9E4CF9-E81E-4D10-8FD1-64375A610AFA}" destId="{68DD19E0-58E8-44E9-A39E-064356409476}" srcOrd="0" destOrd="0" presId="urn:microsoft.com/office/officeart/2008/layout/NameandTitleOrganizationalChart"/>
    <dgm:cxn modelId="{1BC101D5-295C-496A-BABE-FFD592737217}" type="presParOf" srcId="{FE9E4CF9-E81E-4D10-8FD1-64375A610AFA}" destId="{4EB63215-7AAF-4D97-8A01-987FE82C5DB8}" srcOrd="1" destOrd="0" presId="urn:microsoft.com/office/officeart/2008/layout/NameandTitleOrganizationalChart"/>
    <dgm:cxn modelId="{B8A113CD-0CE8-44DE-BF34-5A738337A203}" type="presParOf" srcId="{FE9E4CF9-E81E-4D10-8FD1-64375A610AFA}" destId="{4B08B3D5-1766-46C7-8D39-03BCC7AA4A7A}" srcOrd="2" destOrd="0" presId="urn:microsoft.com/office/officeart/2008/layout/NameandTitleOrganizationalChart"/>
    <dgm:cxn modelId="{323F34EF-ED5C-4501-B9B6-95925145B47E}" type="presParOf" srcId="{B9119BF5-3349-4744-8E97-2DB943C93581}" destId="{376E8AF2-DA7A-45B2-A746-6264651B3C88}" srcOrd="1" destOrd="0" presId="urn:microsoft.com/office/officeart/2008/layout/NameandTitleOrganizationalChart"/>
    <dgm:cxn modelId="{3793B1F9-AA14-49FC-8BC0-58244422514B}" type="presParOf" srcId="{376E8AF2-DA7A-45B2-A746-6264651B3C88}" destId="{0352A6F9-048E-4422-BE15-4955D6C80C30}" srcOrd="0" destOrd="0" presId="urn:microsoft.com/office/officeart/2008/layout/NameandTitleOrganizationalChart"/>
    <dgm:cxn modelId="{DFE8236A-A8D5-497B-87C4-87D182CFE189}" type="presParOf" srcId="{376E8AF2-DA7A-45B2-A746-6264651B3C88}" destId="{97D4C557-A2D5-4632-B99A-4B33A60E5309}" srcOrd="1" destOrd="0" presId="urn:microsoft.com/office/officeart/2008/layout/NameandTitleOrganizationalChart"/>
    <dgm:cxn modelId="{35A4A5D2-0971-48F9-9B78-0B5CAE6B82B5}" type="presParOf" srcId="{97D4C557-A2D5-4632-B99A-4B33A60E5309}" destId="{C2C6E6F8-5F58-441B-9CCC-2430E3765D5B}" srcOrd="0" destOrd="0" presId="urn:microsoft.com/office/officeart/2008/layout/NameandTitleOrganizationalChart"/>
    <dgm:cxn modelId="{37B68A5D-2904-4F82-9036-65EEB7831D17}" type="presParOf" srcId="{C2C6E6F8-5F58-441B-9CCC-2430E3765D5B}" destId="{DA23F6B7-F9F0-49F7-8AD8-7F02FA4F6FB0}" srcOrd="0" destOrd="0" presId="urn:microsoft.com/office/officeart/2008/layout/NameandTitleOrganizationalChart"/>
    <dgm:cxn modelId="{723844D4-6BE6-4B99-8652-17AE84841B25}" type="presParOf" srcId="{C2C6E6F8-5F58-441B-9CCC-2430E3765D5B}" destId="{387367DB-E0FD-42CD-9D07-943E01243280}" srcOrd="1" destOrd="0" presId="urn:microsoft.com/office/officeart/2008/layout/NameandTitleOrganizationalChart"/>
    <dgm:cxn modelId="{FE1BA2A2-47C8-4234-9CA3-1953DFCBAE10}" type="presParOf" srcId="{C2C6E6F8-5F58-441B-9CCC-2430E3765D5B}" destId="{44CBA1FA-4AD4-40B9-84A4-2BFD3A706B25}" srcOrd="2" destOrd="0" presId="urn:microsoft.com/office/officeart/2008/layout/NameandTitleOrganizationalChart"/>
    <dgm:cxn modelId="{ECD2A105-9EF2-4EA1-A892-BC56C01AB124}" type="presParOf" srcId="{97D4C557-A2D5-4632-B99A-4B33A60E5309}" destId="{AD8C3560-6148-4264-8B41-C4B9A68B3D5C}" srcOrd="1" destOrd="0" presId="urn:microsoft.com/office/officeart/2008/layout/NameandTitleOrganizationalChart"/>
    <dgm:cxn modelId="{8A85E79A-9398-481E-B869-9003A6A8B593}" type="presParOf" srcId="{AD8C3560-6148-4264-8B41-C4B9A68B3D5C}" destId="{0076968C-CC24-451C-A595-81A668974D57}" srcOrd="0" destOrd="0" presId="urn:microsoft.com/office/officeart/2008/layout/NameandTitleOrganizationalChart"/>
    <dgm:cxn modelId="{DC7210BD-1599-4E07-BA16-FDD2EDAB8AF1}" type="presParOf" srcId="{AD8C3560-6148-4264-8B41-C4B9A68B3D5C}" destId="{15EA3643-1DC8-413C-9D62-9C3DBC114D48}" srcOrd="1" destOrd="0" presId="urn:microsoft.com/office/officeart/2008/layout/NameandTitleOrganizationalChart"/>
    <dgm:cxn modelId="{73A82D45-FFAC-43F5-8744-50E862D6A366}" type="presParOf" srcId="{15EA3643-1DC8-413C-9D62-9C3DBC114D48}" destId="{328746D9-4850-4B24-8B99-81C0DD8FD586}" srcOrd="0" destOrd="0" presId="urn:microsoft.com/office/officeart/2008/layout/NameandTitleOrganizationalChart"/>
    <dgm:cxn modelId="{F65AD69E-D089-4D45-B540-78BDB773E84C}" type="presParOf" srcId="{328746D9-4850-4B24-8B99-81C0DD8FD586}" destId="{EF92C5DE-96C8-447E-AAE3-E7E7C4C284E6}" srcOrd="0" destOrd="0" presId="urn:microsoft.com/office/officeart/2008/layout/NameandTitleOrganizationalChart"/>
    <dgm:cxn modelId="{562EEEC9-3008-47F0-927F-6037E160AC78}" type="presParOf" srcId="{328746D9-4850-4B24-8B99-81C0DD8FD586}" destId="{4DD2F3FC-CDB1-4045-A099-BB32BC30CD1E}" srcOrd="1" destOrd="0" presId="urn:microsoft.com/office/officeart/2008/layout/NameandTitleOrganizationalChart"/>
    <dgm:cxn modelId="{9D99898C-1AA3-4BF7-9756-14F1DA714F5F}" type="presParOf" srcId="{328746D9-4850-4B24-8B99-81C0DD8FD586}" destId="{CBACD404-1643-47A7-97CA-E7997BCBB08B}" srcOrd="2" destOrd="0" presId="urn:microsoft.com/office/officeart/2008/layout/NameandTitleOrganizationalChart"/>
    <dgm:cxn modelId="{E802F7C7-F84B-46AF-9414-466EEC9ACE86}" type="presParOf" srcId="{15EA3643-1DC8-413C-9D62-9C3DBC114D48}" destId="{A3A5AFE8-1B12-4944-BEBA-4281C824F624}" srcOrd="1" destOrd="0" presId="urn:microsoft.com/office/officeart/2008/layout/NameandTitleOrganizationalChart"/>
    <dgm:cxn modelId="{129A3D88-B9DA-40BD-8890-831900446794}" type="presParOf" srcId="{A3A5AFE8-1B12-4944-BEBA-4281C824F624}" destId="{D6C5C114-280C-4EA6-8066-CA7C39BB69F8}" srcOrd="0" destOrd="0" presId="urn:microsoft.com/office/officeart/2008/layout/NameandTitleOrganizationalChart"/>
    <dgm:cxn modelId="{F80C1E93-0F63-430C-A084-F4A7142C2BFE}" type="presParOf" srcId="{A3A5AFE8-1B12-4944-BEBA-4281C824F624}" destId="{69B5D8E0-3CDD-405F-B61C-484B343B667A}" srcOrd="1" destOrd="0" presId="urn:microsoft.com/office/officeart/2008/layout/NameandTitleOrganizationalChart"/>
    <dgm:cxn modelId="{C747CAEF-2FCB-4977-A385-3AF5FC2E0C6B}" type="presParOf" srcId="{69B5D8E0-3CDD-405F-B61C-484B343B667A}" destId="{173E5BE9-04A7-4357-BFF5-5B6694E1EEFA}" srcOrd="0" destOrd="0" presId="urn:microsoft.com/office/officeart/2008/layout/NameandTitleOrganizationalChart"/>
    <dgm:cxn modelId="{1CEBE9B0-929A-4738-8C19-170BA6578AEA}" type="presParOf" srcId="{173E5BE9-04A7-4357-BFF5-5B6694E1EEFA}" destId="{F59EB7E5-2DFE-4194-8781-36C72AD7D323}" srcOrd="0" destOrd="0" presId="urn:microsoft.com/office/officeart/2008/layout/NameandTitleOrganizationalChart"/>
    <dgm:cxn modelId="{1E1009E8-A2B1-439F-895C-F9666FD4C97F}" type="presParOf" srcId="{173E5BE9-04A7-4357-BFF5-5B6694E1EEFA}" destId="{888AAD38-4B24-4EE7-8CAA-3958B46F2E64}" srcOrd="1" destOrd="0" presId="urn:microsoft.com/office/officeart/2008/layout/NameandTitleOrganizationalChart"/>
    <dgm:cxn modelId="{21CCE903-98B5-45D7-B29A-4EF2E3FCDE4D}" type="presParOf" srcId="{173E5BE9-04A7-4357-BFF5-5B6694E1EEFA}" destId="{8B6698A6-1417-4AAC-AADE-CA7D55F6B424}" srcOrd="2" destOrd="0" presId="urn:microsoft.com/office/officeart/2008/layout/NameandTitleOrganizationalChart"/>
    <dgm:cxn modelId="{036DE180-86C8-4C70-86D0-2803790C303B}" type="presParOf" srcId="{69B5D8E0-3CDD-405F-B61C-484B343B667A}" destId="{AAE38601-04BE-41E1-8334-6EB075AA108E}" srcOrd="1" destOrd="0" presId="urn:microsoft.com/office/officeart/2008/layout/NameandTitleOrganizationalChart"/>
    <dgm:cxn modelId="{6189CBBF-B58E-40E6-A830-71BDC1B0ACC5}" type="presParOf" srcId="{69B5D8E0-3CDD-405F-B61C-484B343B667A}" destId="{D95728BB-4567-4406-A0DA-DFAF256FFF70}" srcOrd="2" destOrd="0" presId="urn:microsoft.com/office/officeart/2008/layout/NameandTitleOrganizationalChart"/>
    <dgm:cxn modelId="{07F92CC9-0DB5-4AED-A208-CCD1F2CF91F4}" type="presParOf" srcId="{A3A5AFE8-1B12-4944-BEBA-4281C824F624}" destId="{5E3C9B34-3C49-4179-9E82-CAFF441417AC}" srcOrd="2" destOrd="0" presId="urn:microsoft.com/office/officeart/2008/layout/NameandTitleOrganizationalChart"/>
    <dgm:cxn modelId="{5098F8AB-F217-4588-B8E9-F45B53E0E613}" type="presParOf" srcId="{A3A5AFE8-1B12-4944-BEBA-4281C824F624}" destId="{999018C2-74A4-4A2B-B843-861A97DDD280}" srcOrd="3" destOrd="0" presId="urn:microsoft.com/office/officeart/2008/layout/NameandTitleOrganizationalChart"/>
    <dgm:cxn modelId="{221A44D7-ECE6-4EE9-9DF5-38B626019DC9}" type="presParOf" srcId="{999018C2-74A4-4A2B-B843-861A97DDD280}" destId="{9F133D60-8A0C-4F69-BC12-84892CB39562}" srcOrd="0" destOrd="0" presId="urn:microsoft.com/office/officeart/2008/layout/NameandTitleOrganizationalChart"/>
    <dgm:cxn modelId="{209B9BC6-DE8C-4493-82AF-B1400FF6E48A}" type="presParOf" srcId="{9F133D60-8A0C-4F69-BC12-84892CB39562}" destId="{3CD4C185-7AB0-4353-B622-F93E78865D82}" srcOrd="0" destOrd="0" presId="urn:microsoft.com/office/officeart/2008/layout/NameandTitleOrganizationalChart"/>
    <dgm:cxn modelId="{3286956B-C0E2-4507-BC63-2ABF7277C78F}" type="presParOf" srcId="{9F133D60-8A0C-4F69-BC12-84892CB39562}" destId="{5093BDD5-C206-4BCF-853D-3D19A1BC7B4B}" srcOrd="1" destOrd="0" presId="urn:microsoft.com/office/officeart/2008/layout/NameandTitleOrganizationalChart"/>
    <dgm:cxn modelId="{EBB55985-9F39-4FCA-AFB2-8E65BADC3D73}" type="presParOf" srcId="{9F133D60-8A0C-4F69-BC12-84892CB39562}" destId="{8993C0A9-52DD-4326-89EE-CAA5E0A2929A}" srcOrd="2" destOrd="0" presId="urn:microsoft.com/office/officeart/2008/layout/NameandTitleOrganizationalChart"/>
    <dgm:cxn modelId="{1C1BFD50-EBB5-4578-B994-25FFB4B0B5B2}" type="presParOf" srcId="{999018C2-74A4-4A2B-B843-861A97DDD280}" destId="{4DB01869-A205-4864-97C3-5C6466507F44}" srcOrd="1" destOrd="0" presId="urn:microsoft.com/office/officeart/2008/layout/NameandTitleOrganizationalChart"/>
    <dgm:cxn modelId="{5CA92036-6938-4E8B-BBE2-BE04AD39BAF5}" type="presParOf" srcId="{999018C2-74A4-4A2B-B843-861A97DDD280}" destId="{48E8B6F4-3AFD-410D-AE1C-54505C399C89}" srcOrd="2" destOrd="0" presId="urn:microsoft.com/office/officeart/2008/layout/NameandTitleOrganizationalChart"/>
    <dgm:cxn modelId="{42B4F5F1-645E-4B23-A2C2-484DC82318BD}" type="presParOf" srcId="{15EA3643-1DC8-413C-9D62-9C3DBC114D48}" destId="{78A9324C-6451-4A5A-9FBB-E426360B0B2E}" srcOrd="2" destOrd="0" presId="urn:microsoft.com/office/officeart/2008/layout/NameandTitleOrganizationalChart"/>
    <dgm:cxn modelId="{5C511D71-94B2-476A-A098-56D7B45345B3}" type="presParOf" srcId="{97D4C557-A2D5-4632-B99A-4B33A60E5309}" destId="{528F7061-B076-48C7-816A-985E6EBEFCF3}" srcOrd="2" destOrd="0" presId="urn:microsoft.com/office/officeart/2008/layout/NameandTitleOrganizationalChart"/>
    <dgm:cxn modelId="{7631FBA5-B6FB-4AD8-97FC-0A44DDF08C94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Danny Highley</a:t>
          </a:r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Asotin County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Clarkston E.P.I.C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18804" custLinFactNeighborX="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-5344" custLinFactNeighborY="-2329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LinFactNeighborX="4925" custLinFactNeighborY="73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 custLinFactNeighborX="-5344" custLinFactNeighborY="-4552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C5B9064E-F7CD-4EAE-A963-074BE46768C6}" type="presOf" srcId="{A43230F7-87A4-4681-8A7E-2F9394CC57FE}" destId="{DA23F6B7-F9F0-49F7-8AD8-7F02FA4F6FB0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EE16A027-44CF-4089-8D82-38A9D046313B}" type="presOf" srcId="{5041890F-8081-4E82-AF5B-6B1BF12B672F}" destId="{4DD2F3FC-CDB1-4045-A099-BB32BC30CD1E}" srcOrd="0" destOrd="0" presId="urn:microsoft.com/office/officeart/2008/layout/NameandTitleOrganizationalChart"/>
    <dgm:cxn modelId="{AEBF906F-D25E-4830-9890-388244FD0147}" type="presOf" srcId="{779498DE-68F5-4AA3-94DE-731736B5607B}" destId="{26A5B01C-189B-4263-9E0F-26258162A49A}" srcOrd="0" destOrd="0" presId="urn:microsoft.com/office/officeart/2008/layout/NameandTitleOrganizationalChart"/>
    <dgm:cxn modelId="{78F94AD4-2BF7-4C80-86C1-6729FCE5C186}" type="presOf" srcId="{2EB81D67-D7D0-4D3D-B4DD-A35D6809153D}" destId="{4EB63215-7AAF-4D97-8A01-987FE82C5DB8}" srcOrd="0" destOrd="0" presId="urn:microsoft.com/office/officeart/2008/layout/NameandTitleOrganizationalChart"/>
    <dgm:cxn modelId="{7ACCE097-8706-42C3-AAF7-91C5D8D2E50A}" type="presOf" srcId="{116C4451-0B77-4E41-9609-5AAA27312FE6}" destId="{68DD19E0-58E8-44E9-A39E-064356409476}" srcOrd="0" destOrd="0" presId="urn:microsoft.com/office/officeart/2008/layout/NameandTitleOrganizationalChart"/>
    <dgm:cxn modelId="{DFCE6898-729F-4A97-A7C1-7464F5764917}" type="presOf" srcId="{EF4A5054-B318-48DF-BDBD-BC66FCBA6CC7}" destId="{CBACD404-1643-47A7-97CA-E7997BCBB08B}" srcOrd="1" destOrd="0" presId="urn:microsoft.com/office/officeart/2008/layout/NameandTitleOrganizationalChart"/>
    <dgm:cxn modelId="{969CB63C-C6CC-4D76-9B85-BBDDE0FD95E6}" type="presOf" srcId="{D78F380C-9C72-48AB-A511-B03940384415}" destId="{0352A6F9-048E-4422-BE15-4955D6C80C30}" srcOrd="0" destOrd="0" presId="urn:microsoft.com/office/officeart/2008/layout/NameandTitleOrganizationalChart"/>
    <dgm:cxn modelId="{9C327411-74F1-4F32-B1BD-5D235622183D}" type="presOf" srcId="{A43230F7-87A4-4681-8A7E-2F9394CC57FE}" destId="{44CBA1FA-4AD4-40B9-84A4-2BFD3A706B25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FD4ED3E6-E2A8-4316-9300-ED03AAAE45F0}" type="presOf" srcId="{116C4451-0B77-4E41-9609-5AAA27312FE6}" destId="{4B08B3D5-1766-46C7-8D39-03BCC7AA4A7A}" srcOrd="1" destOrd="0" presId="urn:microsoft.com/office/officeart/2008/layout/NameandTitleOrganizationalChart"/>
    <dgm:cxn modelId="{0503A32C-E3B6-4424-AFBE-6B7F8B669790}" type="presOf" srcId="{EF4A5054-B318-48DF-BDBD-BC66FCBA6CC7}" destId="{EF92C5DE-96C8-447E-AAE3-E7E7C4C284E6}" srcOrd="0" destOrd="0" presId="urn:microsoft.com/office/officeart/2008/layout/NameandTitleOrganizationalChart"/>
    <dgm:cxn modelId="{49C94DE3-E0EA-43CF-95B7-BDCC06F09111}" type="presOf" srcId="{845E32C6-99CA-4BB1-A4D1-150CE7B9CD6E}" destId="{0076968C-CC24-451C-A595-81A668974D57}" srcOrd="0" destOrd="0" presId="urn:microsoft.com/office/officeart/2008/layout/NameandTitleOrganizationalChart"/>
    <dgm:cxn modelId="{6000B056-CF48-4C2F-81C6-12D6743A5F6B}" type="presOf" srcId="{591B8829-6551-43E8-A5F3-F171CF311CD0}" destId="{387367DB-E0FD-42CD-9D07-943E01243280}" srcOrd="0" destOrd="0" presId="urn:microsoft.com/office/officeart/2008/layout/NameandTitleOrganizationalChart"/>
    <dgm:cxn modelId="{4F1B1777-CBD4-4FBB-BD8B-5AA0DF13BF76}" type="presParOf" srcId="{26A5B01C-189B-4263-9E0F-26258162A49A}" destId="{B9119BF5-3349-4744-8E97-2DB943C93581}" srcOrd="0" destOrd="0" presId="urn:microsoft.com/office/officeart/2008/layout/NameandTitleOrganizationalChart"/>
    <dgm:cxn modelId="{2A6F9A9B-C1A2-4DC3-B42F-E94AE7DA0AFB}" type="presParOf" srcId="{B9119BF5-3349-4744-8E97-2DB943C93581}" destId="{FE9E4CF9-E81E-4D10-8FD1-64375A610AFA}" srcOrd="0" destOrd="0" presId="urn:microsoft.com/office/officeart/2008/layout/NameandTitleOrganizationalChart"/>
    <dgm:cxn modelId="{86DDAB19-D2E4-457F-9F46-74135759A0F7}" type="presParOf" srcId="{FE9E4CF9-E81E-4D10-8FD1-64375A610AFA}" destId="{68DD19E0-58E8-44E9-A39E-064356409476}" srcOrd="0" destOrd="0" presId="urn:microsoft.com/office/officeart/2008/layout/NameandTitleOrganizationalChart"/>
    <dgm:cxn modelId="{6B61AEFD-AE76-4843-BA01-B48079336C18}" type="presParOf" srcId="{FE9E4CF9-E81E-4D10-8FD1-64375A610AFA}" destId="{4EB63215-7AAF-4D97-8A01-987FE82C5DB8}" srcOrd="1" destOrd="0" presId="urn:microsoft.com/office/officeart/2008/layout/NameandTitleOrganizationalChart"/>
    <dgm:cxn modelId="{DB122030-62FB-4060-82F6-A9304023CE0C}" type="presParOf" srcId="{FE9E4CF9-E81E-4D10-8FD1-64375A610AFA}" destId="{4B08B3D5-1766-46C7-8D39-03BCC7AA4A7A}" srcOrd="2" destOrd="0" presId="urn:microsoft.com/office/officeart/2008/layout/NameandTitleOrganizationalChart"/>
    <dgm:cxn modelId="{4A8DDA83-B8B1-48BA-8CDF-D1A8EBD88C9C}" type="presParOf" srcId="{B9119BF5-3349-4744-8E97-2DB943C93581}" destId="{376E8AF2-DA7A-45B2-A746-6264651B3C88}" srcOrd="1" destOrd="0" presId="urn:microsoft.com/office/officeart/2008/layout/NameandTitleOrganizationalChart"/>
    <dgm:cxn modelId="{B30559F5-9991-45F2-A789-8B19D1EE551D}" type="presParOf" srcId="{376E8AF2-DA7A-45B2-A746-6264651B3C88}" destId="{0352A6F9-048E-4422-BE15-4955D6C80C30}" srcOrd="0" destOrd="0" presId="urn:microsoft.com/office/officeart/2008/layout/NameandTitleOrganizationalChart"/>
    <dgm:cxn modelId="{F602FCE8-F035-4F7F-8818-33DFEF9D2C59}" type="presParOf" srcId="{376E8AF2-DA7A-45B2-A746-6264651B3C88}" destId="{97D4C557-A2D5-4632-B99A-4B33A60E5309}" srcOrd="1" destOrd="0" presId="urn:microsoft.com/office/officeart/2008/layout/NameandTitleOrganizationalChart"/>
    <dgm:cxn modelId="{61C39836-43DA-4AF5-B620-E7A46C4B3C07}" type="presParOf" srcId="{97D4C557-A2D5-4632-B99A-4B33A60E5309}" destId="{C2C6E6F8-5F58-441B-9CCC-2430E3765D5B}" srcOrd="0" destOrd="0" presId="urn:microsoft.com/office/officeart/2008/layout/NameandTitleOrganizationalChart"/>
    <dgm:cxn modelId="{A7C34DC7-A8AA-4209-8331-B7DDEA44F30C}" type="presParOf" srcId="{C2C6E6F8-5F58-441B-9CCC-2430E3765D5B}" destId="{DA23F6B7-F9F0-49F7-8AD8-7F02FA4F6FB0}" srcOrd="0" destOrd="0" presId="urn:microsoft.com/office/officeart/2008/layout/NameandTitleOrganizationalChart"/>
    <dgm:cxn modelId="{DB770315-2547-4135-A124-F43FC9907CFD}" type="presParOf" srcId="{C2C6E6F8-5F58-441B-9CCC-2430E3765D5B}" destId="{387367DB-E0FD-42CD-9D07-943E01243280}" srcOrd="1" destOrd="0" presId="urn:microsoft.com/office/officeart/2008/layout/NameandTitleOrganizationalChart"/>
    <dgm:cxn modelId="{C98D91DE-903C-49C4-B8C2-3831D63D488B}" type="presParOf" srcId="{C2C6E6F8-5F58-441B-9CCC-2430E3765D5B}" destId="{44CBA1FA-4AD4-40B9-84A4-2BFD3A706B25}" srcOrd="2" destOrd="0" presId="urn:microsoft.com/office/officeart/2008/layout/NameandTitleOrganizationalChart"/>
    <dgm:cxn modelId="{DC206DBF-CB3E-40FD-9B33-9FF12E40726C}" type="presParOf" srcId="{97D4C557-A2D5-4632-B99A-4B33A60E5309}" destId="{AD8C3560-6148-4264-8B41-C4B9A68B3D5C}" srcOrd="1" destOrd="0" presId="urn:microsoft.com/office/officeart/2008/layout/NameandTitleOrganizationalChart"/>
    <dgm:cxn modelId="{8579D01B-7420-4FC9-99F0-89DFAD252FF9}" type="presParOf" srcId="{AD8C3560-6148-4264-8B41-C4B9A68B3D5C}" destId="{0076968C-CC24-451C-A595-81A668974D57}" srcOrd="0" destOrd="0" presId="urn:microsoft.com/office/officeart/2008/layout/NameandTitleOrganizationalChart"/>
    <dgm:cxn modelId="{1AD40D68-81EE-48C4-AAF2-66EF15D5A46D}" type="presParOf" srcId="{AD8C3560-6148-4264-8B41-C4B9A68B3D5C}" destId="{15EA3643-1DC8-413C-9D62-9C3DBC114D48}" srcOrd="1" destOrd="0" presId="urn:microsoft.com/office/officeart/2008/layout/NameandTitleOrganizationalChart"/>
    <dgm:cxn modelId="{7C016C99-128C-4841-A522-D56308411A66}" type="presParOf" srcId="{15EA3643-1DC8-413C-9D62-9C3DBC114D48}" destId="{328746D9-4850-4B24-8B99-81C0DD8FD586}" srcOrd="0" destOrd="0" presId="urn:microsoft.com/office/officeart/2008/layout/NameandTitleOrganizationalChart"/>
    <dgm:cxn modelId="{B429EB1B-5D2F-4D38-8A25-4ABE688E493A}" type="presParOf" srcId="{328746D9-4850-4B24-8B99-81C0DD8FD586}" destId="{EF92C5DE-96C8-447E-AAE3-E7E7C4C284E6}" srcOrd="0" destOrd="0" presId="urn:microsoft.com/office/officeart/2008/layout/NameandTitleOrganizationalChart"/>
    <dgm:cxn modelId="{9479004F-70E6-41A3-8F17-26CF6742DE23}" type="presParOf" srcId="{328746D9-4850-4B24-8B99-81C0DD8FD586}" destId="{4DD2F3FC-CDB1-4045-A099-BB32BC30CD1E}" srcOrd="1" destOrd="0" presId="urn:microsoft.com/office/officeart/2008/layout/NameandTitleOrganizationalChart"/>
    <dgm:cxn modelId="{F414F840-66A7-42B7-85B2-C4D8F710FADD}" type="presParOf" srcId="{328746D9-4850-4B24-8B99-81C0DD8FD586}" destId="{CBACD404-1643-47A7-97CA-E7997BCBB08B}" srcOrd="2" destOrd="0" presId="urn:microsoft.com/office/officeart/2008/layout/NameandTitleOrganizationalChart"/>
    <dgm:cxn modelId="{F7789F7B-4C73-442C-8F8B-2BE0315A122D}" type="presParOf" srcId="{15EA3643-1DC8-413C-9D62-9C3DBC114D48}" destId="{A3A5AFE8-1B12-4944-BEBA-4281C824F624}" srcOrd="1" destOrd="0" presId="urn:microsoft.com/office/officeart/2008/layout/NameandTitleOrganizationalChart"/>
    <dgm:cxn modelId="{F1D86BD9-EAAC-41FB-8000-F9D6831DCC52}" type="presParOf" srcId="{15EA3643-1DC8-413C-9D62-9C3DBC114D48}" destId="{78A9324C-6451-4A5A-9FBB-E426360B0B2E}" srcOrd="2" destOrd="0" presId="urn:microsoft.com/office/officeart/2008/layout/NameandTitleOrganizationalChart"/>
    <dgm:cxn modelId="{DD17B242-EBCB-4A21-9385-38F8E0AD379A}" type="presParOf" srcId="{97D4C557-A2D5-4632-B99A-4B33A60E5309}" destId="{528F7061-B076-48C7-816A-985E6EBEFCF3}" srcOrd="2" destOrd="0" presId="urn:microsoft.com/office/officeart/2008/layout/NameandTitleOrganizationalChart"/>
    <dgm:cxn modelId="{A93BAE17-438C-4556-B7C3-C2B38AFCCFE8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Lisa Stewart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RECAP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aseline="0" dirty="0" smtClean="0"/>
            <a:t>Lincoln County</a:t>
          </a:r>
          <a:endParaRPr lang="en-US" dirty="0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22274" custLinFactNeighborX="-2072" custLinFactNeighborY="-348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EFE00BDD-4C8F-4614-AF17-7015187B2138}" type="presOf" srcId="{EF4A5054-B318-48DF-BDBD-BC66FCBA6CC7}" destId="{EF92C5DE-96C8-447E-AAE3-E7E7C4C284E6}" srcOrd="0" destOrd="0" presId="urn:microsoft.com/office/officeart/2008/layout/NameandTitleOrganizationalChart"/>
    <dgm:cxn modelId="{01FE03A0-1663-4308-9084-279FB23D3ED0}" type="presOf" srcId="{2EB81D67-D7D0-4D3D-B4DD-A35D6809153D}" destId="{4EB63215-7AAF-4D97-8A01-987FE82C5DB8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1C2BA025-C819-4E15-B570-916BDA464933}" type="presOf" srcId="{591B8829-6551-43E8-A5F3-F171CF311CD0}" destId="{387367DB-E0FD-42CD-9D07-943E01243280}" srcOrd="0" destOrd="0" presId="urn:microsoft.com/office/officeart/2008/layout/NameandTitleOrganizationalChart"/>
    <dgm:cxn modelId="{BE3CFF7D-68FF-465E-B1B1-D540CE35C9A1}" type="presOf" srcId="{A43230F7-87A4-4681-8A7E-2F9394CC57FE}" destId="{DA23F6B7-F9F0-49F7-8AD8-7F02FA4F6FB0}" srcOrd="0" destOrd="0" presId="urn:microsoft.com/office/officeart/2008/layout/NameandTitleOrganizationalChart"/>
    <dgm:cxn modelId="{816EAFBA-458D-42C8-A026-2471BB2D73C6}" type="presOf" srcId="{EF4A5054-B318-48DF-BDBD-BC66FCBA6CC7}" destId="{CBACD404-1643-47A7-97CA-E7997BCBB08B}" srcOrd="1" destOrd="0" presId="urn:microsoft.com/office/officeart/2008/layout/NameandTitleOrganizationalChart"/>
    <dgm:cxn modelId="{B9F991C0-2EFA-4E03-8220-A6DB8CDCBB30}" type="presOf" srcId="{116C4451-0B77-4E41-9609-5AAA27312FE6}" destId="{68DD19E0-58E8-44E9-A39E-064356409476}" srcOrd="0" destOrd="0" presId="urn:microsoft.com/office/officeart/2008/layout/NameandTitleOrganizationalChart"/>
    <dgm:cxn modelId="{AA52994B-A562-4993-809F-07FC95662C14}" type="presOf" srcId="{116C4451-0B77-4E41-9609-5AAA27312FE6}" destId="{4B08B3D5-1766-46C7-8D39-03BCC7AA4A7A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F59125ED-6970-4F8A-9765-8854DD13F9EB}" type="presOf" srcId="{A43230F7-87A4-4681-8A7E-2F9394CC57FE}" destId="{44CBA1FA-4AD4-40B9-84A4-2BFD3A706B25}" srcOrd="1" destOrd="0" presId="urn:microsoft.com/office/officeart/2008/layout/NameandTitleOrganizationalChart"/>
    <dgm:cxn modelId="{A8B72953-9E1F-484A-904D-0CC2D35C4680}" type="presOf" srcId="{5041890F-8081-4E82-AF5B-6B1BF12B672F}" destId="{4DD2F3FC-CDB1-4045-A099-BB32BC30CD1E}" srcOrd="0" destOrd="0" presId="urn:microsoft.com/office/officeart/2008/layout/NameandTitleOrganizationalChart"/>
    <dgm:cxn modelId="{4A1F4451-7EA2-4823-8224-D87AA0345AB8}" type="presOf" srcId="{D78F380C-9C72-48AB-A511-B03940384415}" destId="{0352A6F9-048E-4422-BE15-4955D6C80C30}" srcOrd="0" destOrd="0" presId="urn:microsoft.com/office/officeart/2008/layout/NameandTitleOrganizationalChart"/>
    <dgm:cxn modelId="{339B0E1A-0549-43EE-8EE0-60F14A9DD611}" type="presOf" srcId="{779498DE-68F5-4AA3-94DE-731736B5607B}" destId="{26A5B01C-189B-4263-9E0F-26258162A49A}" srcOrd="0" destOrd="0" presId="urn:microsoft.com/office/officeart/2008/layout/NameandTitleOrganizationalChart"/>
    <dgm:cxn modelId="{38049FE8-AD13-4C65-97DE-B6FABA925966}" type="presOf" srcId="{845E32C6-99CA-4BB1-A4D1-150CE7B9CD6E}" destId="{0076968C-CC24-451C-A595-81A668974D57}" srcOrd="0" destOrd="0" presId="urn:microsoft.com/office/officeart/2008/layout/NameandTitleOrganizationalChart"/>
    <dgm:cxn modelId="{AFE713D3-B0DA-40E6-AB8F-8E9D86EE6744}" type="presParOf" srcId="{26A5B01C-189B-4263-9E0F-26258162A49A}" destId="{B9119BF5-3349-4744-8E97-2DB943C93581}" srcOrd="0" destOrd="0" presId="urn:microsoft.com/office/officeart/2008/layout/NameandTitleOrganizationalChart"/>
    <dgm:cxn modelId="{8B84EEEE-AB6A-4522-B64A-345F6E875B2F}" type="presParOf" srcId="{B9119BF5-3349-4744-8E97-2DB943C93581}" destId="{FE9E4CF9-E81E-4D10-8FD1-64375A610AFA}" srcOrd="0" destOrd="0" presId="urn:microsoft.com/office/officeart/2008/layout/NameandTitleOrganizationalChart"/>
    <dgm:cxn modelId="{8BCD2295-0A7D-47B6-91A1-60BAC8BE1A96}" type="presParOf" srcId="{FE9E4CF9-E81E-4D10-8FD1-64375A610AFA}" destId="{68DD19E0-58E8-44E9-A39E-064356409476}" srcOrd="0" destOrd="0" presId="urn:microsoft.com/office/officeart/2008/layout/NameandTitleOrganizationalChart"/>
    <dgm:cxn modelId="{D99E999C-58C9-47A7-9C63-0625B4D5F0B4}" type="presParOf" srcId="{FE9E4CF9-E81E-4D10-8FD1-64375A610AFA}" destId="{4EB63215-7AAF-4D97-8A01-987FE82C5DB8}" srcOrd="1" destOrd="0" presId="urn:microsoft.com/office/officeart/2008/layout/NameandTitleOrganizationalChart"/>
    <dgm:cxn modelId="{3A3BFEFC-0B25-48F5-888D-D8605337F071}" type="presParOf" srcId="{FE9E4CF9-E81E-4D10-8FD1-64375A610AFA}" destId="{4B08B3D5-1766-46C7-8D39-03BCC7AA4A7A}" srcOrd="2" destOrd="0" presId="urn:microsoft.com/office/officeart/2008/layout/NameandTitleOrganizationalChart"/>
    <dgm:cxn modelId="{E9B81135-F0EC-4AA2-BA6A-4C4896787161}" type="presParOf" srcId="{B9119BF5-3349-4744-8E97-2DB943C93581}" destId="{376E8AF2-DA7A-45B2-A746-6264651B3C88}" srcOrd="1" destOrd="0" presId="urn:microsoft.com/office/officeart/2008/layout/NameandTitleOrganizationalChart"/>
    <dgm:cxn modelId="{0C32EA0D-7BB3-4F79-9EC5-6970AD03CD5C}" type="presParOf" srcId="{376E8AF2-DA7A-45B2-A746-6264651B3C88}" destId="{0352A6F9-048E-4422-BE15-4955D6C80C30}" srcOrd="0" destOrd="0" presId="urn:microsoft.com/office/officeart/2008/layout/NameandTitleOrganizationalChart"/>
    <dgm:cxn modelId="{3A78ECDB-2184-43E2-A5E5-10E2423F7C57}" type="presParOf" srcId="{376E8AF2-DA7A-45B2-A746-6264651B3C88}" destId="{97D4C557-A2D5-4632-B99A-4B33A60E5309}" srcOrd="1" destOrd="0" presId="urn:microsoft.com/office/officeart/2008/layout/NameandTitleOrganizationalChart"/>
    <dgm:cxn modelId="{66E01FD5-919C-4E62-8880-9FB34487FDBB}" type="presParOf" srcId="{97D4C557-A2D5-4632-B99A-4B33A60E5309}" destId="{C2C6E6F8-5F58-441B-9CCC-2430E3765D5B}" srcOrd="0" destOrd="0" presId="urn:microsoft.com/office/officeart/2008/layout/NameandTitleOrganizationalChart"/>
    <dgm:cxn modelId="{CF61E580-9FEC-4DF3-B0F4-7DEBE005C0B5}" type="presParOf" srcId="{C2C6E6F8-5F58-441B-9CCC-2430E3765D5B}" destId="{DA23F6B7-F9F0-49F7-8AD8-7F02FA4F6FB0}" srcOrd="0" destOrd="0" presId="urn:microsoft.com/office/officeart/2008/layout/NameandTitleOrganizationalChart"/>
    <dgm:cxn modelId="{73A77AB0-6E59-4965-8EEB-272ABFBCDE34}" type="presParOf" srcId="{C2C6E6F8-5F58-441B-9CCC-2430E3765D5B}" destId="{387367DB-E0FD-42CD-9D07-943E01243280}" srcOrd="1" destOrd="0" presId="urn:microsoft.com/office/officeart/2008/layout/NameandTitleOrganizationalChart"/>
    <dgm:cxn modelId="{629D0F40-C67D-4F4F-BFCD-2BAC3C4DE32C}" type="presParOf" srcId="{C2C6E6F8-5F58-441B-9CCC-2430E3765D5B}" destId="{44CBA1FA-4AD4-40B9-84A4-2BFD3A706B25}" srcOrd="2" destOrd="0" presId="urn:microsoft.com/office/officeart/2008/layout/NameandTitleOrganizationalChart"/>
    <dgm:cxn modelId="{FB72AECD-1AAD-46A3-95BB-3A957DC795F4}" type="presParOf" srcId="{97D4C557-A2D5-4632-B99A-4B33A60E5309}" destId="{AD8C3560-6148-4264-8B41-C4B9A68B3D5C}" srcOrd="1" destOrd="0" presId="urn:microsoft.com/office/officeart/2008/layout/NameandTitleOrganizationalChart"/>
    <dgm:cxn modelId="{25042302-BECA-4114-AA86-8779243337D3}" type="presParOf" srcId="{AD8C3560-6148-4264-8B41-C4B9A68B3D5C}" destId="{0076968C-CC24-451C-A595-81A668974D57}" srcOrd="0" destOrd="0" presId="urn:microsoft.com/office/officeart/2008/layout/NameandTitleOrganizationalChart"/>
    <dgm:cxn modelId="{40E20D9A-74BC-4D93-B6DF-822275D695AB}" type="presParOf" srcId="{AD8C3560-6148-4264-8B41-C4B9A68B3D5C}" destId="{15EA3643-1DC8-413C-9D62-9C3DBC114D48}" srcOrd="1" destOrd="0" presId="urn:microsoft.com/office/officeart/2008/layout/NameandTitleOrganizationalChart"/>
    <dgm:cxn modelId="{2E7F05BE-BE1C-418E-8105-330567F25CE1}" type="presParOf" srcId="{15EA3643-1DC8-413C-9D62-9C3DBC114D48}" destId="{328746D9-4850-4B24-8B99-81C0DD8FD586}" srcOrd="0" destOrd="0" presId="urn:microsoft.com/office/officeart/2008/layout/NameandTitleOrganizationalChart"/>
    <dgm:cxn modelId="{4517B2FE-6FCC-452E-B2A2-913689FF1247}" type="presParOf" srcId="{328746D9-4850-4B24-8B99-81C0DD8FD586}" destId="{EF92C5DE-96C8-447E-AAE3-E7E7C4C284E6}" srcOrd="0" destOrd="0" presId="urn:microsoft.com/office/officeart/2008/layout/NameandTitleOrganizationalChart"/>
    <dgm:cxn modelId="{18E5F68D-3D6A-4634-A35E-13FD66E4423F}" type="presParOf" srcId="{328746D9-4850-4B24-8B99-81C0DD8FD586}" destId="{4DD2F3FC-CDB1-4045-A099-BB32BC30CD1E}" srcOrd="1" destOrd="0" presId="urn:microsoft.com/office/officeart/2008/layout/NameandTitleOrganizationalChart"/>
    <dgm:cxn modelId="{9522D085-2AF5-411C-B9A9-462B53DB5FE3}" type="presParOf" srcId="{328746D9-4850-4B24-8B99-81C0DD8FD586}" destId="{CBACD404-1643-47A7-97CA-E7997BCBB08B}" srcOrd="2" destOrd="0" presId="urn:microsoft.com/office/officeart/2008/layout/NameandTitleOrganizationalChart"/>
    <dgm:cxn modelId="{C1D5FB9D-CC27-42A2-B006-8C8DED83EDEE}" type="presParOf" srcId="{15EA3643-1DC8-413C-9D62-9C3DBC114D48}" destId="{A3A5AFE8-1B12-4944-BEBA-4281C824F624}" srcOrd="1" destOrd="0" presId="urn:microsoft.com/office/officeart/2008/layout/NameandTitleOrganizationalChart"/>
    <dgm:cxn modelId="{7328C106-D69F-4296-A2E2-8D0D5BC3EE6A}" type="presParOf" srcId="{15EA3643-1DC8-413C-9D62-9C3DBC114D48}" destId="{78A9324C-6451-4A5A-9FBB-E426360B0B2E}" srcOrd="2" destOrd="0" presId="urn:microsoft.com/office/officeart/2008/layout/NameandTitleOrganizationalChart"/>
    <dgm:cxn modelId="{FCD772BB-030A-4879-AE41-4CC967A9E2F2}" type="presParOf" srcId="{97D4C557-A2D5-4632-B99A-4B33A60E5309}" destId="{528F7061-B076-48C7-816A-985E6EBEFCF3}" srcOrd="2" destOrd="0" presId="urn:microsoft.com/office/officeart/2008/layout/NameandTitleOrganizationalChart"/>
    <dgm:cxn modelId="{18CCBBEC-99E5-44E0-BB96-EFCA30539C91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Lisa Stewart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Marysville Together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Marysville School District</a:t>
          </a:r>
          <a:endParaRPr lang="en-US" dirty="0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3445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11786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A3016691-067D-4EF7-80A8-84E66D756FE7}" type="presOf" srcId="{116C4451-0B77-4E41-9609-5AAA27312FE6}" destId="{4B08B3D5-1766-46C7-8D39-03BCC7AA4A7A}" srcOrd="1" destOrd="0" presId="urn:microsoft.com/office/officeart/2008/layout/NameandTitleOrganizationalChart"/>
    <dgm:cxn modelId="{5C9097A6-40A0-4D07-B5A0-D2E640B6BC9E}" type="presOf" srcId="{2EB81D67-D7D0-4D3D-B4DD-A35D6809153D}" destId="{4EB63215-7AAF-4D97-8A01-987FE82C5DB8}" srcOrd="0" destOrd="0" presId="urn:microsoft.com/office/officeart/2008/layout/NameandTitleOrganizationalChart"/>
    <dgm:cxn modelId="{FCDC2E49-2C04-49A8-A6F8-51BA22E0BE41}" type="presOf" srcId="{591B8829-6551-43E8-A5F3-F171CF311CD0}" destId="{387367DB-E0FD-42CD-9D07-943E01243280}" srcOrd="0" destOrd="0" presId="urn:microsoft.com/office/officeart/2008/layout/NameandTitleOrganizationalChart"/>
    <dgm:cxn modelId="{A6E9BCC7-E37E-469B-88CE-05FB4414587E}" type="presOf" srcId="{A43230F7-87A4-4681-8A7E-2F9394CC57FE}" destId="{DA23F6B7-F9F0-49F7-8AD8-7F02FA4F6FB0}" srcOrd="0" destOrd="0" presId="urn:microsoft.com/office/officeart/2008/layout/NameandTitleOrganizationalChart"/>
    <dgm:cxn modelId="{0277CF9E-1CA7-4734-9173-02C9421E6F34}" type="presOf" srcId="{5041890F-8081-4E82-AF5B-6B1BF12B672F}" destId="{4DD2F3FC-CDB1-4045-A099-BB32BC30CD1E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9BD48D60-B4A2-4749-ADF0-D43CAC4B8ECE}" type="presOf" srcId="{116C4451-0B77-4E41-9609-5AAA27312FE6}" destId="{68DD19E0-58E8-44E9-A39E-064356409476}" srcOrd="0" destOrd="0" presId="urn:microsoft.com/office/officeart/2008/layout/NameandTitleOrganizationalChart"/>
    <dgm:cxn modelId="{DDB54711-B15F-469F-B4C3-C8F5DCA51800}" type="presOf" srcId="{845E32C6-99CA-4BB1-A4D1-150CE7B9CD6E}" destId="{0076968C-CC24-451C-A595-81A668974D57}" srcOrd="0" destOrd="0" presId="urn:microsoft.com/office/officeart/2008/layout/NameandTitleOrganizationalChart"/>
    <dgm:cxn modelId="{8C3A8A03-0EDA-4CD5-AF4E-95770D98B594}" type="presOf" srcId="{779498DE-68F5-4AA3-94DE-731736B5607B}" destId="{26A5B01C-189B-4263-9E0F-26258162A49A}" srcOrd="0" destOrd="0" presId="urn:microsoft.com/office/officeart/2008/layout/NameandTitleOrganizationalChart"/>
    <dgm:cxn modelId="{B584B023-59BC-4C3C-8B51-7029D595083E}" type="presOf" srcId="{A43230F7-87A4-4681-8A7E-2F9394CC57FE}" destId="{44CBA1FA-4AD4-40B9-84A4-2BFD3A706B25}" srcOrd="1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41A6698A-98A3-4F5F-8050-DA3DB3459554}" type="presOf" srcId="{D78F380C-9C72-48AB-A511-B03940384415}" destId="{0352A6F9-048E-4422-BE15-4955D6C80C30}" srcOrd="0" destOrd="0" presId="urn:microsoft.com/office/officeart/2008/layout/NameandTitleOrganizationalChart"/>
    <dgm:cxn modelId="{E8E68D02-7018-4E1B-8FAC-A737D189FC1A}" type="presOf" srcId="{EF4A5054-B318-48DF-BDBD-BC66FCBA6CC7}" destId="{CBACD404-1643-47A7-97CA-E7997BCBB08B}" srcOrd="1" destOrd="0" presId="urn:microsoft.com/office/officeart/2008/layout/NameandTitleOrganizationalChart"/>
    <dgm:cxn modelId="{F34FCF21-1D96-4AAC-B24C-ADBFF2FC366C}" type="presOf" srcId="{EF4A5054-B318-48DF-BDBD-BC66FCBA6CC7}" destId="{EF92C5DE-96C8-447E-AAE3-E7E7C4C284E6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D263BCCC-D089-4C58-9541-100171B6AC07}" type="presParOf" srcId="{26A5B01C-189B-4263-9E0F-26258162A49A}" destId="{B9119BF5-3349-4744-8E97-2DB943C93581}" srcOrd="0" destOrd="0" presId="urn:microsoft.com/office/officeart/2008/layout/NameandTitleOrganizationalChart"/>
    <dgm:cxn modelId="{4CCD0F71-EE23-44BB-B5DF-08766B3581F3}" type="presParOf" srcId="{B9119BF5-3349-4744-8E97-2DB943C93581}" destId="{FE9E4CF9-E81E-4D10-8FD1-64375A610AFA}" srcOrd="0" destOrd="0" presId="urn:microsoft.com/office/officeart/2008/layout/NameandTitleOrganizationalChart"/>
    <dgm:cxn modelId="{A685895E-198E-4447-B341-4EC5E661DB56}" type="presParOf" srcId="{FE9E4CF9-E81E-4D10-8FD1-64375A610AFA}" destId="{68DD19E0-58E8-44E9-A39E-064356409476}" srcOrd="0" destOrd="0" presId="urn:microsoft.com/office/officeart/2008/layout/NameandTitleOrganizationalChart"/>
    <dgm:cxn modelId="{B9BCC77F-352D-426F-B797-3A2E05788EB7}" type="presParOf" srcId="{FE9E4CF9-E81E-4D10-8FD1-64375A610AFA}" destId="{4EB63215-7AAF-4D97-8A01-987FE82C5DB8}" srcOrd="1" destOrd="0" presId="urn:microsoft.com/office/officeart/2008/layout/NameandTitleOrganizationalChart"/>
    <dgm:cxn modelId="{F64F6651-AF0A-44E9-AC4D-410C96224581}" type="presParOf" srcId="{FE9E4CF9-E81E-4D10-8FD1-64375A610AFA}" destId="{4B08B3D5-1766-46C7-8D39-03BCC7AA4A7A}" srcOrd="2" destOrd="0" presId="urn:microsoft.com/office/officeart/2008/layout/NameandTitleOrganizationalChart"/>
    <dgm:cxn modelId="{1B75A83A-5068-4800-ADEB-3B120C22A130}" type="presParOf" srcId="{B9119BF5-3349-4744-8E97-2DB943C93581}" destId="{376E8AF2-DA7A-45B2-A746-6264651B3C88}" srcOrd="1" destOrd="0" presId="urn:microsoft.com/office/officeart/2008/layout/NameandTitleOrganizationalChart"/>
    <dgm:cxn modelId="{962DDF8A-8A4A-45E5-B56B-A19BF4B8E00C}" type="presParOf" srcId="{376E8AF2-DA7A-45B2-A746-6264651B3C88}" destId="{0352A6F9-048E-4422-BE15-4955D6C80C30}" srcOrd="0" destOrd="0" presId="urn:microsoft.com/office/officeart/2008/layout/NameandTitleOrganizationalChart"/>
    <dgm:cxn modelId="{FF87F07A-80B3-4249-9E80-AAE3F797102D}" type="presParOf" srcId="{376E8AF2-DA7A-45B2-A746-6264651B3C88}" destId="{97D4C557-A2D5-4632-B99A-4B33A60E5309}" srcOrd="1" destOrd="0" presId="urn:microsoft.com/office/officeart/2008/layout/NameandTitleOrganizationalChart"/>
    <dgm:cxn modelId="{9431D640-1C75-4C72-9A6F-E870023BBAF6}" type="presParOf" srcId="{97D4C557-A2D5-4632-B99A-4B33A60E5309}" destId="{C2C6E6F8-5F58-441B-9CCC-2430E3765D5B}" srcOrd="0" destOrd="0" presId="urn:microsoft.com/office/officeart/2008/layout/NameandTitleOrganizationalChart"/>
    <dgm:cxn modelId="{63DA9424-BC5C-4A4E-AD30-64D4A1DD9352}" type="presParOf" srcId="{C2C6E6F8-5F58-441B-9CCC-2430E3765D5B}" destId="{DA23F6B7-F9F0-49F7-8AD8-7F02FA4F6FB0}" srcOrd="0" destOrd="0" presId="urn:microsoft.com/office/officeart/2008/layout/NameandTitleOrganizationalChart"/>
    <dgm:cxn modelId="{FE07A58D-58C5-4B30-B3BE-9B99119CAC5C}" type="presParOf" srcId="{C2C6E6F8-5F58-441B-9CCC-2430E3765D5B}" destId="{387367DB-E0FD-42CD-9D07-943E01243280}" srcOrd="1" destOrd="0" presId="urn:microsoft.com/office/officeart/2008/layout/NameandTitleOrganizationalChart"/>
    <dgm:cxn modelId="{0F1DBF37-B059-452A-A0C9-F0FC3CF45A89}" type="presParOf" srcId="{C2C6E6F8-5F58-441B-9CCC-2430E3765D5B}" destId="{44CBA1FA-4AD4-40B9-84A4-2BFD3A706B25}" srcOrd="2" destOrd="0" presId="urn:microsoft.com/office/officeart/2008/layout/NameandTitleOrganizationalChart"/>
    <dgm:cxn modelId="{05933FB5-8C99-4826-9CF2-3BDE0B5FF225}" type="presParOf" srcId="{97D4C557-A2D5-4632-B99A-4B33A60E5309}" destId="{AD8C3560-6148-4264-8B41-C4B9A68B3D5C}" srcOrd="1" destOrd="0" presId="urn:microsoft.com/office/officeart/2008/layout/NameandTitleOrganizationalChart"/>
    <dgm:cxn modelId="{26691D90-60A8-4F52-9928-A4F36E90BFE0}" type="presParOf" srcId="{AD8C3560-6148-4264-8B41-C4B9A68B3D5C}" destId="{0076968C-CC24-451C-A595-81A668974D57}" srcOrd="0" destOrd="0" presId="urn:microsoft.com/office/officeart/2008/layout/NameandTitleOrganizationalChart"/>
    <dgm:cxn modelId="{579A9D30-17D9-4FC9-951E-23F9AAE279B5}" type="presParOf" srcId="{AD8C3560-6148-4264-8B41-C4B9A68B3D5C}" destId="{15EA3643-1DC8-413C-9D62-9C3DBC114D48}" srcOrd="1" destOrd="0" presId="urn:microsoft.com/office/officeart/2008/layout/NameandTitleOrganizationalChart"/>
    <dgm:cxn modelId="{A2CB7197-9BCF-4185-9B26-239F2C5FD88F}" type="presParOf" srcId="{15EA3643-1DC8-413C-9D62-9C3DBC114D48}" destId="{328746D9-4850-4B24-8B99-81C0DD8FD586}" srcOrd="0" destOrd="0" presId="urn:microsoft.com/office/officeart/2008/layout/NameandTitleOrganizationalChart"/>
    <dgm:cxn modelId="{7366E7B8-E844-49A2-B787-05D4CB8C259D}" type="presParOf" srcId="{328746D9-4850-4B24-8B99-81C0DD8FD586}" destId="{EF92C5DE-96C8-447E-AAE3-E7E7C4C284E6}" srcOrd="0" destOrd="0" presId="urn:microsoft.com/office/officeart/2008/layout/NameandTitleOrganizationalChart"/>
    <dgm:cxn modelId="{3F604E62-21E4-42A1-ACAA-EC6AF758BF8F}" type="presParOf" srcId="{328746D9-4850-4B24-8B99-81C0DD8FD586}" destId="{4DD2F3FC-CDB1-4045-A099-BB32BC30CD1E}" srcOrd="1" destOrd="0" presId="urn:microsoft.com/office/officeart/2008/layout/NameandTitleOrganizationalChart"/>
    <dgm:cxn modelId="{2FBDEFD8-A92A-44AE-A486-A70AF212D159}" type="presParOf" srcId="{328746D9-4850-4B24-8B99-81C0DD8FD586}" destId="{CBACD404-1643-47A7-97CA-E7997BCBB08B}" srcOrd="2" destOrd="0" presId="urn:microsoft.com/office/officeart/2008/layout/NameandTitleOrganizationalChart"/>
    <dgm:cxn modelId="{7C02E86F-2CEB-442D-9606-DEB92218ECD1}" type="presParOf" srcId="{15EA3643-1DC8-413C-9D62-9C3DBC114D48}" destId="{A3A5AFE8-1B12-4944-BEBA-4281C824F624}" srcOrd="1" destOrd="0" presId="urn:microsoft.com/office/officeart/2008/layout/NameandTitleOrganizationalChart"/>
    <dgm:cxn modelId="{D504BABC-4895-4E93-858F-82AA2461F4A0}" type="presParOf" srcId="{15EA3643-1DC8-413C-9D62-9C3DBC114D48}" destId="{78A9324C-6451-4A5A-9FBB-E426360B0B2E}" srcOrd="2" destOrd="0" presId="urn:microsoft.com/office/officeart/2008/layout/NameandTitleOrganizationalChart"/>
    <dgm:cxn modelId="{DCF19D1B-D69B-4DF1-9F3F-75FBFCD46080}" type="presParOf" srcId="{97D4C557-A2D5-4632-B99A-4B33A60E5309}" destId="{528F7061-B076-48C7-816A-985E6EBEFCF3}" srcOrd="2" destOrd="0" presId="urn:microsoft.com/office/officeart/2008/layout/NameandTitleOrganizationalChart"/>
    <dgm:cxn modelId="{E247792F-C61A-450B-95F9-381268C49FE3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Gabby Richard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Mason County Public Health and Human Services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Shelton Drug Prevention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72B3D5F3-8305-40B2-961E-43C8A18B3176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ESD 113</a:t>
          </a:r>
          <a:endParaRPr lang="en-US" dirty="0"/>
        </a:p>
      </dgm:t>
    </dgm:pt>
    <dgm:pt modelId="{2032E531-B6F7-488B-834D-21F6239B1DB3}" type="parTrans" cxnId="{A104ACC1-BBEA-4D6A-BECB-88BE6BB10AD1}">
      <dgm:prSet/>
      <dgm:spPr/>
      <dgm:t>
        <a:bodyPr/>
        <a:lstStyle/>
        <a:p>
          <a:endParaRPr lang="en-US"/>
        </a:p>
      </dgm:t>
    </dgm:pt>
    <dgm:pt modelId="{47E02A3E-1463-488E-B18F-B1D54928CBE0}" type="sibTrans" cxnId="{A104ACC1-BBEA-4D6A-BECB-88BE6BB10AD1}">
      <dgm:prSet/>
      <dgm:spPr/>
      <dgm:t>
        <a:bodyPr/>
        <a:lstStyle/>
        <a:p>
          <a:pPr algn="ctr"/>
          <a:r>
            <a:rPr lang="en-US" dirty="0" smtClean="0"/>
            <a:t>SDPC Subcontractor</a:t>
          </a:r>
          <a:endParaRPr lang="en-US" dirty="0"/>
        </a:p>
      </dgm:t>
    </dgm:pt>
    <dgm:pt modelId="{14FCE0D5-B56F-4703-8FBC-7B9E430F1FDD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WSU Youth N Action</a:t>
          </a:r>
          <a:endParaRPr lang="en-US" dirty="0"/>
        </a:p>
      </dgm:t>
    </dgm:pt>
    <dgm:pt modelId="{CCFF46F5-85B6-4E34-814B-F44EF9D5D8F4}" type="parTrans" cxnId="{DBAC7CD2-98DC-41F4-BC8D-1D37A5EA28AE}">
      <dgm:prSet/>
      <dgm:spPr/>
      <dgm:t>
        <a:bodyPr/>
        <a:lstStyle/>
        <a:p>
          <a:endParaRPr lang="en-US"/>
        </a:p>
      </dgm:t>
    </dgm:pt>
    <dgm:pt modelId="{633DE690-D24B-4E65-ABEE-1BEFAF9867ED}" type="sibTrans" cxnId="{DBAC7CD2-98DC-41F4-BC8D-1D37A5EA28AE}">
      <dgm:prSet/>
      <dgm:spPr/>
      <dgm:t>
        <a:bodyPr/>
        <a:lstStyle/>
        <a:p>
          <a:r>
            <a:rPr lang="en-US" dirty="0" smtClean="0"/>
            <a:t>SDPC Subcontractor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4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4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4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D6C5C114-280C-4EA6-8066-CA7C39BB69F8}" type="pres">
      <dgm:prSet presAssocID="{2032E531-B6F7-488B-834D-21F6239B1DB3}" presName="Name37" presStyleLbl="parChTrans1D4" presStyleIdx="0" presStyleCnt="2"/>
      <dgm:spPr/>
      <dgm:t>
        <a:bodyPr/>
        <a:lstStyle/>
        <a:p>
          <a:endParaRPr lang="en-US"/>
        </a:p>
      </dgm:t>
    </dgm:pt>
    <dgm:pt modelId="{69B5D8E0-3CDD-405F-B61C-484B343B667A}" type="pres">
      <dgm:prSet presAssocID="{72B3D5F3-8305-40B2-961E-43C8A18B3176}" presName="hierRoot2" presStyleCnt="0">
        <dgm:presLayoutVars>
          <dgm:hierBranch val="init"/>
        </dgm:presLayoutVars>
      </dgm:prSet>
      <dgm:spPr/>
    </dgm:pt>
    <dgm:pt modelId="{173E5BE9-04A7-4357-BFF5-5B6694E1EEFA}" type="pres">
      <dgm:prSet presAssocID="{72B3D5F3-8305-40B2-961E-43C8A18B3176}" presName="rootComposite" presStyleCnt="0"/>
      <dgm:spPr/>
    </dgm:pt>
    <dgm:pt modelId="{F59EB7E5-2DFE-4194-8781-36C72AD7D323}" type="pres">
      <dgm:prSet presAssocID="{72B3D5F3-8305-40B2-961E-43C8A18B3176}" presName="rootText" presStyleLbl="node1" presStyleIdx="2" presStyleCnt="4" custScaleX="128928" custScaleY="57992" custLinFactNeighborX="2023" custLinFactNeighborY="220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88AAD38-4B24-4EE7-8CAA-3958B46F2E64}" type="pres">
      <dgm:prSet presAssocID="{72B3D5F3-8305-40B2-961E-43C8A18B3176}" presName="titleText2" presStyleLbl="fgAcc1" presStyleIdx="2" presStyleCnt="4" custScaleX="124326" custLinFactNeighborX="4269" custLinFactNeighborY="-2299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B6698A6-1417-4AAC-AADE-CA7D55F6B424}" type="pres">
      <dgm:prSet presAssocID="{72B3D5F3-8305-40B2-961E-43C8A18B3176}" presName="rootConnector" presStyleLbl="node4" presStyleIdx="0" presStyleCnt="0"/>
      <dgm:spPr/>
      <dgm:t>
        <a:bodyPr/>
        <a:lstStyle/>
        <a:p>
          <a:endParaRPr lang="en-US"/>
        </a:p>
      </dgm:t>
    </dgm:pt>
    <dgm:pt modelId="{AAE38601-04BE-41E1-8334-6EB075AA108E}" type="pres">
      <dgm:prSet presAssocID="{72B3D5F3-8305-40B2-961E-43C8A18B3176}" presName="hierChild4" presStyleCnt="0"/>
      <dgm:spPr/>
    </dgm:pt>
    <dgm:pt modelId="{D95728BB-4567-4406-A0DA-DFAF256FFF70}" type="pres">
      <dgm:prSet presAssocID="{72B3D5F3-8305-40B2-961E-43C8A18B3176}" presName="hierChild5" presStyleCnt="0"/>
      <dgm:spPr/>
    </dgm:pt>
    <dgm:pt modelId="{5E3C9B34-3C49-4179-9E82-CAFF441417AC}" type="pres">
      <dgm:prSet presAssocID="{CCFF46F5-85B6-4E34-814B-F44EF9D5D8F4}" presName="Name37" presStyleLbl="parChTrans1D4" presStyleIdx="1" presStyleCnt="2"/>
      <dgm:spPr/>
      <dgm:t>
        <a:bodyPr/>
        <a:lstStyle/>
        <a:p>
          <a:endParaRPr lang="en-US"/>
        </a:p>
      </dgm:t>
    </dgm:pt>
    <dgm:pt modelId="{999018C2-74A4-4A2B-B843-861A97DDD280}" type="pres">
      <dgm:prSet presAssocID="{14FCE0D5-B56F-4703-8FBC-7B9E430F1FDD}" presName="hierRoot2" presStyleCnt="0">
        <dgm:presLayoutVars>
          <dgm:hierBranch val="init"/>
        </dgm:presLayoutVars>
      </dgm:prSet>
      <dgm:spPr/>
    </dgm:pt>
    <dgm:pt modelId="{9F133D60-8A0C-4F69-BC12-84892CB39562}" type="pres">
      <dgm:prSet presAssocID="{14FCE0D5-B56F-4703-8FBC-7B9E430F1FDD}" presName="rootComposite" presStyleCnt="0"/>
      <dgm:spPr/>
    </dgm:pt>
    <dgm:pt modelId="{3CD4C185-7AB0-4353-B622-F93E78865D82}" type="pres">
      <dgm:prSet presAssocID="{14FCE0D5-B56F-4703-8FBC-7B9E430F1FDD}" presName="rootText" presStyleLbl="node1" presStyleIdx="3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093BDD5-C206-4BCF-853D-3D19A1BC7B4B}" type="pres">
      <dgm:prSet presAssocID="{14FCE0D5-B56F-4703-8FBC-7B9E430F1FDD}" presName="titleText2" presStyleLbl="fgAcc1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993C0A9-52DD-4326-89EE-CAA5E0A2929A}" type="pres">
      <dgm:prSet presAssocID="{14FCE0D5-B56F-4703-8FBC-7B9E430F1FDD}" presName="rootConnector" presStyleLbl="node4" presStyleIdx="0" presStyleCnt="0"/>
      <dgm:spPr/>
      <dgm:t>
        <a:bodyPr/>
        <a:lstStyle/>
        <a:p>
          <a:endParaRPr lang="en-US"/>
        </a:p>
      </dgm:t>
    </dgm:pt>
    <dgm:pt modelId="{4DB01869-A205-4864-97C3-5C6466507F44}" type="pres">
      <dgm:prSet presAssocID="{14FCE0D5-B56F-4703-8FBC-7B9E430F1FDD}" presName="hierChild4" presStyleCnt="0"/>
      <dgm:spPr/>
    </dgm:pt>
    <dgm:pt modelId="{48E8B6F4-3AFD-410D-AE1C-54505C399C89}" type="pres">
      <dgm:prSet presAssocID="{14FCE0D5-B56F-4703-8FBC-7B9E430F1FDD}" presName="hierChild5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A6E8866B-5400-4497-B583-51F8051B2942}" type="presOf" srcId="{A43230F7-87A4-4681-8A7E-2F9394CC57FE}" destId="{DA23F6B7-F9F0-49F7-8AD8-7F02FA4F6FB0}" srcOrd="0" destOrd="0" presId="urn:microsoft.com/office/officeart/2008/layout/NameandTitleOrganizationalChart"/>
    <dgm:cxn modelId="{459FC2F9-383B-4507-B62F-54BC37359D24}" type="presOf" srcId="{779498DE-68F5-4AA3-94DE-731736B5607B}" destId="{26A5B01C-189B-4263-9E0F-26258162A49A}" srcOrd="0" destOrd="0" presId="urn:microsoft.com/office/officeart/2008/layout/NameandTitleOrganizationalChart"/>
    <dgm:cxn modelId="{D8C726E5-F974-43F6-8368-235A254A0004}" type="presOf" srcId="{72B3D5F3-8305-40B2-961E-43C8A18B3176}" destId="{F59EB7E5-2DFE-4194-8781-36C72AD7D323}" srcOrd="0" destOrd="0" presId="urn:microsoft.com/office/officeart/2008/layout/NameandTitleOrganizationalChart"/>
    <dgm:cxn modelId="{DBAC7CD2-98DC-41F4-BC8D-1D37A5EA28AE}" srcId="{EF4A5054-B318-48DF-BDBD-BC66FCBA6CC7}" destId="{14FCE0D5-B56F-4703-8FBC-7B9E430F1FDD}" srcOrd="1" destOrd="0" parTransId="{CCFF46F5-85B6-4E34-814B-F44EF9D5D8F4}" sibTransId="{633DE690-D24B-4E65-ABEE-1BEFAF9867ED}"/>
    <dgm:cxn modelId="{B71F978D-EE83-4D0D-B897-61E20EC5D203}" type="presOf" srcId="{D78F380C-9C72-48AB-A511-B03940384415}" destId="{0352A6F9-048E-4422-BE15-4955D6C80C30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3A3C872A-3D4E-4687-90A9-5866CFFEC760}" type="presOf" srcId="{14FCE0D5-B56F-4703-8FBC-7B9E430F1FDD}" destId="{8993C0A9-52DD-4326-89EE-CAA5E0A2929A}" srcOrd="1" destOrd="0" presId="urn:microsoft.com/office/officeart/2008/layout/NameandTitleOrganizationalChart"/>
    <dgm:cxn modelId="{DDF572A7-438F-4EC9-B315-C62171C5AC3D}" type="presOf" srcId="{591B8829-6551-43E8-A5F3-F171CF311CD0}" destId="{387367DB-E0FD-42CD-9D07-943E01243280}" srcOrd="0" destOrd="0" presId="urn:microsoft.com/office/officeart/2008/layout/NameandTitleOrganizationalChart"/>
    <dgm:cxn modelId="{9E36D89B-339E-429E-93EE-62724D645313}" type="presOf" srcId="{2EB81D67-D7D0-4D3D-B4DD-A35D6809153D}" destId="{4EB63215-7AAF-4D97-8A01-987FE82C5DB8}" srcOrd="0" destOrd="0" presId="urn:microsoft.com/office/officeart/2008/layout/NameandTitleOrganizationalChart"/>
    <dgm:cxn modelId="{4E360ECD-CDAA-477D-98D4-8687E9E93247}" type="presOf" srcId="{14FCE0D5-B56F-4703-8FBC-7B9E430F1FDD}" destId="{3CD4C185-7AB0-4353-B622-F93E78865D82}" srcOrd="0" destOrd="0" presId="urn:microsoft.com/office/officeart/2008/layout/NameandTitleOrganizationalChart"/>
    <dgm:cxn modelId="{00181077-AB49-4FC4-9ECD-EDC15502A1C4}" type="presOf" srcId="{EF4A5054-B318-48DF-BDBD-BC66FCBA6CC7}" destId="{EF92C5DE-96C8-447E-AAE3-E7E7C4C284E6}" srcOrd="0" destOrd="0" presId="urn:microsoft.com/office/officeart/2008/layout/NameandTitleOrganizationalChart"/>
    <dgm:cxn modelId="{58BBD21E-7B77-4808-9729-30F3D55929FD}" type="presOf" srcId="{845E32C6-99CA-4BB1-A4D1-150CE7B9CD6E}" destId="{0076968C-CC24-451C-A595-81A668974D57}" srcOrd="0" destOrd="0" presId="urn:microsoft.com/office/officeart/2008/layout/NameandTitleOrganizationalChart"/>
    <dgm:cxn modelId="{91942945-BBF9-4E61-8E00-3DDF108F46C7}" type="presOf" srcId="{5041890F-8081-4E82-AF5B-6B1BF12B672F}" destId="{4DD2F3FC-CDB1-4045-A099-BB32BC30CD1E}" srcOrd="0" destOrd="0" presId="urn:microsoft.com/office/officeart/2008/layout/NameandTitleOrganizationalChart"/>
    <dgm:cxn modelId="{A9DD15AB-02A3-4F56-AD63-3CBD3D0C3F99}" type="presOf" srcId="{CCFF46F5-85B6-4E34-814B-F44EF9D5D8F4}" destId="{5E3C9B34-3C49-4179-9E82-CAFF441417AC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D66D323D-E3D5-4BEB-A243-2BAD0E1F8136}" type="presOf" srcId="{72B3D5F3-8305-40B2-961E-43C8A18B3176}" destId="{8B6698A6-1417-4AAC-AADE-CA7D55F6B424}" srcOrd="1" destOrd="0" presId="urn:microsoft.com/office/officeart/2008/layout/NameandTitleOrganizationalChart"/>
    <dgm:cxn modelId="{A104ACC1-BBEA-4D6A-BECB-88BE6BB10AD1}" srcId="{EF4A5054-B318-48DF-BDBD-BC66FCBA6CC7}" destId="{72B3D5F3-8305-40B2-961E-43C8A18B3176}" srcOrd="0" destOrd="0" parTransId="{2032E531-B6F7-488B-834D-21F6239B1DB3}" sibTransId="{47E02A3E-1463-488E-B18F-B1D54928CBE0}"/>
    <dgm:cxn modelId="{B53F17DF-81E4-42D1-80A5-F39DB1235342}" type="presOf" srcId="{633DE690-D24B-4E65-ABEE-1BEFAF9867ED}" destId="{5093BDD5-C206-4BCF-853D-3D19A1BC7B4B}" srcOrd="0" destOrd="0" presId="urn:microsoft.com/office/officeart/2008/layout/NameandTitleOrganizationalChart"/>
    <dgm:cxn modelId="{EEDBDEFE-68FC-40E9-9F66-A25D36E66015}" type="presOf" srcId="{116C4451-0B77-4E41-9609-5AAA27312FE6}" destId="{4B08B3D5-1766-46C7-8D39-03BCC7AA4A7A}" srcOrd="1" destOrd="0" presId="urn:microsoft.com/office/officeart/2008/layout/NameandTitleOrganizationalChart"/>
    <dgm:cxn modelId="{E8969266-5FD1-44B5-9248-C115DC4C759F}" type="presOf" srcId="{A43230F7-87A4-4681-8A7E-2F9394CC57FE}" destId="{44CBA1FA-4AD4-40B9-84A4-2BFD3A706B25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67947A27-68F0-4A7E-A60A-F06F4720814C}" type="presOf" srcId="{47E02A3E-1463-488E-B18F-B1D54928CBE0}" destId="{888AAD38-4B24-4EE7-8CAA-3958B46F2E64}" srcOrd="0" destOrd="0" presId="urn:microsoft.com/office/officeart/2008/layout/NameandTitleOrganizationalChart"/>
    <dgm:cxn modelId="{03B21865-76F0-4EB8-B4F4-507ECAD678E4}" type="presOf" srcId="{EF4A5054-B318-48DF-BDBD-BC66FCBA6CC7}" destId="{CBACD404-1643-47A7-97CA-E7997BCBB08B}" srcOrd="1" destOrd="0" presId="urn:microsoft.com/office/officeart/2008/layout/NameandTitleOrganizationalChart"/>
    <dgm:cxn modelId="{30FCD0DC-A3B5-413B-8DFF-AB36C468273E}" type="presOf" srcId="{2032E531-B6F7-488B-834D-21F6239B1DB3}" destId="{D6C5C114-280C-4EA6-8066-CA7C39BB69F8}" srcOrd="0" destOrd="0" presId="urn:microsoft.com/office/officeart/2008/layout/NameandTitleOrganizationalChart"/>
    <dgm:cxn modelId="{1CC23A7D-8D3E-4CF7-9933-51EA844D47EA}" type="presOf" srcId="{116C4451-0B77-4E41-9609-5AAA27312FE6}" destId="{68DD19E0-58E8-44E9-A39E-064356409476}" srcOrd="0" destOrd="0" presId="urn:microsoft.com/office/officeart/2008/layout/NameandTitleOrganizationalChart"/>
    <dgm:cxn modelId="{767CDD57-32CE-438B-AEB7-81FE18746B75}" type="presParOf" srcId="{26A5B01C-189B-4263-9E0F-26258162A49A}" destId="{B9119BF5-3349-4744-8E97-2DB943C93581}" srcOrd="0" destOrd="0" presId="urn:microsoft.com/office/officeart/2008/layout/NameandTitleOrganizationalChart"/>
    <dgm:cxn modelId="{A43762CE-CDB3-458C-84B1-60B6F7ACC968}" type="presParOf" srcId="{B9119BF5-3349-4744-8E97-2DB943C93581}" destId="{FE9E4CF9-E81E-4D10-8FD1-64375A610AFA}" srcOrd="0" destOrd="0" presId="urn:microsoft.com/office/officeart/2008/layout/NameandTitleOrganizationalChart"/>
    <dgm:cxn modelId="{362E1ADF-F24A-4420-B2ED-4532A3A45B33}" type="presParOf" srcId="{FE9E4CF9-E81E-4D10-8FD1-64375A610AFA}" destId="{68DD19E0-58E8-44E9-A39E-064356409476}" srcOrd="0" destOrd="0" presId="urn:microsoft.com/office/officeart/2008/layout/NameandTitleOrganizationalChart"/>
    <dgm:cxn modelId="{52EF5EA9-88DF-4FD3-AB30-2E5A119322B2}" type="presParOf" srcId="{FE9E4CF9-E81E-4D10-8FD1-64375A610AFA}" destId="{4EB63215-7AAF-4D97-8A01-987FE82C5DB8}" srcOrd="1" destOrd="0" presId="urn:microsoft.com/office/officeart/2008/layout/NameandTitleOrganizationalChart"/>
    <dgm:cxn modelId="{9615B3AC-A5FE-4504-8B2D-934938A251DF}" type="presParOf" srcId="{FE9E4CF9-E81E-4D10-8FD1-64375A610AFA}" destId="{4B08B3D5-1766-46C7-8D39-03BCC7AA4A7A}" srcOrd="2" destOrd="0" presId="urn:microsoft.com/office/officeart/2008/layout/NameandTitleOrganizationalChart"/>
    <dgm:cxn modelId="{B38931B6-9810-4AB2-B5B2-097A52E35D50}" type="presParOf" srcId="{B9119BF5-3349-4744-8E97-2DB943C93581}" destId="{376E8AF2-DA7A-45B2-A746-6264651B3C88}" srcOrd="1" destOrd="0" presId="urn:microsoft.com/office/officeart/2008/layout/NameandTitleOrganizationalChart"/>
    <dgm:cxn modelId="{5A1016A4-36C6-436D-B034-82DC6A972210}" type="presParOf" srcId="{376E8AF2-DA7A-45B2-A746-6264651B3C88}" destId="{0352A6F9-048E-4422-BE15-4955D6C80C30}" srcOrd="0" destOrd="0" presId="urn:microsoft.com/office/officeart/2008/layout/NameandTitleOrganizationalChart"/>
    <dgm:cxn modelId="{22C7CDA4-93F7-4945-8BBE-E9BDBA14E091}" type="presParOf" srcId="{376E8AF2-DA7A-45B2-A746-6264651B3C88}" destId="{97D4C557-A2D5-4632-B99A-4B33A60E5309}" srcOrd="1" destOrd="0" presId="urn:microsoft.com/office/officeart/2008/layout/NameandTitleOrganizationalChart"/>
    <dgm:cxn modelId="{4C84D725-98AB-49E0-B53D-6654D095CE0F}" type="presParOf" srcId="{97D4C557-A2D5-4632-B99A-4B33A60E5309}" destId="{C2C6E6F8-5F58-441B-9CCC-2430E3765D5B}" srcOrd="0" destOrd="0" presId="urn:microsoft.com/office/officeart/2008/layout/NameandTitleOrganizationalChart"/>
    <dgm:cxn modelId="{E68D7661-53CD-48E9-A6BA-3D6F34630379}" type="presParOf" srcId="{C2C6E6F8-5F58-441B-9CCC-2430E3765D5B}" destId="{DA23F6B7-F9F0-49F7-8AD8-7F02FA4F6FB0}" srcOrd="0" destOrd="0" presId="urn:microsoft.com/office/officeart/2008/layout/NameandTitleOrganizationalChart"/>
    <dgm:cxn modelId="{875FBACA-4A3A-426E-A40D-E66C1F1F8D51}" type="presParOf" srcId="{C2C6E6F8-5F58-441B-9CCC-2430E3765D5B}" destId="{387367DB-E0FD-42CD-9D07-943E01243280}" srcOrd="1" destOrd="0" presId="urn:microsoft.com/office/officeart/2008/layout/NameandTitleOrganizationalChart"/>
    <dgm:cxn modelId="{469D73FF-3D4D-431D-9048-45F7CFF478C3}" type="presParOf" srcId="{C2C6E6F8-5F58-441B-9CCC-2430E3765D5B}" destId="{44CBA1FA-4AD4-40B9-84A4-2BFD3A706B25}" srcOrd="2" destOrd="0" presId="urn:microsoft.com/office/officeart/2008/layout/NameandTitleOrganizationalChart"/>
    <dgm:cxn modelId="{126488EC-87B3-4D61-BA26-7E3A6883A7DC}" type="presParOf" srcId="{97D4C557-A2D5-4632-B99A-4B33A60E5309}" destId="{AD8C3560-6148-4264-8B41-C4B9A68B3D5C}" srcOrd="1" destOrd="0" presId="urn:microsoft.com/office/officeart/2008/layout/NameandTitleOrganizationalChart"/>
    <dgm:cxn modelId="{FA9F4AB3-7F0D-4F09-BB39-6361EB24CA4B}" type="presParOf" srcId="{AD8C3560-6148-4264-8B41-C4B9A68B3D5C}" destId="{0076968C-CC24-451C-A595-81A668974D57}" srcOrd="0" destOrd="0" presId="urn:microsoft.com/office/officeart/2008/layout/NameandTitleOrganizationalChart"/>
    <dgm:cxn modelId="{01B3C252-7E05-4835-AB61-FBB0028208FE}" type="presParOf" srcId="{AD8C3560-6148-4264-8B41-C4B9A68B3D5C}" destId="{15EA3643-1DC8-413C-9D62-9C3DBC114D48}" srcOrd="1" destOrd="0" presId="urn:microsoft.com/office/officeart/2008/layout/NameandTitleOrganizationalChart"/>
    <dgm:cxn modelId="{5ACB4B2B-145A-4751-873A-2B61775695D5}" type="presParOf" srcId="{15EA3643-1DC8-413C-9D62-9C3DBC114D48}" destId="{328746D9-4850-4B24-8B99-81C0DD8FD586}" srcOrd="0" destOrd="0" presId="urn:microsoft.com/office/officeart/2008/layout/NameandTitleOrganizationalChart"/>
    <dgm:cxn modelId="{7D93AF9B-91F5-4AE6-91E1-B1A38BAE94C1}" type="presParOf" srcId="{328746D9-4850-4B24-8B99-81C0DD8FD586}" destId="{EF92C5DE-96C8-447E-AAE3-E7E7C4C284E6}" srcOrd="0" destOrd="0" presId="urn:microsoft.com/office/officeart/2008/layout/NameandTitleOrganizationalChart"/>
    <dgm:cxn modelId="{E0C66189-61E6-4605-96EA-54DF85E5465C}" type="presParOf" srcId="{328746D9-4850-4B24-8B99-81C0DD8FD586}" destId="{4DD2F3FC-CDB1-4045-A099-BB32BC30CD1E}" srcOrd="1" destOrd="0" presId="urn:microsoft.com/office/officeart/2008/layout/NameandTitleOrganizationalChart"/>
    <dgm:cxn modelId="{DB7403B8-9404-43B8-A7A7-5304B7AC7BFB}" type="presParOf" srcId="{328746D9-4850-4B24-8B99-81C0DD8FD586}" destId="{CBACD404-1643-47A7-97CA-E7997BCBB08B}" srcOrd="2" destOrd="0" presId="urn:microsoft.com/office/officeart/2008/layout/NameandTitleOrganizationalChart"/>
    <dgm:cxn modelId="{9F54A275-5815-4D33-8393-50842F8F27ED}" type="presParOf" srcId="{15EA3643-1DC8-413C-9D62-9C3DBC114D48}" destId="{A3A5AFE8-1B12-4944-BEBA-4281C824F624}" srcOrd="1" destOrd="0" presId="urn:microsoft.com/office/officeart/2008/layout/NameandTitleOrganizationalChart"/>
    <dgm:cxn modelId="{3B6CB8A8-D1DF-425F-8259-9AE9554813FD}" type="presParOf" srcId="{A3A5AFE8-1B12-4944-BEBA-4281C824F624}" destId="{D6C5C114-280C-4EA6-8066-CA7C39BB69F8}" srcOrd="0" destOrd="0" presId="urn:microsoft.com/office/officeart/2008/layout/NameandTitleOrganizationalChart"/>
    <dgm:cxn modelId="{4A05D7DE-A0D6-41BC-995A-F2EFE61CB0F9}" type="presParOf" srcId="{A3A5AFE8-1B12-4944-BEBA-4281C824F624}" destId="{69B5D8E0-3CDD-405F-B61C-484B343B667A}" srcOrd="1" destOrd="0" presId="urn:microsoft.com/office/officeart/2008/layout/NameandTitleOrganizationalChart"/>
    <dgm:cxn modelId="{3B29E8B2-446E-461E-A4D0-80C853514774}" type="presParOf" srcId="{69B5D8E0-3CDD-405F-B61C-484B343B667A}" destId="{173E5BE9-04A7-4357-BFF5-5B6694E1EEFA}" srcOrd="0" destOrd="0" presId="urn:microsoft.com/office/officeart/2008/layout/NameandTitleOrganizationalChart"/>
    <dgm:cxn modelId="{F3A39812-9096-4995-84B6-00B719B3B132}" type="presParOf" srcId="{173E5BE9-04A7-4357-BFF5-5B6694E1EEFA}" destId="{F59EB7E5-2DFE-4194-8781-36C72AD7D323}" srcOrd="0" destOrd="0" presId="urn:microsoft.com/office/officeart/2008/layout/NameandTitleOrganizationalChart"/>
    <dgm:cxn modelId="{22070CCC-7868-4138-AD9C-DB28E266BC95}" type="presParOf" srcId="{173E5BE9-04A7-4357-BFF5-5B6694E1EEFA}" destId="{888AAD38-4B24-4EE7-8CAA-3958B46F2E64}" srcOrd="1" destOrd="0" presId="urn:microsoft.com/office/officeart/2008/layout/NameandTitleOrganizationalChart"/>
    <dgm:cxn modelId="{62CCF878-5221-4B7E-A68B-227BA04FFE48}" type="presParOf" srcId="{173E5BE9-04A7-4357-BFF5-5B6694E1EEFA}" destId="{8B6698A6-1417-4AAC-AADE-CA7D55F6B424}" srcOrd="2" destOrd="0" presId="urn:microsoft.com/office/officeart/2008/layout/NameandTitleOrganizationalChart"/>
    <dgm:cxn modelId="{F4E480E5-D426-49BB-B6BF-85B925C899F4}" type="presParOf" srcId="{69B5D8E0-3CDD-405F-B61C-484B343B667A}" destId="{AAE38601-04BE-41E1-8334-6EB075AA108E}" srcOrd="1" destOrd="0" presId="urn:microsoft.com/office/officeart/2008/layout/NameandTitleOrganizationalChart"/>
    <dgm:cxn modelId="{AF0A7474-3C37-4EFD-8265-386DE70CC4BC}" type="presParOf" srcId="{69B5D8E0-3CDD-405F-B61C-484B343B667A}" destId="{D95728BB-4567-4406-A0DA-DFAF256FFF70}" srcOrd="2" destOrd="0" presId="urn:microsoft.com/office/officeart/2008/layout/NameandTitleOrganizationalChart"/>
    <dgm:cxn modelId="{9B6AC430-7EE7-4FBE-96C6-2FA586BB5AEF}" type="presParOf" srcId="{A3A5AFE8-1B12-4944-BEBA-4281C824F624}" destId="{5E3C9B34-3C49-4179-9E82-CAFF441417AC}" srcOrd="2" destOrd="0" presId="urn:microsoft.com/office/officeart/2008/layout/NameandTitleOrganizationalChart"/>
    <dgm:cxn modelId="{AAD0E28E-5667-4E9A-8648-DDBA730FB115}" type="presParOf" srcId="{A3A5AFE8-1B12-4944-BEBA-4281C824F624}" destId="{999018C2-74A4-4A2B-B843-861A97DDD280}" srcOrd="3" destOrd="0" presId="urn:microsoft.com/office/officeart/2008/layout/NameandTitleOrganizationalChart"/>
    <dgm:cxn modelId="{16454E23-5412-49D9-81CE-AF35E90BC1D7}" type="presParOf" srcId="{999018C2-74A4-4A2B-B843-861A97DDD280}" destId="{9F133D60-8A0C-4F69-BC12-84892CB39562}" srcOrd="0" destOrd="0" presId="urn:microsoft.com/office/officeart/2008/layout/NameandTitleOrganizationalChart"/>
    <dgm:cxn modelId="{EA26946A-E35F-47BE-8DF9-66437967C578}" type="presParOf" srcId="{9F133D60-8A0C-4F69-BC12-84892CB39562}" destId="{3CD4C185-7AB0-4353-B622-F93E78865D82}" srcOrd="0" destOrd="0" presId="urn:microsoft.com/office/officeart/2008/layout/NameandTitleOrganizationalChart"/>
    <dgm:cxn modelId="{E59CE74A-920D-4F78-A715-6A1B7238331A}" type="presParOf" srcId="{9F133D60-8A0C-4F69-BC12-84892CB39562}" destId="{5093BDD5-C206-4BCF-853D-3D19A1BC7B4B}" srcOrd="1" destOrd="0" presId="urn:microsoft.com/office/officeart/2008/layout/NameandTitleOrganizationalChart"/>
    <dgm:cxn modelId="{FDAF63E8-4AFF-4354-88FC-B58984D4B475}" type="presParOf" srcId="{9F133D60-8A0C-4F69-BC12-84892CB39562}" destId="{8993C0A9-52DD-4326-89EE-CAA5E0A2929A}" srcOrd="2" destOrd="0" presId="urn:microsoft.com/office/officeart/2008/layout/NameandTitleOrganizationalChart"/>
    <dgm:cxn modelId="{24C54951-1AE9-4400-B7EC-765328B940A8}" type="presParOf" srcId="{999018C2-74A4-4A2B-B843-861A97DDD280}" destId="{4DB01869-A205-4864-97C3-5C6466507F44}" srcOrd="1" destOrd="0" presId="urn:microsoft.com/office/officeart/2008/layout/NameandTitleOrganizationalChart"/>
    <dgm:cxn modelId="{D9E9E991-DBB4-4E4D-BD8F-0A3D9C921D4F}" type="presParOf" srcId="{999018C2-74A4-4A2B-B843-861A97DDD280}" destId="{48E8B6F4-3AFD-410D-AE1C-54505C399C89}" srcOrd="2" destOrd="0" presId="urn:microsoft.com/office/officeart/2008/layout/NameandTitleOrganizationalChart"/>
    <dgm:cxn modelId="{7646AB75-EE0B-4C80-9EE8-4CEB27DA92D3}" type="presParOf" srcId="{15EA3643-1DC8-413C-9D62-9C3DBC114D48}" destId="{78A9324C-6451-4A5A-9FBB-E426360B0B2E}" srcOrd="2" destOrd="0" presId="urn:microsoft.com/office/officeart/2008/layout/NameandTitleOrganizationalChart"/>
    <dgm:cxn modelId="{194BD9E1-5B0F-4C45-9D6A-3069F6907175}" type="presParOf" srcId="{97D4C557-A2D5-4632-B99A-4B33A60E5309}" destId="{528F7061-B076-48C7-816A-985E6EBEFCF3}" srcOrd="2" destOrd="0" presId="urn:microsoft.com/office/officeart/2008/layout/NameandTitleOrganizationalChart"/>
    <dgm:cxn modelId="{48F025B7-0AAD-4127-A83B-7A97132FA695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3EFDC78E-E3B8-417C-B99F-03B674DFBCB7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C3A7C8-68B0-4AE0-8772-0CCB70A91A23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Monroe School District</a:t>
          </a:r>
          <a:endParaRPr lang="en-US" dirty="0"/>
        </a:p>
      </dgm:t>
    </dgm:pt>
    <dgm:pt modelId="{017DC6BF-3954-4E48-BC1C-7165224212C4}" type="parTrans" cxnId="{4D9D1BBA-0211-4920-A512-847DB2B0745D}">
      <dgm:prSet/>
      <dgm:spPr/>
      <dgm:t>
        <a:bodyPr/>
        <a:lstStyle/>
        <a:p>
          <a:endParaRPr lang="en-US"/>
        </a:p>
      </dgm:t>
    </dgm:pt>
    <dgm:pt modelId="{A1023D85-2DD3-4AAC-854D-E80F3DA44726}" type="sibTrans" cxnId="{4D9D1BBA-0211-4920-A512-847DB2B0745D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D4D0E1F7-9838-4270-BA56-20142DF6CF43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Monroe Community Coalition</a:t>
          </a:r>
          <a:endParaRPr lang="en-US" dirty="0"/>
        </a:p>
      </dgm:t>
    </dgm:pt>
    <dgm:pt modelId="{0982AE7C-9F82-483A-99B9-4C4863C80B3D}" type="parTrans" cxnId="{86EF1986-6E14-4D85-A9C2-3E8533E833FD}">
      <dgm:prSet/>
      <dgm:spPr/>
      <dgm:t>
        <a:bodyPr/>
        <a:lstStyle/>
        <a:p>
          <a:endParaRPr lang="en-US"/>
        </a:p>
      </dgm:t>
    </dgm:pt>
    <dgm:pt modelId="{E1F38996-EAD7-4097-8199-74E444A2EB91}" type="sibTrans" cxnId="{86EF1986-6E14-4D85-A9C2-3E8533E833FD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65FADA58-EBEB-40F5-8A44-3E12F67F3646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YMCA</a:t>
          </a:r>
          <a:endParaRPr lang="en-US" dirty="0"/>
        </a:p>
      </dgm:t>
    </dgm:pt>
    <dgm:pt modelId="{0E5A40BB-6440-4D0A-AA17-12E99E39A239}" type="parTrans" cxnId="{157B53C4-5931-4A67-9D42-83E22C916519}">
      <dgm:prSet/>
      <dgm:spPr/>
      <dgm:t>
        <a:bodyPr/>
        <a:lstStyle/>
        <a:p>
          <a:endParaRPr lang="en-US"/>
        </a:p>
      </dgm:t>
    </dgm:pt>
    <dgm:pt modelId="{80469509-C64B-4949-88C6-639C1E51F0D3}" type="sibTrans" cxnId="{157B53C4-5931-4A67-9D42-83E22C916519}">
      <dgm:prSet/>
      <dgm:spPr/>
      <dgm:t>
        <a:bodyPr/>
        <a:lstStyle/>
        <a:p>
          <a:pPr algn="ctr"/>
          <a:r>
            <a:rPr lang="en-US" dirty="0" smtClean="0"/>
            <a:t>Monroe </a:t>
          </a:r>
          <a:r>
            <a:rPr lang="en-US" dirty="0" err="1" smtClean="0"/>
            <a:t>Subcontracor</a:t>
          </a:r>
          <a:endParaRPr lang="en-US" dirty="0"/>
        </a:p>
      </dgm:t>
    </dgm:pt>
    <dgm:pt modelId="{CEF93D27-C653-4791-9EA5-DAF5111E0245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 smtClean="0"/>
        </a:p>
        <a:p>
          <a:r>
            <a:rPr lang="en-US" dirty="0" smtClean="0"/>
            <a:t>Big Brothers Big Sisters</a:t>
          </a:r>
          <a:endParaRPr lang="en-US" dirty="0"/>
        </a:p>
      </dgm:t>
    </dgm:pt>
    <dgm:pt modelId="{0F18F1E0-CE1D-493E-A4C5-E621E8214D77}" type="parTrans" cxnId="{C38A326D-0AAA-4B38-A03B-4FD815011AC6}">
      <dgm:prSet/>
      <dgm:spPr/>
      <dgm:t>
        <a:bodyPr/>
        <a:lstStyle/>
        <a:p>
          <a:endParaRPr lang="en-US"/>
        </a:p>
      </dgm:t>
    </dgm:pt>
    <dgm:pt modelId="{573615CA-121B-4569-9243-9C38CE3066DA}" type="sibTrans" cxnId="{C38A326D-0AAA-4B38-A03B-4FD815011AC6}">
      <dgm:prSet/>
      <dgm:spPr/>
      <dgm:t>
        <a:bodyPr/>
        <a:lstStyle/>
        <a:p>
          <a:pPr algn="ctr"/>
          <a:r>
            <a:rPr lang="en-US" dirty="0" smtClean="0"/>
            <a:t>Monroe Subcontractor</a:t>
          </a:r>
          <a:endParaRPr lang="en-US" dirty="0"/>
        </a:p>
      </dgm:t>
    </dgm:pt>
    <dgm:pt modelId="{9DF20745-9882-4C90-8FCC-66258BB94322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 smtClean="0"/>
        </a:p>
        <a:p>
          <a:r>
            <a:rPr lang="en-US" dirty="0" smtClean="0"/>
            <a:t>Jan </a:t>
          </a:r>
          <a:r>
            <a:rPr lang="en-US" dirty="0" err="1" smtClean="0"/>
            <a:t>Schemenauer</a:t>
          </a:r>
          <a:endParaRPr lang="en-US" dirty="0" smtClean="0"/>
        </a:p>
        <a:p>
          <a:r>
            <a:rPr lang="en-US" dirty="0" smtClean="0"/>
            <a:t>(Parenting Wisely)</a:t>
          </a:r>
          <a:endParaRPr lang="en-US" dirty="0"/>
        </a:p>
      </dgm:t>
    </dgm:pt>
    <dgm:pt modelId="{4B411FAE-1FC9-4373-A4EB-1EEB62CC8074}" type="parTrans" cxnId="{9255B003-57D5-4E79-83BD-C91D84B31FE8}">
      <dgm:prSet/>
      <dgm:spPr/>
      <dgm:t>
        <a:bodyPr/>
        <a:lstStyle/>
        <a:p>
          <a:endParaRPr lang="en-US"/>
        </a:p>
      </dgm:t>
    </dgm:pt>
    <dgm:pt modelId="{110591A9-0BF8-479C-B55B-32AEC910FCFB}" type="sibTrans" cxnId="{9255B003-57D5-4E79-83BD-C91D84B31FE8}">
      <dgm:prSet/>
      <dgm:spPr/>
      <dgm:t>
        <a:bodyPr/>
        <a:lstStyle/>
        <a:p>
          <a:pPr algn="ctr"/>
          <a:r>
            <a:rPr lang="en-US" dirty="0" smtClean="0"/>
            <a:t>Monroe Subcontractor</a:t>
          </a:r>
          <a:endParaRPr lang="en-US" dirty="0"/>
        </a:p>
      </dgm:t>
    </dgm:pt>
    <dgm:pt modelId="{E7D59DFB-69C8-4443-814F-41C866146F17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 smtClean="0"/>
        </a:p>
        <a:p>
          <a:r>
            <a:rPr lang="en-US" dirty="0" smtClean="0"/>
            <a:t>Chris Jury (Monroe Youth Coalition)</a:t>
          </a:r>
          <a:endParaRPr lang="en-US" dirty="0"/>
        </a:p>
      </dgm:t>
    </dgm:pt>
    <dgm:pt modelId="{2FB2C58B-0BA2-4B73-989A-5B5914A4D073}" type="parTrans" cxnId="{7016D6D7-C336-448A-8A21-78A62F182ED8}">
      <dgm:prSet/>
      <dgm:spPr/>
      <dgm:t>
        <a:bodyPr/>
        <a:lstStyle/>
        <a:p>
          <a:endParaRPr lang="en-US"/>
        </a:p>
      </dgm:t>
    </dgm:pt>
    <dgm:pt modelId="{F29A6298-8EF7-4D2A-B7BD-9523ED052BB3}" type="sibTrans" cxnId="{7016D6D7-C336-448A-8A21-78A62F182ED8}">
      <dgm:prSet/>
      <dgm:spPr/>
      <dgm:t>
        <a:bodyPr/>
        <a:lstStyle/>
        <a:p>
          <a:pPr algn="ctr"/>
          <a:r>
            <a:rPr lang="en-US" dirty="0" smtClean="0"/>
            <a:t>Monroe Subcontractor</a:t>
          </a:r>
          <a:endParaRPr lang="en-US" dirty="0"/>
        </a:p>
      </dgm:t>
    </dgm:pt>
    <dgm:pt modelId="{DF545609-3314-4478-B634-337F45DA917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B5B2706B-6623-4A36-8E25-EFE9323D3BB8}" type="parTrans" cxnId="{3FBF00C0-8B01-4B93-B598-8BADE165A869}">
      <dgm:prSet/>
      <dgm:spPr/>
      <dgm:t>
        <a:bodyPr/>
        <a:lstStyle/>
        <a:p>
          <a:endParaRPr lang="en-US"/>
        </a:p>
      </dgm:t>
    </dgm:pt>
    <dgm:pt modelId="{75A9E3D4-A520-4984-94B7-6866BF46268E}" type="sibTrans" cxnId="{3FBF00C0-8B01-4B93-B598-8BADE165A869}">
      <dgm:prSet/>
      <dgm:spPr/>
      <dgm:t>
        <a:bodyPr/>
        <a:lstStyle/>
        <a:p>
          <a:pPr algn="ctr"/>
          <a:r>
            <a:rPr lang="en-US" dirty="0" smtClean="0"/>
            <a:t>Lisa Stewart</a:t>
          </a:r>
          <a:endParaRPr lang="en-US" dirty="0"/>
        </a:p>
      </dgm:t>
    </dgm:pt>
    <dgm:pt modelId="{B90BFA8E-1B7B-43A0-8F17-71E9069D8FD7}" type="pres">
      <dgm:prSet presAssocID="{3EFDC78E-E3B8-417C-B99F-03B674DFBC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EE58BD5-EB10-4957-965B-56E52BCBAC68}" type="pres">
      <dgm:prSet presAssocID="{DF545609-3314-4478-B634-337F45DA917D}" presName="hierRoot1" presStyleCnt="0">
        <dgm:presLayoutVars>
          <dgm:hierBranch val="init"/>
        </dgm:presLayoutVars>
      </dgm:prSet>
      <dgm:spPr/>
    </dgm:pt>
    <dgm:pt modelId="{1D73B63F-66D1-4944-803E-5EB1AFC20209}" type="pres">
      <dgm:prSet presAssocID="{DF545609-3314-4478-B634-337F45DA917D}" presName="rootComposite1" presStyleCnt="0"/>
      <dgm:spPr/>
    </dgm:pt>
    <dgm:pt modelId="{DB902935-70AF-4924-ABFE-7FF9B68742D8}" type="pres">
      <dgm:prSet presAssocID="{DF545609-3314-4478-B634-337F45DA917D}" presName="rootText1" presStyleLbl="node0" presStyleIdx="0" presStyleCnt="1" custScaleX="12968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5635BEC-8D8C-4BCD-A952-BA355CE8FD7D}" type="pres">
      <dgm:prSet presAssocID="{DF545609-3314-4478-B634-337F45DA917D}" presName="titleText1" presStyleLbl="fgAcc0" presStyleIdx="0" presStyleCnt="1" custLinFactNeighborX="11354" custLinFactNeighborY="-695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A5B8A80-1DCF-4CE5-8A1C-F8F79B48F3C2}" type="pres">
      <dgm:prSet presAssocID="{DF545609-3314-4478-B634-337F45DA917D}" presName="rootConnector1" presStyleLbl="node1" presStyleIdx="0" presStyleCnt="6"/>
      <dgm:spPr/>
      <dgm:t>
        <a:bodyPr/>
        <a:lstStyle/>
        <a:p>
          <a:endParaRPr lang="en-US"/>
        </a:p>
      </dgm:t>
    </dgm:pt>
    <dgm:pt modelId="{423600C5-0450-4465-B46F-51A2ADE12C4D}" type="pres">
      <dgm:prSet presAssocID="{DF545609-3314-4478-B634-337F45DA917D}" presName="hierChild2" presStyleCnt="0"/>
      <dgm:spPr/>
    </dgm:pt>
    <dgm:pt modelId="{E1615CC4-D59D-4A23-94BD-0DDA6B8F8679}" type="pres">
      <dgm:prSet presAssocID="{017DC6BF-3954-4E48-BC1C-7165224212C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AF830B55-34FB-4149-B08A-90191A48CA89}" type="pres">
      <dgm:prSet presAssocID="{35C3A7C8-68B0-4AE0-8772-0CCB70A91A23}" presName="hierRoot2" presStyleCnt="0">
        <dgm:presLayoutVars>
          <dgm:hierBranch val="init"/>
        </dgm:presLayoutVars>
      </dgm:prSet>
      <dgm:spPr/>
    </dgm:pt>
    <dgm:pt modelId="{5F0B5EA9-E5A0-4BA4-B335-E699E945B66C}" type="pres">
      <dgm:prSet presAssocID="{35C3A7C8-68B0-4AE0-8772-0CCB70A91A23}" presName="rootComposite" presStyleCnt="0"/>
      <dgm:spPr/>
    </dgm:pt>
    <dgm:pt modelId="{4EE0F46E-E10C-4F87-AD30-8B8FDECE4AFA}" type="pres">
      <dgm:prSet presAssocID="{35C3A7C8-68B0-4AE0-8772-0CCB70A91A23}" presName="rootText" presStyleLbl="node1" presStyleIdx="0" presStyleCnt="6" custScaleX="12968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33D352-FBF0-4202-9631-403C54BDC41E}" type="pres">
      <dgm:prSet presAssocID="{35C3A7C8-68B0-4AE0-8772-0CCB70A91A23}" presName="titleText2" presStyleLbl="fgAcc1" presStyleIdx="0" presStyleCnt="6" custLinFactNeighborX="11354" custLinFactNeighborY="2300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49FB53A-2311-4439-9FCC-1FE2AB4C589B}" type="pres">
      <dgm:prSet presAssocID="{35C3A7C8-68B0-4AE0-8772-0CCB70A91A23}" presName="rootConnector" presStyleLbl="node2" presStyleIdx="0" presStyleCnt="0"/>
      <dgm:spPr/>
      <dgm:t>
        <a:bodyPr/>
        <a:lstStyle/>
        <a:p>
          <a:endParaRPr lang="en-US"/>
        </a:p>
      </dgm:t>
    </dgm:pt>
    <dgm:pt modelId="{EF6F2A73-023D-45E4-955E-7092DCA651EB}" type="pres">
      <dgm:prSet presAssocID="{35C3A7C8-68B0-4AE0-8772-0CCB70A91A23}" presName="hierChild4" presStyleCnt="0"/>
      <dgm:spPr/>
    </dgm:pt>
    <dgm:pt modelId="{A77BFEC1-B7EE-42D2-88EF-9FE98BCB9A69}" type="pres">
      <dgm:prSet presAssocID="{0982AE7C-9F82-483A-99B9-4C4863C80B3D}" presName="Name37" presStyleLbl="parChTrans1D3" presStyleIdx="0" presStyleCnt="1"/>
      <dgm:spPr/>
      <dgm:t>
        <a:bodyPr/>
        <a:lstStyle/>
        <a:p>
          <a:endParaRPr lang="en-US"/>
        </a:p>
      </dgm:t>
    </dgm:pt>
    <dgm:pt modelId="{2F92FCF1-5DB1-4DA1-AE0D-4AB68C5795A3}" type="pres">
      <dgm:prSet presAssocID="{D4D0E1F7-9838-4270-BA56-20142DF6CF43}" presName="hierRoot2" presStyleCnt="0">
        <dgm:presLayoutVars>
          <dgm:hierBranch val="init"/>
        </dgm:presLayoutVars>
      </dgm:prSet>
      <dgm:spPr/>
    </dgm:pt>
    <dgm:pt modelId="{03D28AAF-A59D-4F07-9AEA-836B5B54C3DB}" type="pres">
      <dgm:prSet presAssocID="{D4D0E1F7-9838-4270-BA56-20142DF6CF43}" presName="rootComposite" presStyleCnt="0"/>
      <dgm:spPr/>
    </dgm:pt>
    <dgm:pt modelId="{51E74D9E-B57E-4519-9B73-9FD123DAD404}" type="pres">
      <dgm:prSet presAssocID="{D4D0E1F7-9838-4270-BA56-20142DF6CF43}" presName="rootText" presStyleLbl="node1" presStyleIdx="1" presStyleCnt="6" custScaleX="204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DA03ECF-774C-4A99-9585-8A37EE4C0881}" type="pres">
      <dgm:prSet presAssocID="{D4D0E1F7-9838-4270-BA56-20142DF6CF43}" presName="titleText2" presStyleLbl="fgAcc1" presStyleIdx="1" presStyleCnt="6" custLinFactNeighborX="61206" custLinFactNeighborY="1123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9501616-4837-4799-A635-78E18DA6BA88}" type="pres">
      <dgm:prSet presAssocID="{D4D0E1F7-9838-4270-BA56-20142DF6CF43}" presName="rootConnector" presStyleLbl="node3" presStyleIdx="0" presStyleCnt="0"/>
      <dgm:spPr/>
      <dgm:t>
        <a:bodyPr/>
        <a:lstStyle/>
        <a:p>
          <a:endParaRPr lang="en-US"/>
        </a:p>
      </dgm:t>
    </dgm:pt>
    <dgm:pt modelId="{30C54E97-448C-441D-B892-D6B5E0E995B8}" type="pres">
      <dgm:prSet presAssocID="{D4D0E1F7-9838-4270-BA56-20142DF6CF43}" presName="hierChild4" presStyleCnt="0"/>
      <dgm:spPr/>
    </dgm:pt>
    <dgm:pt modelId="{939822FD-2096-4882-A9C8-97CB1992AE14}" type="pres">
      <dgm:prSet presAssocID="{0E5A40BB-6440-4D0A-AA17-12E99E39A239}" presName="Name37" presStyleLbl="parChTrans1D4" presStyleIdx="0" presStyleCnt="4"/>
      <dgm:spPr/>
      <dgm:t>
        <a:bodyPr/>
        <a:lstStyle/>
        <a:p>
          <a:endParaRPr lang="en-US"/>
        </a:p>
      </dgm:t>
    </dgm:pt>
    <dgm:pt modelId="{66CFA155-773F-40A8-A3B5-6114111C9251}" type="pres">
      <dgm:prSet presAssocID="{65FADA58-EBEB-40F5-8A44-3E12F67F3646}" presName="hierRoot2" presStyleCnt="0">
        <dgm:presLayoutVars>
          <dgm:hierBranch val="init"/>
        </dgm:presLayoutVars>
      </dgm:prSet>
      <dgm:spPr/>
    </dgm:pt>
    <dgm:pt modelId="{923F78E2-4D5A-4324-96D8-C00D38264898}" type="pres">
      <dgm:prSet presAssocID="{65FADA58-EBEB-40F5-8A44-3E12F67F3646}" presName="rootComposite" presStyleCnt="0"/>
      <dgm:spPr/>
    </dgm:pt>
    <dgm:pt modelId="{4038F613-1738-4E0B-959D-53B10A94644F}" type="pres">
      <dgm:prSet presAssocID="{65FADA58-EBEB-40F5-8A44-3E12F67F3646}" presName="rootText" presStyleLbl="node1" presStyleIdx="2" presStyleCnt="6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40BE69C-CDA9-4B18-B2B2-E3FA42C95DA2}" type="pres">
      <dgm:prSet presAssocID="{65FADA58-EBEB-40F5-8A44-3E12F67F3646}" presName="titleText2" presStyleLbl="fgAcc1" presStyleIdx="2" presStyleCnt="6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B6B4A3A-5EE4-4524-BDF0-2F94EFDC1175}" type="pres">
      <dgm:prSet presAssocID="{65FADA58-EBEB-40F5-8A44-3E12F67F3646}" presName="rootConnector" presStyleLbl="node4" presStyleIdx="0" presStyleCnt="0"/>
      <dgm:spPr/>
      <dgm:t>
        <a:bodyPr/>
        <a:lstStyle/>
        <a:p>
          <a:endParaRPr lang="en-US"/>
        </a:p>
      </dgm:t>
    </dgm:pt>
    <dgm:pt modelId="{3207F25A-BC38-43DA-961D-31F6B4F302F2}" type="pres">
      <dgm:prSet presAssocID="{65FADA58-EBEB-40F5-8A44-3E12F67F3646}" presName="hierChild4" presStyleCnt="0"/>
      <dgm:spPr/>
    </dgm:pt>
    <dgm:pt modelId="{A5AAE0B4-2E04-4D00-81BE-04D72FA83907}" type="pres">
      <dgm:prSet presAssocID="{65FADA58-EBEB-40F5-8A44-3E12F67F3646}" presName="hierChild5" presStyleCnt="0"/>
      <dgm:spPr/>
    </dgm:pt>
    <dgm:pt modelId="{1DD59B2A-D5AB-4049-81DB-DB1259B4E053}" type="pres">
      <dgm:prSet presAssocID="{0F18F1E0-CE1D-493E-A4C5-E621E8214D77}" presName="Name37" presStyleLbl="parChTrans1D4" presStyleIdx="1" presStyleCnt="4"/>
      <dgm:spPr/>
      <dgm:t>
        <a:bodyPr/>
        <a:lstStyle/>
        <a:p>
          <a:endParaRPr lang="en-US"/>
        </a:p>
      </dgm:t>
    </dgm:pt>
    <dgm:pt modelId="{6E1B820B-8DD0-409D-81FF-4DF6A3F8E465}" type="pres">
      <dgm:prSet presAssocID="{CEF93D27-C653-4791-9EA5-DAF5111E0245}" presName="hierRoot2" presStyleCnt="0">
        <dgm:presLayoutVars>
          <dgm:hierBranch val="init"/>
        </dgm:presLayoutVars>
      </dgm:prSet>
      <dgm:spPr/>
    </dgm:pt>
    <dgm:pt modelId="{F358A7FF-D2E3-4926-9215-F5CE31C2E3E8}" type="pres">
      <dgm:prSet presAssocID="{CEF93D27-C653-4791-9EA5-DAF5111E0245}" presName="rootComposite" presStyleCnt="0"/>
      <dgm:spPr/>
    </dgm:pt>
    <dgm:pt modelId="{7DD3E144-5D13-489E-828E-FB723177137B}" type="pres">
      <dgm:prSet presAssocID="{CEF93D27-C653-4791-9EA5-DAF5111E0245}" presName="rootText" presStyleLbl="node1" presStyleIdx="3" presStyleCnt="6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73308C0-F78D-44CF-8241-66BB4A8479AD}" type="pres">
      <dgm:prSet presAssocID="{CEF93D27-C653-4791-9EA5-DAF5111E0245}" presName="titleText2" presStyleLbl="fgAcc1" presStyleIdx="3" presStyleCnt="6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8D86F68-A087-44F7-9750-A053177E27F7}" type="pres">
      <dgm:prSet presAssocID="{CEF93D27-C653-4791-9EA5-DAF5111E0245}" presName="rootConnector" presStyleLbl="node4" presStyleIdx="0" presStyleCnt="0"/>
      <dgm:spPr/>
      <dgm:t>
        <a:bodyPr/>
        <a:lstStyle/>
        <a:p>
          <a:endParaRPr lang="en-US"/>
        </a:p>
      </dgm:t>
    </dgm:pt>
    <dgm:pt modelId="{0CC12C36-C127-4387-9030-C51AC7483A55}" type="pres">
      <dgm:prSet presAssocID="{CEF93D27-C653-4791-9EA5-DAF5111E0245}" presName="hierChild4" presStyleCnt="0"/>
      <dgm:spPr/>
    </dgm:pt>
    <dgm:pt modelId="{7181798B-346F-40FE-9219-60567B492D62}" type="pres">
      <dgm:prSet presAssocID="{CEF93D27-C653-4791-9EA5-DAF5111E0245}" presName="hierChild5" presStyleCnt="0"/>
      <dgm:spPr/>
    </dgm:pt>
    <dgm:pt modelId="{128E3921-87DE-4A57-AD67-829750EB15ED}" type="pres">
      <dgm:prSet presAssocID="{4B411FAE-1FC9-4373-A4EB-1EEB62CC8074}" presName="Name37" presStyleLbl="parChTrans1D4" presStyleIdx="2" presStyleCnt="4"/>
      <dgm:spPr/>
      <dgm:t>
        <a:bodyPr/>
        <a:lstStyle/>
        <a:p>
          <a:endParaRPr lang="en-US"/>
        </a:p>
      </dgm:t>
    </dgm:pt>
    <dgm:pt modelId="{2FE13466-DC03-4A52-96FB-71F5A5F239B1}" type="pres">
      <dgm:prSet presAssocID="{9DF20745-9882-4C90-8FCC-66258BB94322}" presName="hierRoot2" presStyleCnt="0">
        <dgm:presLayoutVars>
          <dgm:hierBranch val="init"/>
        </dgm:presLayoutVars>
      </dgm:prSet>
      <dgm:spPr/>
    </dgm:pt>
    <dgm:pt modelId="{047FD5CC-1486-468E-B703-23B18E01BF5F}" type="pres">
      <dgm:prSet presAssocID="{9DF20745-9882-4C90-8FCC-66258BB94322}" presName="rootComposite" presStyleCnt="0"/>
      <dgm:spPr/>
    </dgm:pt>
    <dgm:pt modelId="{4ACBED97-0CE1-464F-9AC6-E703335F2A21}" type="pres">
      <dgm:prSet presAssocID="{9DF20745-9882-4C90-8FCC-66258BB94322}" presName="rootText" presStyleLbl="node1" presStyleIdx="4" presStyleCnt="6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F843CFD-AFF8-4D8D-810C-6BBB9E036D86}" type="pres">
      <dgm:prSet presAssocID="{9DF20745-9882-4C90-8FCC-66258BB94322}" presName="titleText2" presStyleLbl="fgAcc1" presStyleIdx="4" presStyleCnt="6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D0307D5-BFDE-4B17-ABBC-179BD24BFDEB}" type="pres">
      <dgm:prSet presAssocID="{9DF20745-9882-4C90-8FCC-66258BB94322}" presName="rootConnector" presStyleLbl="node4" presStyleIdx="0" presStyleCnt="0"/>
      <dgm:spPr/>
      <dgm:t>
        <a:bodyPr/>
        <a:lstStyle/>
        <a:p>
          <a:endParaRPr lang="en-US"/>
        </a:p>
      </dgm:t>
    </dgm:pt>
    <dgm:pt modelId="{B325AFB7-FE39-4E2C-B8C0-69D66530998C}" type="pres">
      <dgm:prSet presAssocID="{9DF20745-9882-4C90-8FCC-66258BB94322}" presName="hierChild4" presStyleCnt="0"/>
      <dgm:spPr/>
    </dgm:pt>
    <dgm:pt modelId="{7F556EFD-579D-415A-BDF5-84E184E3EF84}" type="pres">
      <dgm:prSet presAssocID="{9DF20745-9882-4C90-8FCC-66258BB94322}" presName="hierChild5" presStyleCnt="0"/>
      <dgm:spPr/>
    </dgm:pt>
    <dgm:pt modelId="{1B92ADD6-7F65-4A35-93E6-5463D948BF7F}" type="pres">
      <dgm:prSet presAssocID="{2FB2C58B-0BA2-4B73-989A-5B5914A4D073}" presName="Name37" presStyleLbl="parChTrans1D4" presStyleIdx="3" presStyleCnt="4"/>
      <dgm:spPr/>
      <dgm:t>
        <a:bodyPr/>
        <a:lstStyle/>
        <a:p>
          <a:endParaRPr lang="en-US"/>
        </a:p>
      </dgm:t>
    </dgm:pt>
    <dgm:pt modelId="{28B09EB9-72A1-4876-80A8-A23855002D96}" type="pres">
      <dgm:prSet presAssocID="{E7D59DFB-69C8-4443-814F-41C866146F17}" presName="hierRoot2" presStyleCnt="0">
        <dgm:presLayoutVars>
          <dgm:hierBranch val="init"/>
        </dgm:presLayoutVars>
      </dgm:prSet>
      <dgm:spPr/>
    </dgm:pt>
    <dgm:pt modelId="{98535F9F-86EE-4D50-A718-957995841079}" type="pres">
      <dgm:prSet presAssocID="{E7D59DFB-69C8-4443-814F-41C866146F17}" presName="rootComposite" presStyleCnt="0"/>
      <dgm:spPr/>
    </dgm:pt>
    <dgm:pt modelId="{4CB89110-5901-4A06-8695-C78C2F018A88}" type="pres">
      <dgm:prSet presAssocID="{E7D59DFB-69C8-4443-814F-41C866146F17}" presName="rootText" presStyleLbl="node1" presStyleIdx="5" presStyleCnt="6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2EF323C-78D9-40DD-AF1D-2CFE9087A8C6}" type="pres">
      <dgm:prSet presAssocID="{E7D59DFB-69C8-4443-814F-41C866146F17}" presName="titleText2" presStyleLbl="fgAcc1" presStyleIdx="5" presStyleCnt="6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C6EA579-C52B-48CF-9383-1D22A7A54762}" type="pres">
      <dgm:prSet presAssocID="{E7D59DFB-69C8-4443-814F-41C866146F17}" presName="rootConnector" presStyleLbl="node4" presStyleIdx="0" presStyleCnt="0"/>
      <dgm:spPr/>
      <dgm:t>
        <a:bodyPr/>
        <a:lstStyle/>
        <a:p>
          <a:endParaRPr lang="en-US"/>
        </a:p>
      </dgm:t>
    </dgm:pt>
    <dgm:pt modelId="{36F3F504-D138-4C0B-A9EC-63D2BC85C245}" type="pres">
      <dgm:prSet presAssocID="{E7D59DFB-69C8-4443-814F-41C866146F17}" presName="hierChild4" presStyleCnt="0"/>
      <dgm:spPr/>
    </dgm:pt>
    <dgm:pt modelId="{10E971EA-8BC9-4674-988A-B6F2CE3A300F}" type="pres">
      <dgm:prSet presAssocID="{E7D59DFB-69C8-4443-814F-41C866146F17}" presName="hierChild5" presStyleCnt="0"/>
      <dgm:spPr/>
    </dgm:pt>
    <dgm:pt modelId="{185B7467-F596-4BB7-99B0-64F555CBE3C4}" type="pres">
      <dgm:prSet presAssocID="{D4D0E1F7-9838-4270-BA56-20142DF6CF43}" presName="hierChild5" presStyleCnt="0"/>
      <dgm:spPr/>
    </dgm:pt>
    <dgm:pt modelId="{99157060-EA86-4EF6-8318-F44D4617A8A6}" type="pres">
      <dgm:prSet presAssocID="{35C3A7C8-68B0-4AE0-8772-0CCB70A91A23}" presName="hierChild5" presStyleCnt="0"/>
      <dgm:spPr/>
    </dgm:pt>
    <dgm:pt modelId="{05F5A8E4-CB09-47C1-966E-4EE0AA0795D6}" type="pres">
      <dgm:prSet presAssocID="{DF545609-3314-4478-B634-337F45DA917D}" presName="hierChild3" presStyleCnt="0"/>
      <dgm:spPr/>
    </dgm:pt>
  </dgm:ptLst>
  <dgm:cxnLst>
    <dgm:cxn modelId="{6E060642-9BF4-4565-A510-1B651D1B2E2F}" type="presOf" srcId="{65FADA58-EBEB-40F5-8A44-3E12F67F3646}" destId="{4038F613-1738-4E0B-959D-53B10A94644F}" srcOrd="0" destOrd="0" presId="urn:microsoft.com/office/officeart/2008/layout/NameandTitleOrganizationalChart"/>
    <dgm:cxn modelId="{44A24667-5F08-463D-AFA3-ABAF558C3302}" type="presOf" srcId="{DF545609-3314-4478-B634-337F45DA917D}" destId="{9A5B8A80-1DCF-4CE5-8A1C-F8F79B48F3C2}" srcOrd="1" destOrd="0" presId="urn:microsoft.com/office/officeart/2008/layout/NameandTitleOrganizationalChart"/>
    <dgm:cxn modelId="{0958D220-413B-481B-9E85-4BDB18FE8299}" type="presOf" srcId="{573615CA-121B-4569-9243-9C38CE3066DA}" destId="{D73308C0-F78D-44CF-8241-66BB4A8479AD}" srcOrd="0" destOrd="0" presId="urn:microsoft.com/office/officeart/2008/layout/NameandTitleOrganizationalChart"/>
    <dgm:cxn modelId="{E444A409-88EF-4FA5-AC1C-54FA7F64DE8E}" type="presOf" srcId="{110591A9-0BF8-479C-B55B-32AEC910FCFB}" destId="{EF843CFD-AFF8-4D8D-810C-6BBB9E036D86}" srcOrd="0" destOrd="0" presId="urn:microsoft.com/office/officeart/2008/layout/NameandTitleOrganizationalChart"/>
    <dgm:cxn modelId="{4D9D1BBA-0211-4920-A512-847DB2B0745D}" srcId="{DF545609-3314-4478-B634-337F45DA917D}" destId="{35C3A7C8-68B0-4AE0-8772-0CCB70A91A23}" srcOrd="0" destOrd="0" parTransId="{017DC6BF-3954-4E48-BC1C-7165224212C4}" sibTransId="{A1023D85-2DD3-4AAC-854D-E80F3DA44726}"/>
    <dgm:cxn modelId="{86EF1986-6E14-4D85-A9C2-3E8533E833FD}" srcId="{35C3A7C8-68B0-4AE0-8772-0CCB70A91A23}" destId="{D4D0E1F7-9838-4270-BA56-20142DF6CF43}" srcOrd="0" destOrd="0" parTransId="{0982AE7C-9F82-483A-99B9-4C4863C80B3D}" sibTransId="{E1F38996-EAD7-4097-8199-74E444A2EB91}"/>
    <dgm:cxn modelId="{6129CB5A-5819-4E81-9123-117165449F91}" type="presOf" srcId="{CEF93D27-C653-4791-9EA5-DAF5111E0245}" destId="{7DD3E144-5D13-489E-828E-FB723177137B}" srcOrd="0" destOrd="0" presId="urn:microsoft.com/office/officeart/2008/layout/NameandTitleOrganizationalChart"/>
    <dgm:cxn modelId="{8DA4594E-D6CB-48AD-BB2F-A29CC662A51D}" type="presOf" srcId="{3EFDC78E-E3B8-417C-B99F-03B674DFBCB7}" destId="{B90BFA8E-1B7B-43A0-8F17-71E9069D8FD7}" srcOrd="0" destOrd="0" presId="urn:microsoft.com/office/officeart/2008/layout/NameandTitleOrganizationalChart"/>
    <dgm:cxn modelId="{8BA907FB-E247-44D1-A334-C2BD9B294A3F}" type="presOf" srcId="{0F18F1E0-CE1D-493E-A4C5-E621E8214D77}" destId="{1DD59B2A-D5AB-4049-81DB-DB1259B4E053}" srcOrd="0" destOrd="0" presId="urn:microsoft.com/office/officeart/2008/layout/NameandTitleOrganizationalChart"/>
    <dgm:cxn modelId="{3C58FFC6-92E0-42EE-A7C0-BC0CA38EA55E}" type="presOf" srcId="{A1023D85-2DD3-4AAC-854D-E80F3DA44726}" destId="{EC33D352-FBF0-4202-9631-403C54BDC41E}" srcOrd="0" destOrd="0" presId="urn:microsoft.com/office/officeart/2008/layout/NameandTitleOrganizationalChart"/>
    <dgm:cxn modelId="{ECC679B1-8559-4BA3-B320-382181CFC8FC}" type="presOf" srcId="{E7D59DFB-69C8-4443-814F-41C866146F17}" destId="{0C6EA579-C52B-48CF-9383-1D22A7A54762}" srcOrd="1" destOrd="0" presId="urn:microsoft.com/office/officeart/2008/layout/NameandTitleOrganizationalChart"/>
    <dgm:cxn modelId="{49342FB6-AD7D-4460-8040-6E0640EDFFBD}" type="presOf" srcId="{0E5A40BB-6440-4D0A-AA17-12E99E39A239}" destId="{939822FD-2096-4882-A9C8-97CB1992AE14}" srcOrd="0" destOrd="0" presId="urn:microsoft.com/office/officeart/2008/layout/NameandTitleOrganizationalChart"/>
    <dgm:cxn modelId="{9255B003-57D5-4E79-83BD-C91D84B31FE8}" srcId="{D4D0E1F7-9838-4270-BA56-20142DF6CF43}" destId="{9DF20745-9882-4C90-8FCC-66258BB94322}" srcOrd="2" destOrd="0" parTransId="{4B411FAE-1FC9-4373-A4EB-1EEB62CC8074}" sibTransId="{110591A9-0BF8-479C-B55B-32AEC910FCFB}"/>
    <dgm:cxn modelId="{9EB2EC90-34F2-411C-88ED-8542B1574527}" type="presOf" srcId="{9DF20745-9882-4C90-8FCC-66258BB94322}" destId="{ED0307D5-BFDE-4B17-ABBC-179BD24BFDEB}" srcOrd="1" destOrd="0" presId="urn:microsoft.com/office/officeart/2008/layout/NameandTitleOrganizationalChart"/>
    <dgm:cxn modelId="{6EB81BED-848D-4007-A0AF-69C25B310CD0}" type="presOf" srcId="{D4D0E1F7-9838-4270-BA56-20142DF6CF43}" destId="{51E74D9E-B57E-4519-9B73-9FD123DAD404}" srcOrd="0" destOrd="0" presId="urn:microsoft.com/office/officeart/2008/layout/NameandTitleOrganizationalChart"/>
    <dgm:cxn modelId="{3FBF00C0-8B01-4B93-B598-8BADE165A869}" srcId="{3EFDC78E-E3B8-417C-B99F-03B674DFBCB7}" destId="{DF545609-3314-4478-B634-337F45DA917D}" srcOrd="0" destOrd="0" parTransId="{B5B2706B-6623-4A36-8E25-EFE9323D3BB8}" sibTransId="{75A9E3D4-A520-4984-94B7-6866BF46268E}"/>
    <dgm:cxn modelId="{9A9D67A0-AF1C-46F4-9B06-0241196B4EB2}" type="presOf" srcId="{CEF93D27-C653-4791-9EA5-DAF5111E0245}" destId="{A8D86F68-A087-44F7-9750-A053177E27F7}" srcOrd="1" destOrd="0" presId="urn:microsoft.com/office/officeart/2008/layout/NameandTitleOrganizationalChart"/>
    <dgm:cxn modelId="{10467438-978D-402D-8F09-09CEAC1BEB01}" type="presOf" srcId="{35C3A7C8-68B0-4AE0-8772-0CCB70A91A23}" destId="{4EE0F46E-E10C-4F87-AD30-8B8FDECE4AFA}" srcOrd="0" destOrd="0" presId="urn:microsoft.com/office/officeart/2008/layout/NameandTitleOrganizationalChart"/>
    <dgm:cxn modelId="{043D857F-F0FE-4BD6-98BB-CB118224457B}" type="presOf" srcId="{D4D0E1F7-9838-4270-BA56-20142DF6CF43}" destId="{39501616-4837-4799-A635-78E18DA6BA88}" srcOrd="1" destOrd="0" presId="urn:microsoft.com/office/officeart/2008/layout/NameandTitleOrganizationalChart"/>
    <dgm:cxn modelId="{E452C83E-ED5B-44E9-AA73-CE02158808A6}" type="presOf" srcId="{2FB2C58B-0BA2-4B73-989A-5B5914A4D073}" destId="{1B92ADD6-7F65-4A35-93E6-5463D948BF7F}" srcOrd="0" destOrd="0" presId="urn:microsoft.com/office/officeart/2008/layout/NameandTitleOrganizationalChart"/>
    <dgm:cxn modelId="{CC8A42C5-5C70-4491-B76D-1922DD92AEF4}" type="presOf" srcId="{0982AE7C-9F82-483A-99B9-4C4863C80B3D}" destId="{A77BFEC1-B7EE-42D2-88EF-9FE98BCB9A69}" srcOrd="0" destOrd="0" presId="urn:microsoft.com/office/officeart/2008/layout/NameandTitleOrganizationalChart"/>
    <dgm:cxn modelId="{1E87657A-DA4C-4319-84B4-D53B40A36D51}" type="presOf" srcId="{9DF20745-9882-4C90-8FCC-66258BB94322}" destId="{4ACBED97-0CE1-464F-9AC6-E703335F2A21}" srcOrd="0" destOrd="0" presId="urn:microsoft.com/office/officeart/2008/layout/NameandTitleOrganizationalChart"/>
    <dgm:cxn modelId="{398A512F-DAD2-47C1-B57F-7BF77B779603}" type="presOf" srcId="{35C3A7C8-68B0-4AE0-8772-0CCB70A91A23}" destId="{649FB53A-2311-4439-9FCC-1FE2AB4C589B}" srcOrd="1" destOrd="0" presId="urn:microsoft.com/office/officeart/2008/layout/NameandTitleOrganizationalChart"/>
    <dgm:cxn modelId="{E530F35D-F102-414F-892A-4717C64BA6A2}" type="presOf" srcId="{017DC6BF-3954-4E48-BC1C-7165224212C4}" destId="{E1615CC4-D59D-4A23-94BD-0DDA6B8F8679}" srcOrd="0" destOrd="0" presId="urn:microsoft.com/office/officeart/2008/layout/NameandTitleOrganizationalChart"/>
    <dgm:cxn modelId="{7016D6D7-C336-448A-8A21-78A62F182ED8}" srcId="{D4D0E1F7-9838-4270-BA56-20142DF6CF43}" destId="{E7D59DFB-69C8-4443-814F-41C866146F17}" srcOrd="3" destOrd="0" parTransId="{2FB2C58B-0BA2-4B73-989A-5B5914A4D073}" sibTransId="{F29A6298-8EF7-4D2A-B7BD-9523ED052BB3}"/>
    <dgm:cxn modelId="{78AAB47B-B71C-417E-813B-4F8192E8FB55}" type="presOf" srcId="{E7D59DFB-69C8-4443-814F-41C866146F17}" destId="{4CB89110-5901-4A06-8695-C78C2F018A88}" srcOrd="0" destOrd="0" presId="urn:microsoft.com/office/officeart/2008/layout/NameandTitleOrganizationalChart"/>
    <dgm:cxn modelId="{079384B0-521E-4FA7-876A-2FC51C6E6855}" type="presOf" srcId="{80469509-C64B-4949-88C6-639C1E51F0D3}" destId="{640BE69C-CDA9-4B18-B2B2-E3FA42C95DA2}" srcOrd="0" destOrd="0" presId="urn:microsoft.com/office/officeart/2008/layout/NameandTitleOrganizationalChart"/>
    <dgm:cxn modelId="{CC8B625E-BE12-4B03-B871-8E86DEC8880F}" type="presOf" srcId="{4B411FAE-1FC9-4373-A4EB-1EEB62CC8074}" destId="{128E3921-87DE-4A57-AD67-829750EB15ED}" srcOrd="0" destOrd="0" presId="urn:microsoft.com/office/officeart/2008/layout/NameandTitleOrganizationalChart"/>
    <dgm:cxn modelId="{157B53C4-5931-4A67-9D42-83E22C916519}" srcId="{D4D0E1F7-9838-4270-BA56-20142DF6CF43}" destId="{65FADA58-EBEB-40F5-8A44-3E12F67F3646}" srcOrd="0" destOrd="0" parTransId="{0E5A40BB-6440-4D0A-AA17-12E99E39A239}" sibTransId="{80469509-C64B-4949-88C6-639C1E51F0D3}"/>
    <dgm:cxn modelId="{78143DC3-488F-4E17-A293-7EDD076CE4C8}" type="presOf" srcId="{75A9E3D4-A520-4984-94B7-6866BF46268E}" destId="{45635BEC-8D8C-4BCD-A952-BA355CE8FD7D}" srcOrd="0" destOrd="0" presId="urn:microsoft.com/office/officeart/2008/layout/NameandTitleOrganizationalChart"/>
    <dgm:cxn modelId="{11845C3F-06D2-4EA8-8905-AE02E6B6904B}" type="presOf" srcId="{F29A6298-8EF7-4D2A-B7BD-9523ED052BB3}" destId="{D2EF323C-78D9-40DD-AF1D-2CFE9087A8C6}" srcOrd="0" destOrd="0" presId="urn:microsoft.com/office/officeart/2008/layout/NameandTitleOrganizationalChart"/>
    <dgm:cxn modelId="{4BF2F585-E1FE-4762-8094-6D80762CB8D1}" type="presOf" srcId="{E1F38996-EAD7-4097-8199-74E444A2EB91}" destId="{9DA03ECF-774C-4A99-9585-8A37EE4C0881}" srcOrd="0" destOrd="0" presId="urn:microsoft.com/office/officeart/2008/layout/NameandTitleOrganizationalChart"/>
    <dgm:cxn modelId="{C755C23F-0B97-4FB0-8D72-1991B56B3403}" type="presOf" srcId="{DF545609-3314-4478-B634-337F45DA917D}" destId="{DB902935-70AF-4924-ABFE-7FF9B68742D8}" srcOrd="0" destOrd="0" presId="urn:microsoft.com/office/officeart/2008/layout/NameandTitleOrganizationalChart"/>
    <dgm:cxn modelId="{970F7EDB-82D5-4A53-82A5-5C47E3B0E718}" type="presOf" srcId="{65FADA58-EBEB-40F5-8A44-3E12F67F3646}" destId="{7B6B4A3A-5EE4-4524-BDF0-2F94EFDC1175}" srcOrd="1" destOrd="0" presId="urn:microsoft.com/office/officeart/2008/layout/NameandTitleOrganizationalChart"/>
    <dgm:cxn modelId="{C38A326D-0AAA-4B38-A03B-4FD815011AC6}" srcId="{D4D0E1F7-9838-4270-BA56-20142DF6CF43}" destId="{CEF93D27-C653-4791-9EA5-DAF5111E0245}" srcOrd="1" destOrd="0" parTransId="{0F18F1E0-CE1D-493E-A4C5-E621E8214D77}" sibTransId="{573615CA-121B-4569-9243-9C38CE3066DA}"/>
    <dgm:cxn modelId="{1470E676-D91E-4DE0-AC50-608A6227B937}" type="presParOf" srcId="{B90BFA8E-1B7B-43A0-8F17-71E9069D8FD7}" destId="{BEE58BD5-EB10-4957-965B-56E52BCBAC68}" srcOrd="0" destOrd="0" presId="urn:microsoft.com/office/officeart/2008/layout/NameandTitleOrganizationalChart"/>
    <dgm:cxn modelId="{A3D49480-ED00-44B1-AD48-AF2F4535D31D}" type="presParOf" srcId="{BEE58BD5-EB10-4957-965B-56E52BCBAC68}" destId="{1D73B63F-66D1-4944-803E-5EB1AFC20209}" srcOrd="0" destOrd="0" presId="urn:microsoft.com/office/officeart/2008/layout/NameandTitleOrganizationalChart"/>
    <dgm:cxn modelId="{B925633F-6876-4DE9-88F9-BB9B866BA4FF}" type="presParOf" srcId="{1D73B63F-66D1-4944-803E-5EB1AFC20209}" destId="{DB902935-70AF-4924-ABFE-7FF9B68742D8}" srcOrd="0" destOrd="0" presId="urn:microsoft.com/office/officeart/2008/layout/NameandTitleOrganizationalChart"/>
    <dgm:cxn modelId="{166117EA-52DF-4582-8229-D743061AA6E1}" type="presParOf" srcId="{1D73B63F-66D1-4944-803E-5EB1AFC20209}" destId="{45635BEC-8D8C-4BCD-A952-BA355CE8FD7D}" srcOrd="1" destOrd="0" presId="urn:microsoft.com/office/officeart/2008/layout/NameandTitleOrganizationalChart"/>
    <dgm:cxn modelId="{D5A8D5DA-331B-49C8-936B-2C29DDD49937}" type="presParOf" srcId="{1D73B63F-66D1-4944-803E-5EB1AFC20209}" destId="{9A5B8A80-1DCF-4CE5-8A1C-F8F79B48F3C2}" srcOrd="2" destOrd="0" presId="urn:microsoft.com/office/officeart/2008/layout/NameandTitleOrganizationalChart"/>
    <dgm:cxn modelId="{7365739F-3843-4798-8DE3-377FD6347031}" type="presParOf" srcId="{BEE58BD5-EB10-4957-965B-56E52BCBAC68}" destId="{423600C5-0450-4465-B46F-51A2ADE12C4D}" srcOrd="1" destOrd="0" presId="urn:microsoft.com/office/officeart/2008/layout/NameandTitleOrganizationalChart"/>
    <dgm:cxn modelId="{8D7D6208-3EC0-4AC8-AD2F-418E0ED9C417}" type="presParOf" srcId="{423600C5-0450-4465-B46F-51A2ADE12C4D}" destId="{E1615CC4-D59D-4A23-94BD-0DDA6B8F8679}" srcOrd="0" destOrd="0" presId="urn:microsoft.com/office/officeart/2008/layout/NameandTitleOrganizationalChart"/>
    <dgm:cxn modelId="{4491C1C3-D8CF-48B5-BB4D-4FA36AD05004}" type="presParOf" srcId="{423600C5-0450-4465-B46F-51A2ADE12C4D}" destId="{AF830B55-34FB-4149-B08A-90191A48CA89}" srcOrd="1" destOrd="0" presId="urn:microsoft.com/office/officeart/2008/layout/NameandTitleOrganizationalChart"/>
    <dgm:cxn modelId="{72A3A6CA-76AE-43F6-B963-38EC93B243BA}" type="presParOf" srcId="{AF830B55-34FB-4149-B08A-90191A48CA89}" destId="{5F0B5EA9-E5A0-4BA4-B335-E699E945B66C}" srcOrd="0" destOrd="0" presId="urn:microsoft.com/office/officeart/2008/layout/NameandTitleOrganizationalChart"/>
    <dgm:cxn modelId="{8061A94B-4609-42B5-8DDF-B178BC9EFB84}" type="presParOf" srcId="{5F0B5EA9-E5A0-4BA4-B335-E699E945B66C}" destId="{4EE0F46E-E10C-4F87-AD30-8B8FDECE4AFA}" srcOrd="0" destOrd="0" presId="urn:microsoft.com/office/officeart/2008/layout/NameandTitleOrganizationalChart"/>
    <dgm:cxn modelId="{1BA69771-841D-43D0-BD98-CB65B416CD82}" type="presParOf" srcId="{5F0B5EA9-E5A0-4BA4-B335-E699E945B66C}" destId="{EC33D352-FBF0-4202-9631-403C54BDC41E}" srcOrd="1" destOrd="0" presId="urn:microsoft.com/office/officeart/2008/layout/NameandTitleOrganizationalChart"/>
    <dgm:cxn modelId="{81B07A27-020E-4C99-A6FD-D920762F9DAE}" type="presParOf" srcId="{5F0B5EA9-E5A0-4BA4-B335-E699E945B66C}" destId="{649FB53A-2311-4439-9FCC-1FE2AB4C589B}" srcOrd="2" destOrd="0" presId="urn:microsoft.com/office/officeart/2008/layout/NameandTitleOrganizationalChart"/>
    <dgm:cxn modelId="{47350FC1-BCE7-4C4A-9340-0D2BD3C9ED1C}" type="presParOf" srcId="{AF830B55-34FB-4149-B08A-90191A48CA89}" destId="{EF6F2A73-023D-45E4-955E-7092DCA651EB}" srcOrd="1" destOrd="0" presId="urn:microsoft.com/office/officeart/2008/layout/NameandTitleOrganizationalChart"/>
    <dgm:cxn modelId="{1F0AD893-21BD-4094-9896-3EA65D36B73C}" type="presParOf" srcId="{EF6F2A73-023D-45E4-955E-7092DCA651EB}" destId="{A77BFEC1-B7EE-42D2-88EF-9FE98BCB9A69}" srcOrd="0" destOrd="0" presId="urn:microsoft.com/office/officeart/2008/layout/NameandTitleOrganizationalChart"/>
    <dgm:cxn modelId="{5EA2D943-8379-4461-9E81-A76F9366F768}" type="presParOf" srcId="{EF6F2A73-023D-45E4-955E-7092DCA651EB}" destId="{2F92FCF1-5DB1-4DA1-AE0D-4AB68C5795A3}" srcOrd="1" destOrd="0" presId="urn:microsoft.com/office/officeart/2008/layout/NameandTitleOrganizationalChart"/>
    <dgm:cxn modelId="{DD392416-2D85-4982-924D-0D4F5E5B0626}" type="presParOf" srcId="{2F92FCF1-5DB1-4DA1-AE0D-4AB68C5795A3}" destId="{03D28AAF-A59D-4F07-9AEA-836B5B54C3DB}" srcOrd="0" destOrd="0" presId="urn:microsoft.com/office/officeart/2008/layout/NameandTitleOrganizationalChart"/>
    <dgm:cxn modelId="{E59703F3-C35C-47A6-871D-2EE46D202565}" type="presParOf" srcId="{03D28AAF-A59D-4F07-9AEA-836B5B54C3DB}" destId="{51E74D9E-B57E-4519-9B73-9FD123DAD404}" srcOrd="0" destOrd="0" presId="urn:microsoft.com/office/officeart/2008/layout/NameandTitleOrganizationalChart"/>
    <dgm:cxn modelId="{86C8ED3F-8EFE-4925-83DB-92CF32095707}" type="presParOf" srcId="{03D28AAF-A59D-4F07-9AEA-836B5B54C3DB}" destId="{9DA03ECF-774C-4A99-9585-8A37EE4C0881}" srcOrd="1" destOrd="0" presId="urn:microsoft.com/office/officeart/2008/layout/NameandTitleOrganizationalChart"/>
    <dgm:cxn modelId="{FD477534-D1B2-4F01-972A-ADD2646D237F}" type="presParOf" srcId="{03D28AAF-A59D-4F07-9AEA-836B5B54C3DB}" destId="{39501616-4837-4799-A635-78E18DA6BA88}" srcOrd="2" destOrd="0" presId="urn:microsoft.com/office/officeart/2008/layout/NameandTitleOrganizationalChart"/>
    <dgm:cxn modelId="{8A5251BB-1D7D-42B1-B7ED-74F45E08C834}" type="presParOf" srcId="{2F92FCF1-5DB1-4DA1-AE0D-4AB68C5795A3}" destId="{30C54E97-448C-441D-B892-D6B5E0E995B8}" srcOrd="1" destOrd="0" presId="urn:microsoft.com/office/officeart/2008/layout/NameandTitleOrganizationalChart"/>
    <dgm:cxn modelId="{34073F10-C3FF-45EB-9E69-A50A655AC619}" type="presParOf" srcId="{30C54E97-448C-441D-B892-D6B5E0E995B8}" destId="{939822FD-2096-4882-A9C8-97CB1992AE14}" srcOrd="0" destOrd="0" presId="urn:microsoft.com/office/officeart/2008/layout/NameandTitleOrganizationalChart"/>
    <dgm:cxn modelId="{053F9C84-8067-46F3-9C8C-2E78CAFB4F3B}" type="presParOf" srcId="{30C54E97-448C-441D-B892-D6B5E0E995B8}" destId="{66CFA155-773F-40A8-A3B5-6114111C9251}" srcOrd="1" destOrd="0" presId="urn:microsoft.com/office/officeart/2008/layout/NameandTitleOrganizationalChart"/>
    <dgm:cxn modelId="{89D20DF0-EEB7-41F4-B270-16B8F9D54AC5}" type="presParOf" srcId="{66CFA155-773F-40A8-A3B5-6114111C9251}" destId="{923F78E2-4D5A-4324-96D8-C00D38264898}" srcOrd="0" destOrd="0" presId="urn:microsoft.com/office/officeart/2008/layout/NameandTitleOrganizationalChart"/>
    <dgm:cxn modelId="{AE53ACC1-9CE3-4369-AA59-5CFADD32411B}" type="presParOf" srcId="{923F78E2-4D5A-4324-96D8-C00D38264898}" destId="{4038F613-1738-4E0B-959D-53B10A94644F}" srcOrd="0" destOrd="0" presId="urn:microsoft.com/office/officeart/2008/layout/NameandTitleOrganizationalChart"/>
    <dgm:cxn modelId="{C080A1F0-007A-4E6D-9590-1DD49FCB9E9C}" type="presParOf" srcId="{923F78E2-4D5A-4324-96D8-C00D38264898}" destId="{640BE69C-CDA9-4B18-B2B2-E3FA42C95DA2}" srcOrd="1" destOrd="0" presId="urn:microsoft.com/office/officeart/2008/layout/NameandTitleOrganizationalChart"/>
    <dgm:cxn modelId="{FEAA4B83-2BE2-4311-9A19-7F90A2EC6377}" type="presParOf" srcId="{923F78E2-4D5A-4324-96D8-C00D38264898}" destId="{7B6B4A3A-5EE4-4524-BDF0-2F94EFDC1175}" srcOrd="2" destOrd="0" presId="urn:microsoft.com/office/officeart/2008/layout/NameandTitleOrganizationalChart"/>
    <dgm:cxn modelId="{CB013DAF-CA67-4683-A567-1EB1D8B4DD30}" type="presParOf" srcId="{66CFA155-773F-40A8-A3B5-6114111C9251}" destId="{3207F25A-BC38-43DA-961D-31F6B4F302F2}" srcOrd="1" destOrd="0" presId="urn:microsoft.com/office/officeart/2008/layout/NameandTitleOrganizationalChart"/>
    <dgm:cxn modelId="{159E0FE3-FE36-4F76-82CD-64617A328619}" type="presParOf" srcId="{66CFA155-773F-40A8-A3B5-6114111C9251}" destId="{A5AAE0B4-2E04-4D00-81BE-04D72FA83907}" srcOrd="2" destOrd="0" presId="urn:microsoft.com/office/officeart/2008/layout/NameandTitleOrganizationalChart"/>
    <dgm:cxn modelId="{CFCD7F1A-106B-4CF5-B087-5AAB92C7781B}" type="presParOf" srcId="{30C54E97-448C-441D-B892-D6B5E0E995B8}" destId="{1DD59B2A-D5AB-4049-81DB-DB1259B4E053}" srcOrd="2" destOrd="0" presId="urn:microsoft.com/office/officeart/2008/layout/NameandTitleOrganizationalChart"/>
    <dgm:cxn modelId="{3769AE55-446C-4251-8466-BC0D5053370B}" type="presParOf" srcId="{30C54E97-448C-441D-B892-D6B5E0E995B8}" destId="{6E1B820B-8DD0-409D-81FF-4DF6A3F8E465}" srcOrd="3" destOrd="0" presId="urn:microsoft.com/office/officeart/2008/layout/NameandTitleOrganizationalChart"/>
    <dgm:cxn modelId="{E0F9BCE8-A060-4C53-8468-49481863A95B}" type="presParOf" srcId="{6E1B820B-8DD0-409D-81FF-4DF6A3F8E465}" destId="{F358A7FF-D2E3-4926-9215-F5CE31C2E3E8}" srcOrd="0" destOrd="0" presId="urn:microsoft.com/office/officeart/2008/layout/NameandTitleOrganizationalChart"/>
    <dgm:cxn modelId="{ABDA3B02-A191-41A2-B425-95D4FE49CA1A}" type="presParOf" srcId="{F358A7FF-D2E3-4926-9215-F5CE31C2E3E8}" destId="{7DD3E144-5D13-489E-828E-FB723177137B}" srcOrd="0" destOrd="0" presId="urn:microsoft.com/office/officeart/2008/layout/NameandTitleOrganizationalChart"/>
    <dgm:cxn modelId="{7C3CC6FC-170A-4558-8CC0-84CB88F14DA7}" type="presParOf" srcId="{F358A7FF-D2E3-4926-9215-F5CE31C2E3E8}" destId="{D73308C0-F78D-44CF-8241-66BB4A8479AD}" srcOrd="1" destOrd="0" presId="urn:microsoft.com/office/officeart/2008/layout/NameandTitleOrganizationalChart"/>
    <dgm:cxn modelId="{4B403466-DD95-4B14-A4D5-4891785C44D9}" type="presParOf" srcId="{F358A7FF-D2E3-4926-9215-F5CE31C2E3E8}" destId="{A8D86F68-A087-44F7-9750-A053177E27F7}" srcOrd="2" destOrd="0" presId="urn:microsoft.com/office/officeart/2008/layout/NameandTitleOrganizationalChart"/>
    <dgm:cxn modelId="{E0AB2EEA-5E6D-4D37-8120-5D918C4E69AB}" type="presParOf" srcId="{6E1B820B-8DD0-409D-81FF-4DF6A3F8E465}" destId="{0CC12C36-C127-4387-9030-C51AC7483A55}" srcOrd="1" destOrd="0" presId="urn:microsoft.com/office/officeart/2008/layout/NameandTitleOrganizationalChart"/>
    <dgm:cxn modelId="{F49D233B-15F2-4C85-9865-2B85EF2174D2}" type="presParOf" srcId="{6E1B820B-8DD0-409D-81FF-4DF6A3F8E465}" destId="{7181798B-346F-40FE-9219-60567B492D62}" srcOrd="2" destOrd="0" presId="urn:microsoft.com/office/officeart/2008/layout/NameandTitleOrganizationalChart"/>
    <dgm:cxn modelId="{24AEE679-1C41-4BB5-82FE-1E8717E16298}" type="presParOf" srcId="{30C54E97-448C-441D-B892-D6B5E0E995B8}" destId="{128E3921-87DE-4A57-AD67-829750EB15ED}" srcOrd="4" destOrd="0" presId="urn:microsoft.com/office/officeart/2008/layout/NameandTitleOrganizationalChart"/>
    <dgm:cxn modelId="{14B1029E-951A-402F-A7DD-07B636F30797}" type="presParOf" srcId="{30C54E97-448C-441D-B892-D6B5E0E995B8}" destId="{2FE13466-DC03-4A52-96FB-71F5A5F239B1}" srcOrd="5" destOrd="0" presId="urn:microsoft.com/office/officeart/2008/layout/NameandTitleOrganizationalChart"/>
    <dgm:cxn modelId="{CC9FAA6B-B40C-4D4F-9A38-6A7E3B32D48F}" type="presParOf" srcId="{2FE13466-DC03-4A52-96FB-71F5A5F239B1}" destId="{047FD5CC-1486-468E-B703-23B18E01BF5F}" srcOrd="0" destOrd="0" presId="urn:microsoft.com/office/officeart/2008/layout/NameandTitleOrganizationalChart"/>
    <dgm:cxn modelId="{B9A802B8-F20C-4F08-A142-E8808298858A}" type="presParOf" srcId="{047FD5CC-1486-468E-B703-23B18E01BF5F}" destId="{4ACBED97-0CE1-464F-9AC6-E703335F2A21}" srcOrd="0" destOrd="0" presId="urn:microsoft.com/office/officeart/2008/layout/NameandTitleOrganizationalChart"/>
    <dgm:cxn modelId="{FDFEE463-E85B-4D1F-901D-8A45409D120A}" type="presParOf" srcId="{047FD5CC-1486-468E-B703-23B18E01BF5F}" destId="{EF843CFD-AFF8-4D8D-810C-6BBB9E036D86}" srcOrd="1" destOrd="0" presId="urn:microsoft.com/office/officeart/2008/layout/NameandTitleOrganizationalChart"/>
    <dgm:cxn modelId="{8CF8F8AA-A708-4475-A42C-D7E757D7A191}" type="presParOf" srcId="{047FD5CC-1486-468E-B703-23B18E01BF5F}" destId="{ED0307D5-BFDE-4B17-ABBC-179BD24BFDEB}" srcOrd="2" destOrd="0" presId="urn:microsoft.com/office/officeart/2008/layout/NameandTitleOrganizationalChart"/>
    <dgm:cxn modelId="{6DC6EC75-70E4-4EE9-A6FC-F1B39140FC50}" type="presParOf" srcId="{2FE13466-DC03-4A52-96FB-71F5A5F239B1}" destId="{B325AFB7-FE39-4E2C-B8C0-69D66530998C}" srcOrd="1" destOrd="0" presId="urn:microsoft.com/office/officeart/2008/layout/NameandTitleOrganizationalChart"/>
    <dgm:cxn modelId="{CCD0AF61-7FCB-46EE-BAE0-F4E242048653}" type="presParOf" srcId="{2FE13466-DC03-4A52-96FB-71F5A5F239B1}" destId="{7F556EFD-579D-415A-BDF5-84E184E3EF84}" srcOrd="2" destOrd="0" presId="urn:microsoft.com/office/officeart/2008/layout/NameandTitleOrganizationalChart"/>
    <dgm:cxn modelId="{6C05C749-DE42-4F46-9F6E-2E1167C2DC19}" type="presParOf" srcId="{30C54E97-448C-441D-B892-D6B5E0E995B8}" destId="{1B92ADD6-7F65-4A35-93E6-5463D948BF7F}" srcOrd="6" destOrd="0" presId="urn:microsoft.com/office/officeart/2008/layout/NameandTitleOrganizationalChart"/>
    <dgm:cxn modelId="{CC6C0E14-72E7-41CC-AEB7-96527C0C5520}" type="presParOf" srcId="{30C54E97-448C-441D-B892-D6B5E0E995B8}" destId="{28B09EB9-72A1-4876-80A8-A23855002D96}" srcOrd="7" destOrd="0" presId="urn:microsoft.com/office/officeart/2008/layout/NameandTitleOrganizationalChart"/>
    <dgm:cxn modelId="{301B11DB-4C59-418B-9713-5EA2581F383C}" type="presParOf" srcId="{28B09EB9-72A1-4876-80A8-A23855002D96}" destId="{98535F9F-86EE-4D50-A718-957995841079}" srcOrd="0" destOrd="0" presId="urn:microsoft.com/office/officeart/2008/layout/NameandTitleOrganizationalChart"/>
    <dgm:cxn modelId="{A0635E53-D603-430C-96E3-6E996068238C}" type="presParOf" srcId="{98535F9F-86EE-4D50-A718-957995841079}" destId="{4CB89110-5901-4A06-8695-C78C2F018A88}" srcOrd="0" destOrd="0" presId="urn:microsoft.com/office/officeart/2008/layout/NameandTitleOrganizationalChart"/>
    <dgm:cxn modelId="{39278359-D31B-49E5-AA6D-8D9053061E96}" type="presParOf" srcId="{98535F9F-86EE-4D50-A718-957995841079}" destId="{D2EF323C-78D9-40DD-AF1D-2CFE9087A8C6}" srcOrd="1" destOrd="0" presId="urn:microsoft.com/office/officeart/2008/layout/NameandTitleOrganizationalChart"/>
    <dgm:cxn modelId="{0CACFC04-F741-48DE-926A-2AD47F317E10}" type="presParOf" srcId="{98535F9F-86EE-4D50-A718-957995841079}" destId="{0C6EA579-C52B-48CF-9383-1D22A7A54762}" srcOrd="2" destOrd="0" presId="urn:microsoft.com/office/officeart/2008/layout/NameandTitleOrganizationalChart"/>
    <dgm:cxn modelId="{96C1CFC9-696F-4BC1-8F82-5190FF603F5C}" type="presParOf" srcId="{28B09EB9-72A1-4876-80A8-A23855002D96}" destId="{36F3F504-D138-4C0B-A9EC-63D2BC85C245}" srcOrd="1" destOrd="0" presId="urn:microsoft.com/office/officeart/2008/layout/NameandTitleOrganizationalChart"/>
    <dgm:cxn modelId="{95C1114A-20F8-40DB-96C5-0CD39EBCA463}" type="presParOf" srcId="{28B09EB9-72A1-4876-80A8-A23855002D96}" destId="{10E971EA-8BC9-4674-988A-B6F2CE3A300F}" srcOrd="2" destOrd="0" presId="urn:microsoft.com/office/officeart/2008/layout/NameandTitleOrganizationalChart"/>
    <dgm:cxn modelId="{484E5094-DAD8-4B20-B6CE-E45768A1CA43}" type="presParOf" srcId="{2F92FCF1-5DB1-4DA1-AE0D-4AB68C5795A3}" destId="{185B7467-F596-4BB7-99B0-64F555CBE3C4}" srcOrd="2" destOrd="0" presId="urn:microsoft.com/office/officeart/2008/layout/NameandTitleOrganizationalChart"/>
    <dgm:cxn modelId="{33257876-6AF0-4D2A-B9CB-167C9D6E5D97}" type="presParOf" srcId="{AF830B55-34FB-4149-B08A-90191A48CA89}" destId="{99157060-EA86-4EF6-8318-F44D4617A8A6}" srcOrd="2" destOrd="0" presId="urn:microsoft.com/office/officeart/2008/layout/NameandTitleOrganizationalChart"/>
    <dgm:cxn modelId="{FC2854EC-9E50-49DE-AE79-19309B798B97}" type="presParOf" srcId="{BEE58BD5-EB10-4957-965B-56E52BCBAC68}" destId="{05F5A8E4-CB09-47C1-966E-4EE0AA0795D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9CDB20F5-1DB2-48F2-9526-49C3484921D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D82DAA-E948-47C4-95CC-4F06ED05D1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0A0B8753-5D79-4A65-9924-049E796E7103}" type="parTrans" cxnId="{E0A61DE7-BA1F-4971-8AEB-585421405E2E}">
      <dgm:prSet/>
      <dgm:spPr/>
      <dgm:t>
        <a:bodyPr/>
        <a:lstStyle/>
        <a:p>
          <a:endParaRPr lang="en-US"/>
        </a:p>
      </dgm:t>
    </dgm:pt>
    <dgm:pt modelId="{3E9CA33E-DBF3-4FD8-AC53-F7E94AB72477}" type="sibTrans" cxnId="{E0A61DE7-BA1F-4971-8AEB-585421405E2E}">
      <dgm:prSet/>
      <dgm:spPr/>
      <dgm:t>
        <a:bodyPr/>
        <a:lstStyle/>
        <a:p>
          <a:pPr algn="ctr"/>
          <a:r>
            <a:rPr lang="en-US" dirty="0" smtClean="0"/>
            <a:t>Ray Horodowicz</a:t>
          </a:r>
          <a:endParaRPr lang="en-US" dirty="0"/>
        </a:p>
      </dgm:t>
    </dgm:pt>
    <dgm:pt modelId="{7DFEB00B-1582-49B8-BA9D-213451B3C4E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Mt Adams </a:t>
          </a:r>
          <a:br>
            <a:rPr lang="en-US" dirty="0" smtClean="0"/>
          </a:br>
          <a:r>
            <a:rPr lang="en-US" dirty="0" smtClean="0"/>
            <a:t>School District</a:t>
          </a:r>
          <a:endParaRPr lang="en-US" dirty="0"/>
        </a:p>
      </dgm:t>
    </dgm:pt>
    <dgm:pt modelId="{DCBC4BD4-F96F-4D3D-A1BC-C437A58867BD}" type="parTrans" cxnId="{176690CE-F2B2-42E3-8204-468FC76AD1B2}">
      <dgm:prSet/>
      <dgm:spPr/>
      <dgm:t>
        <a:bodyPr/>
        <a:lstStyle/>
        <a:p>
          <a:endParaRPr lang="en-US"/>
        </a:p>
      </dgm:t>
    </dgm:pt>
    <dgm:pt modelId="{E188A2C8-419C-4AD5-91A9-487E718FCA3C}" type="sibTrans" cxnId="{176690CE-F2B2-42E3-8204-468FC76AD1B2}">
      <dgm:prSet/>
      <dgm:spPr/>
      <dgm:t>
        <a:bodyPr/>
        <a:lstStyle/>
        <a:p>
          <a:r>
            <a:rPr lang="en-US" dirty="0" smtClean="0"/>
            <a:t>CPWI Contractor</a:t>
          </a:r>
          <a:endParaRPr lang="en-US" dirty="0"/>
        </a:p>
      </dgm:t>
    </dgm:pt>
    <dgm:pt modelId="{97716779-331D-47AF-8FB1-4E10555EBAE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White Swan </a:t>
          </a:r>
          <a:br>
            <a:rPr lang="en-US" dirty="0" smtClean="0"/>
          </a:br>
          <a:r>
            <a:rPr lang="en-US" dirty="0" smtClean="0"/>
            <a:t>Coalition</a:t>
          </a:r>
          <a:endParaRPr lang="en-US" dirty="0"/>
        </a:p>
      </dgm:t>
    </dgm:pt>
    <dgm:pt modelId="{E441C720-ADBD-47F3-865A-96A7F587AEDB}" type="parTrans" cxnId="{59E95D60-1168-411F-8A2D-9619E0FCE77C}">
      <dgm:prSet/>
      <dgm:spPr/>
      <dgm:t>
        <a:bodyPr/>
        <a:lstStyle/>
        <a:p>
          <a:endParaRPr lang="en-US"/>
        </a:p>
      </dgm:t>
    </dgm:pt>
    <dgm:pt modelId="{A59D0753-C537-42E9-A559-3E6CEB56E429}" type="sibTrans" cxnId="{59E95D60-1168-411F-8A2D-9619E0FCE77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6981CD53-5AD7-47FD-A9C7-F200D46E50ED}" type="pres">
      <dgm:prSet presAssocID="{9CDB20F5-1DB2-48F2-9526-49C3484921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A44D502-0E99-47A1-A605-23518AC62E50}" type="pres">
      <dgm:prSet presAssocID="{63D82DAA-E948-47C4-95CC-4F06ED05D1BB}" presName="hierRoot1" presStyleCnt="0">
        <dgm:presLayoutVars>
          <dgm:hierBranch val="init"/>
        </dgm:presLayoutVars>
      </dgm:prSet>
      <dgm:spPr/>
    </dgm:pt>
    <dgm:pt modelId="{09A412D8-CC66-412B-8B7B-BD966FC43065}" type="pres">
      <dgm:prSet presAssocID="{63D82DAA-E948-47C4-95CC-4F06ED05D1BB}" presName="rootComposite1" presStyleCnt="0"/>
      <dgm:spPr/>
    </dgm:pt>
    <dgm:pt modelId="{11B162FF-3D07-4A4A-BE8F-234F8C188A47}" type="pres">
      <dgm:prSet presAssocID="{63D82DAA-E948-47C4-95CC-4F06ED05D1BB}" presName="rootText1" presStyleLbl="node0" presStyleIdx="0" presStyleCnt="1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09345A-5BD2-4381-8EE3-A4F44364343D}" type="pres">
      <dgm:prSet presAssocID="{63D82DAA-E948-47C4-95CC-4F06ED05D1BB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A68925-21FE-4CC6-9AA9-82F45EFF68C3}" type="pres">
      <dgm:prSet presAssocID="{63D82DAA-E948-47C4-95CC-4F06ED05D1BB}" presName="rootConnector1" presStyleLbl="node1" presStyleIdx="0" presStyleCnt="2"/>
      <dgm:spPr/>
      <dgm:t>
        <a:bodyPr/>
        <a:lstStyle/>
        <a:p>
          <a:endParaRPr lang="en-US"/>
        </a:p>
      </dgm:t>
    </dgm:pt>
    <dgm:pt modelId="{05982374-9CF6-43DD-B3DD-74B8E9F29632}" type="pres">
      <dgm:prSet presAssocID="{63D82DAA-E948-47C4-95CC-4F06ED05D1BB}" presName="hierChild2" presStyleCnt="0"/>
      <dgm:spPr/>
    </dgm:pt>
    <dgm:pt modelId="{A8E105AB-AD42-4D34-98F7-A4DBB74DCFE8}" type="pres">
      <dgm:prSet presAssocID="{DCBC4BD4-F96F-4D3D-A1BC-C437A58867BD}" presName="Name37" presStyleLbl="parChTrans1D2" presStyleIdx="0" presStyleCnt="1"/>
      <dgm:spPr/>
      <dgm:t>
        <a:bodyPr/>
        <a:lstStyle/>
        <a:p>
          <a:endParaRPr lang="en-US"/>
        </a:p>
      </dgm:t>
    </dgm:pt>
    <dgm:pt modelId="{FA779D94-53E9-43D9-BC6B-4DD0378C96A6}" type="pres">
      <dgm:prSet presAssocID="{7DFEB00B-1582-49B8-BA9D-213451B3C4EC}" presName="hierRoot2" presStyleCnt="0">
        <dgm:presLayoutVars>
          <dgm:hierBranch val="init"/>
        </dgm:presLayoutVars>
      </dgm:prSet>
      <dgm:spPr/>
    </dgm:pt>
    <dgm:pt modelId="{4802592E-A5F7-49A1-8D17-1901A35437B9}" type="pres">
      <dgm:prSet presAssocID="{7DFEB00B-1582-49B8-BA9D-213451B3C4EC}" presName="rootComposite" presStyleCnt="0"/>
      <dgm:spPr/>
    </dgm:pt>
    <dgm:pt modelId="{1F12DA29-1D2F-4E94-B57E-08D4FCA27BC4}" type="pres">
      <dgm:prSet presAssocID="{7DFEB00B-1582-49B8-BA9D-213451B3C4EC}" presName="rootText" presStyleLbl="node1" presStyleIdx="0" presStyleCnt="2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2F13AEE-E5C1-4BAB-9048-7AD655BAA5AC}" type="pres">
      <dgm:prSet presAssocID="{7DFEB00B-1582-49B8-BA9D-213451B3C4EC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57915F4-24AC-4B1E-A7BC-26536F512723}" type="pres">
      <dgm:prSet presAssocID="{7DFEB00B-1582-49B8-BA9D-213451B3C4EC}" presName="rootConnector" presStyleLbl="node2" presStyleIdx="0" presStyleCnt="0"/>
      <dgm:spPr/>
      <dgm:t>
        <a:bodyPr/>
        <a:lstStyle/>
        <a:p>
          <a:endParaRPr lang="en-US"/>
        </a:p>
      </dgm:t>
    </dgm:pt>
    <dgm:pt modelId="{3E2562B8-E8A0-48A8-A2E4-5D2B62C8DF62}" type="pres">
      <dgm:prSet presAssocID="{7DFEB00B-1582-49B8-BA9D-213451B3C4EC}" presName="hierChild4" presStyleCnt="0"/>
      <dgm:spPr/>
    </dgm:pt>
    <dgm:pt modelId="{89715356-7904-4D65-B9EA-F9A732EF280E}" type="pres">
      <dgm:prSet presAssocID="{E441C720-ADBD-47F3-865A-96A7F587AEDB}" presName="Name37" presStyleLbl="parChTrans1D3" presStyleIdx="0" presStyleCnt="1"/>
      <dgm:spPr/>
      <dgm:t>
        <a:bodyPr/>
        <a:lstStyle/>
        <a:p>
          <a:endParaRPr lang="en-US"/>
        </a:p>
      </dgm:t>
    </dgm:pt>
    <dgm:pt modelId="{E4DA853B-FB26-45A4-ADC1-40E00F43FA5F}" type="pres">
      <dgm:prSet presAssocID="{97716779-331D-47AF-8FB1-4E10555EBAEE}" presName="hierRoot2" presStyleCnt="0">
        <dgm:presLayoutVars>
          <dgm:hierBranch val="init"/>
        </dgm:presLayoutVars>
      </dgm:prSet>
      <dgm:spPr/>
    </dgm:pt>
    <dgm:pt modelId="{C62EABFB-0678-4B13-9ABC-332E44EC8451}" type="pres">
      <dgm:prSet presAssocID="{97716779-331D-47AF-8FB1-4E10555EBAEE}" presName="rootComposite" presStyleCnt="0"/>
      <dgm:spPr/>
    </dgm:pt>
    <dgm:pt modelId="{4D2B7582-A429-47C6-A7DC-66E858E6F243}" type="pres">
      <dgm:prSet presAssocID="{97716779-331D-47AF-8FB1-4E10555EBAEE}" presName="rootText" presStyleLbl="node1" presStyleIdx="1" presStyleCnt="2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C170E48-B4FE-44B9-9C7F-C507F80E156B}" type="pres">
      <dgm:prSet presAssocID="{97716779-331D-47AF-8FB1-4E10555EBAEE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EB48ECA-BD5A-476E-9DE9-00199851C280}" type="pres">
      <dgm:prSet presAssocID="{97716779-331D-47AF-8FB1-4E10555EBAEE}" presName="rootConnector" presStyleLbl="node3" presStyleIdx="0" presStyleCnt="0"/>
      <dgm:spPr/>
      <dgm:t>
        <a:bodyPr/>
        <a:lstStyle/>
        <a:p>
          <a:endParaRPr lang="en-US"/>
        </a:p>
      </dgm:t>
    </dgm:pt>
    <dgm:pt modelId="{BF49FE96-58F7-4EBB-A1F0-80AFF448D5AC}" type="pres">
      <dgm:prSet presAssocID="{97716779-331D-47AF-8FB1-4E10555EBAEE}" presName="hierChild4" presStyleCnt="0"/>
      <dgm:spPr/>
    </dgm:pt>
    <dgm:pt modelId="{C3B6FBE6-7988-4CEE-9F27-4F8062F186DE}" type="pres">
      <dgm:prSet presAssocID="{97716779-331D-47AF-8FB1-4E10555EBAEE}" presName="hierChild5" presStyleCnt="0"/>
      <dgm:spPr/>
    </dgm:pt>
    <dgm:pt modelId="{32461A99-BB9B-4AE7-B32C-BA27E0AB9F25}" type="pres">
      <dgm:prSet presAssocID="{7DFEB00B-1582-49B8-BA9D-213451B3C4EC}" presName="hierChild5" presStyleCnt="0"/>
      <dgm:spPr/>
    </dgm:pt>
    <dgm:pt modelId="{D0C7785D-740F-4B23-9E43-5640BD7679A8}" type="pres">
      <dgm:prSet presAssocID="{63D82DAA-E948-47C4-95CC-4F06ED05D1BB}" presName="hierChild3" presStyleCnt="0"/>
      <dgm:spPr/>
    </dgm:pt>
  </dgm:ptLst>
  <dgm:cxnLst>
    <dgm:cxn modelId="{59E95D60-1168-411F-8A2D-9619E0FCE77C}" srcId="{7DFEB00B-1582-49B8-BA9D-213451B3C4EC}" destId="{97716779-331D-47AF-8FB1-4E10555EBAEE}" srcOrd="0" destOrd="0" parTransId="{E441C720-ADBD-47F3-865A-96A7F587AEDB}" sibTransId="{A59D0753-C537-42E9-A559-3E6CEB56E429}"/>
    <dgm:cxn modelId="{2CC2A9AE-C817-4ED7-831E-8C2A16924A8D}" type="presOf" srcId="{97716779-331D-47AF-8FB1-4E10555EBAEE}" destId="{0EB48ECA-BD5A-476E-9DE9-00199851C280}" srcOrd="1" destOrd="0" presId="urn:microsoft.com/office/officeart/2008/layout/NameandTitleOrganizationalChart"/>
    <dgm:cxn modelId="{35206AFE-3279-4ACC-9223-4A9660F826D8}" type="presOf" srcId="{7DFEB00B-1582-49B8-BA9D-213451B3C4EC}" destId="{757915F4-24AC-4B1E-A7BC-26536F512723}" srcOrd="1" destOrd="0" presId="urn:microsoft.com/office/officeart/2008/layout/NameandTitleOrganizationalChart"/>
    <dgm:cxn modelId="{B27A3A18-E05E-4379-9548-4E321C582212}" type="presOf" srcId="{9CDB20F5-1DB2-48F2-9526-49C3484921DE}" destId="{6981CD53-5AD7-47FD-A9C7-F200D46E50ED}" srcOrd="0" destOrd="0" presId="urn:microsoft.com/office/officeart/2008/layout/NameandTitleOrganizationalChart"/>
    <dgm:cxn modelId="{0065E7EE-4965-4BA4-964D-6951E698DF00}" type="presOf" srcId="{97716779-331D-47AF-8FB1-4E10555EBAEE}" destId="{4D2B7582-A429-47C6-A7DC-66E858E6F243}" srcOrd="0" destOrd="0" presId="urn:microsoft.com/office/officeart/2008/layout/NameandTitleOrganizationalChart"/>
    <dgm:cxn modelId="{2AA064FA-25E3-47D5-9F66-62B5F53FF65C}" type="presOf" srcId="{63D82DAA-E948-47C4-95CC-4F06ED05D1BB}" destId="{D2A68925-21FE-4CC6-9AA9-82F45EFF68C3}" srcOrd="1" destOrd="0" presId="urn:microsoft.com/office/officeart/2008/layout/NameandTitleOrganizationalChart"/>
    <dgm:cxn modelId="{176690CE-F2B2-42E3-8204-468FC76AD1B2}" srcId="{63D82DAA-E948-47C4-95CC-4F06ED05D1BB}" destId="{7DFEB00B-1582-49B8-BA9D-213451B3C4EC}" srcOrd="0" destOrd="0" parTransId="{DCBC4BD4-F96F-4D3D-A1BC-C437A58867BD}" sibTransId="{E188A2C8-419C-4AD5-91A9-487E718FCA3C}"/>
    <dgm:cxn modelId="{96963476-425F-4CC9-BDAF-B25455AAB25E}" type="presOf" srcId="{E441C720-ADBD-47F3-865A-96A7F587AEDB}" destId="{89715356-7904-4D65-B9EA-F9A732EF280E}" srcOrd="0" destOrd="0" presId="urn:microsoft.com/office/officeart/2008/layout/NameandTitleOrganizationalChart"/>
    <dgm:cxn modelId="{25D2A513-FF47-4B93-8F10-F5DA45CEDE39}" type="presOf" srcId="{63D82DAA-E948-47C4-95CC-4F06ED05D1BB}" destId="{11B162FF-3D07-4A4A-BE8F-234F8C188A47}" srcOrd="0" destOrd="0" presId="urn:microsoft.com/office/officeart/2008/layout/NameandTitleOrganizationalChart"/>
    <dgm:cxn modelId="{FCF4C9AE-4B4A-445E-9798-99BB66131DE5}" type="presOf" srcId="{3E9CA33E-DBF3-4FD8-AC53-F7E94AB72477}" destId="{4E09345A-5BD2-4381-8EE3-A4F44364343D}" srcOrd="0" destOrd="0" presId="urn:microsoft.com/office/officeart/2008/layout/NameandTitleOrganizationalChart"/>
    <dgm:cxn modelId="{234494C7-1DE3-4E4D-82AF-CA65D3B44652}" type="presOf" srcId="{E188A2C8-419C-4AD5-91A9-487E718FCA3C}" destId="{A2F13AEE-E5C1-4BAB-9048-7AD655BAA5AC}" srcOrd="0" destOrd="0" presId="urn:microsoft.com/office/officeart/2008/layout/NameandTitleOrganizationalChart"/>
    <dgm:cxn modelId="{0D492B08-D10A-477B-9630-6226558F274B}" type="presOf" srcId="{DCBC4BD4-F96F-4D3D-A1BC-C437A58867BD}" destId="{A8E105AB-AD42-4D34-98F7-A4DBB74DCFE8}" srcOrd="0" destOrd="0" presId="urn:microsoft.com/office/officeart/2008/layout/NameandTitleOrganizationalChart"/>
    <dgm:cxn modelId="{2089488C-E5CB-4B0A-BD59-DAD86CE223FA}" type="presOf" srcId="{7DFEB00B-1582-49B8-BA9D-213451B3C4EC}" destId="{1F12DA29-1D2F-4E94-B57E-08D4FCA27BC4}" srcOrd="0" destOrd="0" presId="urn:microsoft.com/office/officeart/2008/layout/NameandTitleOrganizationalChart"/>
    <dgm:cxn modelId="{E0A61DE7-BA1F-4971-8AEB-585421405E2E}" srcId="{9CDB20F5-1DB2-48F2-9526-49C3484921DE}" destId="{63D82DAA-E948-47C4-95CC-4F06ED05D1BB}" srcOrd="0" destOrd="0" parTransId="{0A0B8753-5D79-4A65-9924-049E796E7103}" sibTransId="{3E9CA33E-DBF3-4FD8-AC53-F7E94AB72477}"/>
    <dgm:cxn modelId="{BD4AB56D-6CD7-4917-927D-48F538189049}" type="presOf" srcId="{A59D0753-C537-42E9-A559-3E6CEB56E429}" destId="{CC170E48-B4FE-44B9-9C7F-C507F80E156B}" srcOrd="0" destOrd="0" presId="urn:microsoft.com/office/officeart/2008/layout/NameandTitleOrganizationalChart"/>
    <dgm:cxn modelId="{84EC5F1C-78CD-47B0-9879-029B2B5777E2}" type="presParOf" srcId="{6981CD53-5AD7-47FD-A9C7-F200D46E50ED}" destId="{7A44D502-0E99-47A1-A605-23518AC62E50}" srcOrd="0" destOrd="0" presId="urn:microsoft.com/office/officeart/2008/layout/NameandTitleOrganizationalChart"/>
    <dgm:cxn modelId="{5B00D281-F6D4-4527-B54D-6A1E70427792}" type="presParOf" srcId="{7A44D502-0E99-47A1-A605-23518AC62E50}" destId="{09A412D8-CC66-412B-8B7B-BD966FC43065}" srcOrd="0" destOrd="0" presId="urn:microsoft.com/office/officeart/2008/layout/NameandTitleOrganizationalChart"/>
    <dgm:cxn modelId="{203B4443-E14B-42EE-AA34-77F00C94AD70}" type="presParOf" srcId="{09A412D8-CC66-412B-8B7B-BD966FC43065}" destId="{11B162FF-3D07-4A4A-BE8F-234F8C188A47}" srcOrd="0" destOrd="0" presId="urn:microsoft.com/office/officeart/2008/layout/NameandTitleOrganizationalChart"/>
    <dgm:cxn modelId="{78B8CDEE-7263-4898-833D-34441961CCD0}" type="presParOf" srcId="{09A412D8-CC66-412B-8B7B-BD966FC43065}" destId="{4E09345A-5BD2-4381-8EE3-A4F44364343D}" srcOrd="1" destOrd="0" presId="urn:microsoft.com/office/officeart/2008/layout/NameandTitleOrganizationalChart"/>
    <dgm:cxn modelId="{5CFF6D3E-8B25-4E34-ACFF-DD5B887C657A}" type="presParOf" srcId="{09A412D8-CC66-412B-8B7B-BD966FC43065}" destId="{D2A68925-21FE-4CC6-9AA9-82F45EFF68C3}" srcOrd="2" destOrd="0" presId="urn:microsoft.com/office/officeart/2008/layout/NameandTitleOrganizationalChart"/>
    <dgm:cxn modelId="{958D487B-1AEE-4AF2-8B2F-ABF532A67E39}" type="presParOf" srcId="{7A44D502-0E99-47A1-A605-23518AC62E50}" destId="{05982374-9CF6-43DD-B3DD-74B8E9F29632}" srcOrd="1" destOrd="0" presId="urn:microsoft.com/office/officeart/2008/layout/NameandTitleOrganizationalChart"/>
    <dgm:cxn modelId="{D82764E9-00CE-42D2-BE2B-FC9969AF1118}" type="presParOf" srcId="{05982374-9CF6-43DD-B3DD-74B8E9F29632}" destId="{A8E105AB-AD42-4D34-98F7-A4DBB74DCFE8}" srcOrd="0" destOrd="0" presId="urn:microsoft.com/office/officeart/2008/layout/NameandTitleOrganizationalChart"/>
    <dgm:cxn modelId="{EDC21D27-1CA8-4480-A09F-4E64BA3CFAC7}" type="presParOf" srcId="{05982374-9CF6-43DD-B3DD-74B8E9F29632}" destId="{FA779D94-53E9-43D9-BC6B-4DD0378C96A6}" srcOrd="1" destOrd="0" presId="urn:microsoft.com/office/officeart/2008/layout/NameandTitleOrganizationalChart"/>
    <dgm:cxn modelId="{82570F79-EE2C-4749-8656-EB3D8B0EF1CC}" type="presParOf" srcId="{FA779D94-53E9-43D9-BC6B-4DD0378C96A6}" destId="{4802592E-A5F7-49A1-8D17-1901A35437B9}" srcOrd="0" destOrd="0" presId="urn:microsoft.com/office/officeart/2008/layout/NameandTitleOrganizationalChart"/>
    <dgm:cxn modelId="{2A36C380-31B4-48A9-BDEC-DB02FE7960D6}" type="presParOf" srcId="{4802592E-A5F7-49A1-8D17-1901A35437B9}" destId="{1F12DA29-1D2F-4E94-B57E-08D4FCA27BC4}" srcOrd="0" destOrd="0" presId="urn:microsoft.com/office/officeart/2008/layout/NameandTitleOrganizationalChart"/>
    <dgm:cxn modelId="{B5CEC773-0148-4FCD-8503-D77583128C17}" type="presParOf" srcId="{4802592E-A5F7-49A1-8D17-1901A35437B9}" destId="{A2F13AEE-E5C1-4BAB-9048-7AD655BAA5AC}" srcOrd="1" destOrd="0" presId="urn:microsoft.com/office/officeart/2008/layout/NameandTitleOrganizationalChart"/>
    <dgm:cxn modelId="{C755872A-3BF4-454E-8806-4FC89EC912A1}" type="presParOf" srcId="{4802592E-A5F7-49A1-8D17-1901A35437B9}" destId="{757915F4-24AC-4B1E-A7BC-26536F512723}" srcOrd="2" destOrd="0" presId="urn:microsoft.com/office/officeart/2008/layout/NameandTitleOrganizationalChart"/>
    <dgm:cxn modelId="{E61C603D-9D7F-4976-BF73-D998535DAA23}" type="presParOf" srcId="{FA779D94-53E9-43D9-BC6B-4DD0378C96A6}" destId="{3E2562B8-E8A0-48A8-A2E4-5D2B62C8DF62}" srcOrd="1" destOrd="0" presId="urn:microsoft.com/office/officeart/2008/layout/NameandTitleOrganizationalChart"/>
    <dgm:cxn modelId="{3BC4FF67-D8CA-4F59-8794-96B05D67899D}" type="presParOf" srcId="{3E2562B8-E8A0-48A8-A2E4-5D2B62C8DF62}" destId="{89715356-7904-4D65-B9EA-F9A732EF280E}" srcOrd="0" destOrd="0" presId="urn:microsoft.com/office/officeart/2008/layout/NameandTitleOrganizationalChart"/>
    <dgm:cxn modelId="{54ED46D4-508C-48F2-8F9C-777D69D70E5B}" type="presParOf" srcId="{3E2562B8-E8A0-48A8-A2E4-5D2B62C8DF62}" destId="{E4DA853B-FB26-45A4-ADC1-40E00F43FA5F}" srcOrd="1" destOrd="0" presId="urn:microsoft.com/office/officeart/2008/layout/NameandTitleOrganizationalChart"/>
    <dgm:cxn modelId="{FFE411A1-DBBE-44C6-82C8-D24D6CD6A27D}" type="presParOf" srcId="{E4DA853B-FB26-45A4-ADC1-40E00F43FA5F}" destId="{C62EABFB-0678-4B13-9ABC-332E44EC8451}" srcOrd="0" destOrd="0" presId="urn:microsoft.com/office/officeart/2008/layout/NameandTitleOrganizationalChart"/>
    <dgm:cxn modelId="{19F6E150-824F-4444-A543-B6CC80F7B59C}" type="presParOf" srcId="{C62EABFB-0678-4B13-9ABC-332E44EC8451}" destId="{4D2B7582-A429-47C6-A7DC-66E858E6F243}" srcOrd="0" destOrd="0" presId="urn:microsoft.com/office/officeart/2008/layout/NameandTitleOrganizationalChart"/>
    <dgm:cxn modelId="{76D25E12-7371-4B91-9334-F08635771CD3}" type="presParOf" srcId="{C62EABFB-0678-4B13-9ABC-332E44EC8451}" destId="{CC170E48-B4FE-44B9-9C7F-C507F80E156B}" srcOrd="1" destOrd="0" presId="urn:microsoft.com/office/officeart/2008/layout/NameandTitleOrganizationalChart"/>
    <dgm:cxn modelId="{42207ACB-8A76-48BC-A112-B6D2324D1B6C}" type="presParOf" srcId="{C62EABFB-0678-4B13-9ABC-332E44EC8451}" destId="{0EB48ECA-BD5A-476E-9DE9-00199851C280}" srcOrd="2" destOrd="0" presId="urn:microsoft.com/office/officeart/2008/layout/NameandTitleOrganizationalChart"/>
    <dgm:cxn modelId="{E4F0580B-87F3-4C80-98C5-35A1EA869555}" type="presParOf" srcId="{E4DA853B-FB26-45A4-ADC1-40E00F43FA5F}" destId="{BF49FE96-58F7-4EBB-A1F0-80AFF448D5AC}" srcOrd="1" destOrd="0" presId="urn:microsoft.com/office/officeart/2008/layout/NameandTitleOrganizationalChart"/>
    <dgm:cxn modelId="{6AB9E0FD-A2F8-4706-83AB-B0D4A9043929}" type="presParOf" srcId="{E4DA853B-FB26-45A4-ADC1-40E00F43FA5F}" destId="{C3B6FBE6-7988-4CEE-9F27-4F8062F186DE}" srcOrd="2" destOrd="0" presId="urn:microsoft.com/office/officeart/2008/layout/NameandTitleOrganizationalChart"/>
    <dgm:cxn modelId="{60BE4F74-50AF-4825-B28E-53A4C7C3709D}" type="presParOf" srcId="{FA779D94-53E9-43D9-BC6B-4DD0378C96A6}" destId="{32461A99-BB9B-4AE7-B32C-BA27E0AB9F25}" srcOrd="2" destOrd="0" presId="urn:microsoft.com/office/officeart/2008/layout/NameandTitleOrganizationalChart"/>
    <dgm:cxn modelId="{ACBF15BC-8D6E-4035-A9EB-403EF477A949}" type="presParOf" srcId="{7A44D502-0E99-47A1-A605-23518AC62E50}" destId="{D0C7785D-740F-4B23-9E43-5640BD7679A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Lisa Stewart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Darrington Prevention Intervention Community Coalition (DPICC)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North Counties Family Resources</a:t>
          </a:r>
          <a:endParaRPr lang="en-US" dirty="0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957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DDEFCB0E-B7F8-42F7-B23B-FD9CF82F1D01}" type="presOf" srcId="{116C4451-0B77-4E41-9609-5AAA27312FE6}" destId="{4B08B3D5-1766-46C7-8D39-03BCC7AA4A7A}" srcOrd="1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24653B0E-FD06-4DA1-AED4-36A1B63859C9}" type="presOf" srcId="{EF4A5054-B318-48DF-BDBD-BC66FCBA6CC7}" destId="{CBACD404-1643-47A7-97CA-E7997BCBB08B}" srcOrd="1" destOrd="0" presId="urn:microsoft.com/office/officeart/2008/layout/NameandTitleOrganizationalChart"/>
    <dgm:cxn modelId="{EFB7765F-BF23-4666-ADA9-7A9C15C82A88}" type="presOf" srcId="{845E32C6-99CA-4BB1-A4D1-150CE7B9CD6E}" destId="{0076968C-CC24-451C-A595-81A668974D57}" srcOrd="0" destOrd="0" presId="urn:microsoft.com/office/officeart/2008/layout/NameandTitleOrganizationalChart"/>
    <dgm:cxn modelId="{C22064AF-3531-4CBA-BC83-24FFCDA589EF}" type="presOf" srcId="{EF4A5054-B318-48DF-BDBD-BC66FCBA6CC7}" destId="{EF92C5DE-96C8-447E-AAE3-E7E7C4C284E6}" srcOrd="0" destOrd="0" presId="urn:microsoft.com/office/officeart/2008/layout/NameandTitleOrganizationalChart"/>
    <dgm:cxn modelId="{12A2C5F8-77C8-4D2C-9F8D-E53B6F7700E1}" type="presOf" srcId="{2EB81D67-D7D0-4D3D-B4DD-A35D6809153D}" destId="{4EB63215-7AAF-4D97-8A01-987FE82C5DB8}" srcOrd="0" destOrd="0" presId="urn:microsoft.com/office/officeart/2008/layout/NameandTitleOrganizationalChart"/>
    <dgm:cxn modelId="{BC917059-A849-47CB-8312-7E7AEBD444C3}" type="presOf" srcId="{A43230F7-87A4-4681-8A7E-2F9394CC57FE}" destId="{DA23F6B7-F9F0-49F7-8AD8-7F02FA4F6FB0}" srcOrd="0" destOrd="0" presId="urn:microsoft.com/office/officeart/2008/layout/NameandTitleOrganizationalChart"/>
    <dgm:cxn modelId="{AFC55A4D-97E7-4C64-97F0-A492FEF6B338}" type="presOf" srcId="{5041890F-8081-4E82-AF5B-6B1BF12B672F}" destId="{4DD2F3FC-CDB1-4045-A099-BB32BC30CD1E}" srcOrd="0" destOrd="0" presId="urn:microsoft.com/office/officeart/2008/layout/NameandTitleOrganizationalChart"/>
    <dgm:cxn modelId="{01598DFD-38D6-454D-B4BC-CD4CDF504A5B}" type="presOf" srcId="{591B8829-6551-43E8-A5F3-F171CF311CD0}" destId="{387367DB-E0FD-42CD-9D07-943E01243280}" srcOrd="0" destOrd="0" presId="urn:microsoft.com/office/officeart/2008/layout/NameandTitleOrganizationalChart"/>
    <dgm:cxn modelId="{51DB24A7-0D4A-4DFA-A8EF-DFBB64AA1B8C}" type="presOf" srcId="{116C4451-0B77-4E41-9609-5AAA27312FE6}" destId="{68DD19E0-58E8-44E9-A39E-064356409476}" srcOrd="0" destOrd="0" presId="urn:microsoft.com/office/officeart/2008/layout/NameandTitleOrganizationalChart"/>
    <dgm:cxn modelId="{62CC8A5E-D26B-44A5-8A10-C42329898242}" type="presOf" srcId="{A43230F7-87A4-4681-8A7E-2F9394CC57FE}" destId="{44CBA1FA-4AD4-40B9-84A4-2BFD3A706B25}" srcOrd="1" destOrd="0" presId="urn:microsoft.com/office/officeart/2008/layout/NameandTitleOrganizationalChart"/>
    <dgm:cxn modelId="{21B8B888-C70A-4256-B1C3-61B93B89F2D9}" type="presOf" srcId="{779498DE-68F5-4AA3-94DE-731736B5607B}" destId="{26A5B01C-189B-4263-9E0F-26258162A49A}" srcOrd="0" destOrd="0" presId="urn:microsoft.com/office/officeart/2008/layout/NameandTitleOrganizationalChart"/>
    <dgm:cxn modelId="{D0D2E4E8-4EAD-41F9-A5E4-CCC6BDC91DB6}" type="presOf" srcId="{D78F380C-9C72-48AB-A511-B03940384415}" destId="{0352A6F9-048E-4422-BE15-4955D6C80C3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0A625EDA-04FC-40F4-B1B2-8D680F093009}" type="presParOf" srcId="{26A5B01C-189B-4263-9E0F-26258162A49A}" destId="{B9119BF5-3349-4744-8E97-2DB943C93581}" srcOrd="0" destOrd="0" presId="urn:microsoft.com/office/officeart/2008/layout/NameandTitleOrganizationalChart"/>
    <dgm:cxn modelId="{09E8C631-802A-44A7-8E67-C29F00276058}" type="presParOf" srcId="{B9119BF5-3349-4744-8E97-2DB943C93581}" destId="{FE9E4CF9-E81E-4D10-8FD1-64375A610AFA}" srcOrd="0" destOrd="0" presId="urn:microsoft.com/office/officeart/2008/layout/NameandTitleOrganizationalChart"/>
    <dgm:cxn modelId="{57CBA013-8CBC-4F17-9941-FFC0A3130B03}" type="presParOf" srcId="{FE9E4CF9-E81E-4D10-8FD1-64375A610AFA}" destId="{68DD19E0-58E8-44E9-A39E-064356409476}" srcOrd="0" destOrd="0" presId="urn:microsoft.com/office/officeart/2008/layout/NameandTitleOrganizationalChart"/>
    <dgm:cxn modelId="{C6CE17B2-31FB-46A6-AD48-63161472FB95}" type="presParOf" srcId="{FE9E4CF9-E81E-4D10-8FD1-64375A610AFA}" destId="{4EB63215-7AAF-4D97-8A01-987FE82C5DB8}" srcOrd="1" destOrd="0" presId="urn:microsoft.com/office/officeart/2008/layout/NameandTitleOrganizationalChart"/>
    <dgm:cxn modelId="{A14F70F1-7F5E-4258-B5DA-A48E37ADC4C6}" type="presParOf" srcId="{FE9E4CF9-E81E-4D10-8FD1-64375A610AFA}" destId="{4B08B3D5-1766-46C7-8D39-03BCC7AA4A7A}" srcOrd="2" destOrd="0" presId="urn:microsoft.com/office/officeart/2008/layout/NameandTitleOrganizationalChart"/>
    <dgm:cxn modelId="{A13AC236-D030-496F-9322-7170FB3C837D}" type="presParOf" srcId="{B9119BF5-3349-4744-8E97-2DB943C93581}" destId="{376E8AF2-DA7A-45B2-A746-6264651B3C88}" srcOrd="1" destOrd="0" presId="urn:microsoft.com/office/officeart/2008/layout/NameandTitleOrganizationalChart"/>
    <dgm:cxn modelId="{06E0BE5B-7D93-4BAF-8D96-EEEC371CFB09}" type="presParOf" srcId="{376E8AF2-DA7A-45B2-A746-6264651B3C88}" destId="{0352A6F9-048E-4422-BE15-4955D6C80C30}" srcOrd="0" destOrd="0" presId="urn:microsoft.com/office/officeart/2008/layout/NameandTitleOrganizationalChart"/>
    <dgm:cxn modelId="{B89516ED-686F-4445-8BDF-8AD04FC9A6AE}" type="presParOf" srcId="{376E8AF2-DA7A-45B2-A746-6264651B3C88}" destId="{97D4C557-A2D5-4632-B99A-4B33A60E5309}" srcOrd="1" destOrd="0" presId="urn:microsoft.com/office/officeart/2008/layout/NameandTitleOrganizationalChart"/>
    <dgm:cxn modelId="{73FE8EC4-0877-4B2D-88AC-C3B3F6F447BC}" type="presParOf" srcId="{97D4C557-A2D5-4632-B99A-4B33A60E5309}" destId="{C2C6E6F8-5F58-441B-9CCC-2430E3765D5B}" srcOrd="0" destOrd="0" presId="urn:microsoft.com/office/officeart/2008/layout/NameandTitleOrganizationalChart"/>
    <dgm:cxn modelId="{678A9E47-112F-4F58-B452-9420B6E1F6A9}" type="presParOf" srcId="{C2C6E6F8-5F58-441B-9CCC-2430E3765D5B}" destId="{DA23F6B7-F9F0-49F7-8AD8-7F02FA4F6FB0}" srcOrd="0" destOrd="0" presId="urn:microsoft.com/office/officeart/2008/layout/NameandTitleOrganizationalChart"/>
    <dgm:cxn modelId="{823A3793-37C4-454A-B92E-507E0DE35A08}" type="presParOf" srcId="{C2C6E6F8-5F58-441B-9CCC-2430E3765D5B}" destId="{387367DB-E0FD-42CD-9D07-943E01243280}" srcOrd="1" destOrd="0" presId="urn:microsoft.com/office/officeart/2008/layout/NameandTitleOrganizationalChart"/>
    <dgm:cxn modelId="{950012FE-B173-4D2F-AE23-6E0EF5C7912F}" type="presParOf" srcId="{C2C6E6F8-5F58-441B-9CCC-2430E3765D5B}" destId="{44CBA1FA-4AD4-40B9-84A4-2BFD3A706B25}" srcOrd="2" destOrd="0" presId="urn:microsoft.com/office/officeart/2008/layout/NameandTitleOrganizationalChart"/>
    <dgm:cxn modelId="{91EDAF51-8020-4EBE-8A93-A8A0D69FFE58}" type="presParOf" srcId="{97D4C557-A2D5-4632-B99A-4B33A60E5309}" destId="{AD8C3560-6148-4264-8B41-C4B9A68B3D5C}" srcOrd="1" destOrd="0" presId="urn:microsoft.com/office/officeart/2008/layout/NameandTitleOrganizationalChart"/>
    <dgm:cxn modelId="{DB2BF5F5-F658-46FD-A837-DA3151AE9010}" type="presParOf" srcId="{AD8C3560-6148-4264-8B41-C4B9A68B3D5C}" destId="{0076968C-CC24-451C-A595-81A668974D57}" srcOrd="0" destOrd="0" presId="urn:microsoft.com/office/officeart/2008/layout/NameandTitleOrganizationalChart"/>
    <dgm:cxn modelId="{2B91AA38-9F14-4D14-9367-7D9D6E03DD9D}" type="presParOf" srcId="{AD8C3560-6148-4264-8B41-C4B9A68B3D5C}" destId="{15EA3643-1DC8-413C-9D62-9C3DBC114D48}" srcOrd="1" destOrd="0" presId="urn:microsoft.com/office/officeart/2008/layout/NameandTitleOrganizationalChart"/>
    <dgm:cxn modelId="{1B385564-F6FE-45DC-BFEA-6D14023B3740}" type="presParOf" srcId="{15EA3643-1DC8-413C-9D62-9C3DBC114D48}" destId="{328746D9-4850-4B24-8B99-81C0DD8FD586}" srcOrd="0" destOrd="0" presId="urn:microsoft.com/office/officeart/2008/layout/NameandTitleOrganizationalChart"/>
    <dgm:cxn modelId="{EBCB9B61-6436-4EC6-A409-27587BC3C641}" type="presParOf" srcId="{328746D9-4850-4B24-8B99-81C0DD8FD586}" destId="{EF92C5DE-96C8-447E-AAE3-E7E7C4C284E6}" srcOrd="0" destOrd="0" presId="urn:microsoft.com/office/officeart/2008/layout/NameandTitleOrganizationalChart"/>
    <dgm:cxn modelId="{E97D916D-5323-4E58-A1DA-4C242C3F302C}" type="presParOf" srcId="{328746D9-4850-4B24-8B99-81C0DD8FD586}" destId="{4DD2F3FC-CDB1-4045-A099-BB32BC30CD1E}" srcOrd="1" destOrd="0" presId="urn:microsoft.com/office/officeart/2008/layout/NameandTitleOrganizationalChart"/>
    <dgm:cxn modelId="{2DDA3084-9B52-4AA6-A511-C08C6F281A4D}" type="presParOf" srcId="{328746D9-4850-4B24-8B99-81C0DD8FD586}" destId="{CBACD404-1643-47A7-97CA-E7997BCBB08B}" srcOrd="2" destOrd="0" presId="urn:microsoft.com/office/officeart/2008/layout/NameandTitleOrganizationalChart"/>
    <dgm:cxn modelId="{0070B10D-D40C-421C-B2BB-4EFF336086A7}" type="presParOf" srcId="{15EA3643-1DC8-413C-9D62-9C3DBC114D48}" destId="{A3A5AFE8-1B12-4944-BEBA-4281C824F624}" srcOrd="1" destOrd="0" presId="urn:microsoft.com/office/officeart/2008/layout/NameandTitleOrganizationalChart"/>
    <dgm:cxn modelId="{7C4BB9B8-2050-46EA-A0A3-BDAC48C49700}" type="presParOf" srcId="{15EA3643-1DC8-413C-9D62-9C3DBC114D48}" destId="{78A9324C-6451-4A5A-9FBB-E426360B0B2E}" srcOrd="2" destOrd="0" presId="urn:microsoft.com/office/officeart/2008/layout/NameandTitleOrganizationalChart"/>
    <dgm:cxn modelId="{167E33C8-DFAA-48FE-AECF-660FDE6D307A}" type="presParOf" srcId="{97D4C557-A2D5-4632-B99A-4B33A60E5309}" destId="{528F7061-B076-48C7-816A-985E6EBEFCF3}" srcOrd="2" destOrd="0" presId="urn:microsoft.com/office/officeart/2008/layout/NameandTitleOrganizationalChart"/>
    <dgm:cxn modelId="{D0F3BED0-83FB-452C-AD7B-275562F02618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9CDB20F5-1DB2-48F2-9526-49C3484921D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D82DAA-E948-47C4-95CC-4F06ED05D1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0A0B8753-5D79-4A65-9924-049E796E7103}" type="parTrans" cxnId="{E0A61DE7-BA1F-4971-8AEB-585421405E2E}">
      <dgm:prSet/>
      <dgm:spPr/>
      <dgm:t>
        <a:bodyPr/>
        <a:lstStyle/>
        <a:p>
          <a:endParaRPr lang="en-US"/>
        </a:p>
      </dgm:t>
    </dgm:pt>
    <dgm:pt modelId="{3E9CA33E-DBF3-4FD8-AC53-F7E94AB72477}" type="sibTrans" cxnId="{E0A61DE7-BA1F-4971-8AEB-585421405E2E}">
      <dgm:prSet/>
      <dgm:spPr/>
      <dgm:t>
        <a:bodyPr/>
        <a:lstStyle/>
        <a:p>
          <a:pPr algn="ctr"/>
          <a:r>
            <a:rPr lang="en-US" dirty="0" err="1" smtClean="0"/>
            <a:t>Julee</a:t>
          </a:r>
          <a:r>
            <a:rPr lang="en-US" dirty="0" smtClean="0"/>
            <a:t> Christianson</a:t>
          </a:r>
          <a:endParaRPr lang="en-US" dirty="0"/>
        </a:p>
      </dgm:t>
    </dgm:pt>
    <dgm:pt modelId="{7DFEB00B-1582-49B8-BA9D-213451B3C4E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Okanogan County Community Coalition </a:t>
          </a:r>
          <a:endParaRPr lang="en-US" dirty="0"/>
        </a:p>
      </dgm:t>
    </dgm:pt>
    <dgm:pt modelId="{DCBC4BD4-F96F-4D3D-A1BC-C437A58867BD}" type="parTrans" cxnId="{176690CE-F2B2-42E3-8204-468FC76AD1B2}">
      <dgm:prSet/>
      <dgm:spPr/>
      <dgm:t>
        <a:bodyPr/>
        <a:lstStyle/>
        <a:p>
          <a:endParaRPr lang="en-US"/>
        </a:p>
      </dgm:t>
    </dgm:pt>
    <dgm:pt modelId="{E188A2C8-419C-4AD5-91A9-487E718FCA3C}" type="sibTrans" cxnId="{176690CE-F2B2-42E3-8204-468FC76AD1B2}">
      <dgm:prSet/>
      <dgm:spPr/>
      <dgm:t>
        <a:bodyPr/>
        <a:lstStyle/>
        <a:p>
          <a:r>
            <a:rPr lang="en-US" dirty="0" smtClean="0"/>
            <a:t>CPWI Contractor</a:t>
          </a:r>
          <a:endParaRPr lang="en-US" dirty="0"/>
        </a:p>
      </dgm:t>
    </dgm:pt>
    <dgm:pt modelId="{97716779-331D-47AF-8FB1-4E10555EBAE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Okanogan County Community Coalition </a:t>
          </a:r>
          <a:endParaRPr lang="en-US" dirty="0"/>
        </a:p>
      </dgm:t>
    </dgm:pt>
    <dgm:pt modelId="{E441C720-ADBD-47F3-865A-96A7F587AEDB}" type="parTrans" cxnId="{59E95D60-1168-411F-8A2D-9619E0FCE77C}">
      <dgm:prSet/>
      <dgm:spPr/>
      <dgm:t>
        <a:bodyPr/>
        <a:lstStyle/>
        <a:p>
          <a:endParaRPr lang="en-US"/>
        </a:p>
      </dgm:t>
    </dgm:pt>
    <dgm:pt modelId="{A59D0753-C537-42E9-A559-3E6CEB56E429}" type="sibTrans" cxnId="{59E95D60-1168-411F-8A2D-9619E0FCE77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6981CD53-5AD7-47FD-A9C7-F200D46E50ED}" type="pres">
      <dgm:prSet presAssocID="{9CDB20F5-1DB2-48F2-9526-49C3484921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A44D502-0E99-47A1-A605-23518AC62E50}" type="pres">
      <dgm:prSet presAssocID="{63D82DAA-E948-47C4-95CC-4F06ED05D1BB}" presName="hierRoot1" presStyleCnt="0">
        <dgm:presLayoutVars>
          <dgm:hierBranch val="init"/>
        </dgm:presLayoutVars>
      </dgm:prSet>
      <dgm:spPr/>
    </dgm:pt>
    <dgm:pt modelId="{09A412D8-CC66-412B-8B7B-BD966FC43065}" type="pres">
      <dgm:prSet presAssocID="{63D82DAA-E948-47C4-95CC-4F06ED05D1BB}" presName="rootComposite1" presStyleCnt="0"/>
      <dgm:spPr/>
    </dgm:pt>
    <dgm:pt modelId="{11B162FF-3D07-4A4A-BE8F-234F8C188A47}" type="pres">
      <dgm:prSet presAssocID="{63D82DAA-E948-47C4-95CC-4F06ED05D1BB}" presName="rootText1" presStyleLbl="node0" presStyleIdx="0" presStyleCnt="1" custScaleX="147628" custLinFactNeighborX="0" custLinFactNeighborY="-21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09345A-5BD2-4381-8EE3-A4F44364343D}" type="pres">
      <dgm:prSet presAssocID="{63D82DAA-E948-47C4-95CC-4F06ED05D1BB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A68925-21FE-4CC6-9AA9-82F45EFF68C3}" type="pres">
      <dgm:prSet presAssocID="{63D82DAA-E948-47C4-95CC-4F06ED05D1BB}" presName="rootConnector1" presStyleLbl="node1" presStyleIdx="0" presStyleCnt="2"/>
      <dgm:spPr/>
      <dgm:t>
        <a:bodyPr/>
        <a:lstStyle/>
        <a:p>
          <a:endParaRPr lang="en-US"/>
        </a:p>
      </dgm:t>
    </dgm:pt>
    <dgm:pt modelId="{05982374-9CF6-43DD-B3DD-74B8E9F29632}" type="pres">
      <dgm:prSet presAssocID="{63D82DAA-E948-47C4-95CC-4F06ED05D1BB}" presName="hierChild2" presStyleCnt="0"/>
      <dgm:spPr/>
    </dgm:pt>
    <dgm:pt modelId="{A8E105AB-AD42-4D34-98F7-A4DBB74DCFE8}" type="pres">
      <dgm:prSet presAssocID="{DCBC4BD4-F96F-4D3D-A1BC-C437A58867BD}" presName="Name37" presStyleLbl="parChTrans1D2" presStyleIdx="0" presStyleCnt="1"/>
      <dgm:spPr/>
      <dgm:t>
        <a:bodyPr/>
        <a:lstStyle/>
        <a:p>
          <a:endParaRPr lang="en-US"/>
        </a:p>
      </dgm:t>
    </dgm:pt>
    <dgm:pt modelId="{FA779D94-53E9-43D9-BC6B-4DD0378C96A6}" type="pres">
      <dgm:prSet presAssocID="{7DFEB00B-1582-49B8-BA9D-213451B3C4EC}" presName="hierRoot2" presStyleCnt="0">
        <dgm:presLayoutVars>
          <dgm:hierBranch val="init"/>
        </dgm:presLayoutVars>
      </dgm:prSet>
      <dgm:spPr/>
    </dgm:pt>
    <dgm:pt modelId="{4802592E-A5F7-49A1-8D17-1901A35437B9}" type="pres">
      <dgm:prSet presAssocID="{7DFEB00B-1582-49B8-BA9D-213451B3C4EC}" presName="rootComposite" presStyleCnt="0"/>
      <dgm:spPr/>
    </dgm:pt>
    <dgm:pt modelId="{1F12DA29-1D2F-4E94-B57E-08D4FCA27BC4}" type="pres">
      <dgm:prSet presAssocID="{7DFEB00B-1582-49B8-BA9D-213451B3C4EC}" presName="rootText" presStyleLbl="node1" presStyleIdx="0" presStyleCnt="2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2F13AEE-E5C1-4BAB-9048-7AD655BAA5AC}" type="pres">
      <dgm:prSet presAssocID="{7DFEB00B-1582-49B8-BA9D-213451B3C4EC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57915F4-24AC-4B1E-A7BC-26536F512723}" type="pres">
      <dgm:prSet presAssocID="{7DFEB00B-1582-49B8-BA9D-213451B3C4EC}" presName="rootConnector" presStyleLbl="node2" presStyleIdx="0" presStyleCnt="0"/>
      <dgm:spPr/>
      <dgm:t>
        <a:bodyPr/>
        <a:lstStyle/>
        <a:p>
          <a:endParaRPr lang="en-US"/>
        </a:p>
      </dgm:t>
    </dgm:pt>
    <dgm:pt modelId="{3E2562B8-E8A0-48A8-A2E4-5D2B62C8DF62}" type="pres">
      <dgm:prSet presAssocID="{7DFEB00B-1582-49B8-BA9D-213451B3C4EC}" presName="hierChild4" presStyleCnt="0"/>
      <dgm:spPr/>
    </dgm:pt>
    <dgm:pt modelId="{89715356-7904-4D65-B9EA-F9A732EF280E}" type="pres">
      <dgm:prSet presAssocID="{E441C720-ADBD-47F3-865A-96A7F587AEDB}" presName="Name37" presStyleLbl="parChTrans1D3" presStyleIdx="0" presStyleCnt="1"/>
      <dgm:spPr/>
      <dgm:t>
        <a:bodyPr/>
        <a:lstStyle/>
        <a:p>
          <a:endParaRPr lang="en-US"/>
        </a:p>
      </dgm:t>
    </dgm:pt>
    <dgm:pt modelId="{E4DA853B-FB26-45A4-ADC1-40E00F43FA5F}" type="pres">
      <dgm:prSet presAssocID="{97716779-331D-47AF-8FB1-4E10555EBAEE}" presName="hierRoot2" presStyleCnt="0">
        <dgm:presLayoutVars>
          <dgm:hierBranch val="init"/>
        </dgm:presLayoutVars>
      </dgm:prSet>
      <dgm:spPr/>
    </dgm:pt>
    <dgm:pt modelId="{C62EABFB-0678-4B13-9ABC-332E44EC8451}" type="pres">
      <dgm:prSet presAssocID="{97716779-331D-47AF-8FB1-4E10555EBAEE}" presName="rootComposite" presStyleCnt="0"/>
      <dgm:spPr/>
    </dgm:pt>
    <dgm:pt modelId="{4D2B7582-A429-47C6-A7DC-66E858E6F243}" type="pres">
      <dgm:prSet presAssocID="{97716779-331D-47AF-8FB1-4E10555EBAEE}" presName="rootText" presStyleLbl="node1" presStyleIdx="1" presStyleCnt="2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C170E48-B4FE-44B9-9C7F-C507F80E156B}" type="pres">
      <dgm:prSet presAssocID="{97716779-331D-47AF-8FB1-4E10555EBAEE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EB48ECA-BD5A-476E-9DE9-00199851C280}" type="pres">
      <dgm:prSet presAssocID="{97716779-331D-47AF-8FB1-4E10555EBAEE}" presName="rootConnector" presStyleLbl="node3" presStyleIdx="0" presStyleCnt="0"/>
      <dgm:spPr/>
      <dgm:t>
        <a:bodyPr/>
        <a:lstStyle/>
        <a:p>
          <a:endParaRPr lang="en-US"/>
        </a:p>
      </dgm:t>
    </dgm:pt>
    <dgm:pt modelId="{BF49FE96-58F7-4EBB-A1F0-80AFF448D5AC}" type="pres">
      <dgm:prSet presAssocID="{97716779-331D-47AF-8FB1-4E10555EBAEE}" presName="hierChild4" presStyleCnt="0"/>
      <dgm:spPr/>
    </dgm:pt>
    <dgm:pt modelId="{C3B6FBE6-7988-4CEE-9F27-4F8062F186DE}" type="pres">
      <dgm:prSet presAssocID="{97716779-331D-47AF-8FB1-4E10555EBAEE}" presName="hierChild5" presStyleCnt="0"/>
      <dgm:spPr/>
    </dgm:pt>
    <dgm:pt modelId="{32461A99-BB9B-4AE7-B32C-BA27E0AB9F25}" type="pres">
      <dgm:prSet presAssocID="{7DFEB00B-1582-49B8-BA9D-213451B3C4EC}" presName="hierChild5" presStyleCnt="0"/>
      <dgm:spPr/>
    </dgm:pt>
    <dgm:pt modelId="{D0C7785D-740F-4B23-9E43-5640BD7679A8}" type="pres">
      <dgm:prSet presAssocID="{63D82DAA-E948-47C4-95CC-4F06ED05D1BB}" presName="hierChild3" presStyleCnt="0"/>
      <dgm:spPr/>
    </dgm:pt>
  </dgm:ptLst>
  <dgm:cxnLst>
    <dgm:cxn modelId="{EFDFDFDB-8485-4BA5-972C-2FD404C86266}" type="presOf" srcId="{97716779-331D-47AF-8FB1-4E10555EBAEE}" destId="{4D2B7582-A429-47C6-A7DC-66E858E6F243}" srcOrd="0" destOrd="0" presId="urn:microsoft.com/office/officeart/2008/layout/NameandTitleOrganizationalChart"/>
    <dgm:cxn modelId="{59E95D60-1168-411F-8A2D-9619E0FCE77C}" srcId="{7DFEB00B-1582-49B8-BA9D-213451B3C4EC}" destId="{97716779-331D-47AF-8FB1-4E10555EBAEE}" srcOrd="0" destOrd="0" parTransId="{E441C720-ADBD-47F3-865A-96A7F587AEDB}" sibTransId="{A59D0753-C537-42E9-A559-3E6CEB56E429}"/>
    <dgm:cxn modelId="{D3227095-98FD-475A-ABCB-39EFB32E39B5}" type="presOf" srcId="{3E9CA33E-DBF3-4FD8-AC53-F7E94AB72477}" destId="{4E09345A-5BD2-4381-8EE3-A4F44364343D}" srcOrd="0" destOrd="0" presId="urn:microsoft.com/office/officeart/2008/layout/NameandTitleOrganizationalChart"/>
    <dgm:cxn modelId="{408C3921-B37E-4B83-8E9B-35758D6252DC}" type="presOf" srcId="{63D82DAA-E948-47C4-95CC-4F06ED05D1BB}" destId="{11B162FF-3D07-4A4A-BE8F-234F8C188A47}" srcOrd="0" destOrd="0" presId="urn:microsoft.com/office/officeart/2008/layout/NameandTitleOrganizationalChart"/>
    <dgm:cxn modelId="{176690CE-F2B2-42E3-8204-468FC76AD1B2}" srcId="{63D82DAA-E948-47C4-95CC-4F06ED05D1BB}" destId="{7DFEB00B-1582-49B8-BA9D-213451B3C4EC}" srcOrd="0" destOrd="0" parTransId="{DCBC4BD4-F96F-4D3D-A1BC-C437A58867BD}" sibTransId="{E188A2C8-419C-4AD5-91A9-487E718FCA3C}"/>
    <dgm:cxn modelId="{279E4D3E-2EEB-4BE2-9809-B7FE5BC69B10}" type="presOf" srcId="{63D82DAA-E948-47C4-95CC-4F06ED05D1BB}" destId="{D2A68925-21FE-4CC6-9AA9-82F45EFF68C3}" srcOrd="1" destOrd="0" presId="urn:microsoft.com/office/officeart/2008/layout/NameandTitleOrganizationalChart"/>
    <dgm:cxn modelId="{6DC1DF04-F6E0-4A42-A1D0-F2E06CB541EC}" type="presOf" srcId="{A59D0753-C537-42E9-A559-3E6CEB56E429}" destId="{CC170E48-B4FE-44B9-9C7F-C507F80E156B}" srcOrd="0" destOrd="0" presId="urn:microsoft.com/office/officeart/2008/layout/NameandTitleOrganizationalChart"/>
    <dgm:cxn modelId="{4A2F299F-C425-4B18-A185-3588EDA63761}" type="presOf" srcId="{7DFEB00B-1582-49B8-BA9D-213451B3C4EC}" destId="{757915F4-24AC-4B1E-A7BC-26536F512723}" srcOrd="1" destOrd="0" presId="urn:microsoft.com/office/officeart/2008/layout/NameandTitleOrganizationalChart"/>
    <dgm:cxn modelId="{F2500D9A-F0A9-4570-AB18-7B51F957F998}" type="presOf" srcId="{E188A2C8-419C-4AD5-91A9-487E718FCA3C}" destId="{A2F13AEE-E5C1-4BAB-9048-7AD655BAA5AC}" srcOrd="0" destOrd="0" presId="urn:microsoft.com/office/officeart/2008/layout/NameandTitleOrganizationalChart"/>
    <dgm:cxn modelId="{715BE9A4-159D-4DCC-BB5D-EBD4D8008BD9}" type="presOf" srcId="{DCBC4BD4-F96F-4D3D-A1BC-C437A58867BD}" destId="{A8E105AB-AD42-4D34-98F7-A4DBB74DCFE8}" srcOrd="0" destOrd="0" presId="urn:microsoft.com/office/officeart/2008/layout/NameandTitleOrganizationalChart"/>
    <dgm:cxn modelId="{8DBA9ECD-CF2A-4DF7-89AB-401EFA60EF39}" type="presOf" srcId="{E441C720-ADBD-47F3-865A-96A7F587AEDB}" destId="{89715356-7904-4D65-B9EA-F9A732EF280E}" srcOrd="0" destOrd="0" presId="urn:microsoft.com/office/officeart/2008/layout/NameandTitleOrganizationalChart"/>
    <dgm:cxn modelId="{57017A42-4687-4D32-ABEB-09BCBC56CD18}" type="presOf" srcId="{7DFEB00B-1582-49B8-BA9D-213451B3C4EC}" destId="{1F12DA29-1D2F-4E94-B57E-08D4FCA27BC4}" srcOrd="0" destOrd="0" presId="urn:microsoft.com/office/officeart/2008/layout/NameandTitleOrganizationalChart"/>
    <dgm:cxn modelId="{D35845D9-B36A-486A-B386-0CBCD59A9AAC}" type="presOf" srcId="{9CDB20F5-1DB2-48F2-9526-49C3484921DE}" destId="{6981CD53-5AD7-47FD-A9C7-F200D46E50ED}" srcOrd="0" destOrd="0" presId="urn:microsoft.com/office/officeart/2008/layout/NameandTitleOrganizationalChart"/>
    <dgm:cxn modelId="{E0A61DE7-BA1F-4971-8AEB-585421405E2E}" srcId="{9CDB20F5-1DB2-48F2-9526-49C3484921DE}" destId="{63D82DAA-E948-47C4-95CC-4F06ED05D1BB}" srcOrd="0" destOrd="0" parTransId="{0A0B8753-5D79-4A65-9924-049E796E7103}" sibTransId="{3E9CA33E-DBF3-4FD8-AC53-F7E94AB72477}"/>
    <dgm:cxn modelId="{C35E6E19-987D-460C-BB9F-BF68C848DDE6}" type="presOf" srcId="{97716779-331D-47AF-8FB1-4E10555EBAEE}" destId="{0EB48ECA-BD5A-476E-9DE9-00199851C280}" srcOrd="1" destOrd="0" presId="urn:microsoft.com/office/officeart/2008/layout/NameandTitleOrganizationalChart"/>
    <dgm:cxn modelId="{4E787A85-763D-4879-99D8-78E7A12EDCBC}" type="presParOf" srcId="{6981CD53-5AD7-47FD-A9C7-F200D46E50ED}" destId="{7A44D502-0E99-47A1-A605-23518AC62E50}" srcOrd="0" destOrd="0" presId="urn:microsoft.com/office/officeart/2008/layout/NameandTitleOrganizationalChart"/>
    <dgm:cxn modelId="{0F3E370A-D66D-46D1-83B5-896F0E4F4D84}" type="presParOf" srcId="{7A44D502-0E99-47A1-A605-23518AC62E50}" destId="{09A412D8-CC66-412B-8B7B-BD966FC43065}" srcOrd="0" destOrd="0" presId="urn:microsoft.com/office/officeart/2008/layout/NameandTitleOrganizationalChart"/>
    <dgm:cxn modelId="{EB2D196B-F495-4E7F-BACB-0F955B5887DE}" type="presParOf" srcId="{09A412D8-CC66-412B-8B7B-BD966FC43065}" destId="{11B162FF-3D07-4A4A-BE8F-234F8C188A47}" srcOrd="0" destOrd="0" presId="urn:microsoft.com/office/officeart/2008/layout/NameandTitleOrganizationalChart"/>
    <dgm:cxn modelId="{F68FC522-420E-45B1-863D-577FA443A475}" type="presParOf" srcId="{09A412D8-CC66-412B-8B7B-BD966FC43065}" destId="{4E09345A-5BD2-4381-8EE3-A4F44364343D}" srcOrd="1" destOrd="0" presId="urn:microsoft.com/office/officeart/2008/layout/NameandTitleOrganizationalChart"/>
    <dgm:cxn modelId="{5C1CFF2A-116A-4DA8-B889-93F4D390000E}" type="presParOf" srcId="{09A412D8-CC66-412B-8B7B-BD966FC43065}" destId="{D2A68925-21FE-4CC6-9AA9-82F45EFF68C3}" srcOrd="2" destOrd="0" presId="urn:microsoft.com/office/officeart/2008/layout/NameandTitleOrganizationalChart"/>
    <dgm:cxn modelId="{5A2146F7-5F8A-47A1-87C1-E243FBEB503B}" type="presParOf" srcId="{7A44D502-0E99-47A1-A605-23518AC62E50}" destId="{05982374-9CF6-43DD-B3DD-74B8E9F29632}" srcOrd="1" destOrd="0" presId="urn:microsoft.com/office/officeart/2008/layout/NameandTitleOrganizationalChart"/>
    <dgm:cxn modelId="{F733356F-E2E5-4BC9-BC98-6E7B2E5675FF}" type="presParOf" srcId="{05982374-9CF6-43DD-B3DD-74B8E9F29632}" destId="{A8E105AB-AD42-4D34-98F7-A4DBB74DCFE8}" srcOrd="0" destOrd="0" presId="urn:microsoft.com/office/officeart/2008/layout/NameandTitleOrganizationalChart"/>
    <dgm:cxn modelId="{1C311338-C4DE-439D-8087-FB2AFF63386C}" type="presParOf" srcId="{05982374-9CF6-43DD-B3DD-74B8E9F29632}" destId="{FA779D94-53E9-43D9-BC6B-4DD0378C96A6}" srcOrd="1" destOrd="0" presId="urn:microsoft.com/office/officeart/2008/layout/NameandTitleOrganizationalChart"/>
    <dgm:cxn modelId="{965517F9-2481-450A-83DD-19D790851AAD}" type="presParOf" srcId="{FA779D94-53E9-43D9-BC6B-4DD0378C96A6}" destId="{4802592E-A5F7-49A1-8D17-1901A35437B9}" srcOrd="0" destOrd="0" presId="urn:microsoft.com/office/officeart/2008/layout/NameandTitleOrganizationalChart"/>
    <dgm:cxn modelId="{16706D96-C628-48AD-83F4-A8FF491A6487}" type="presParOf" srcId="{4802592E-A5F7-49A1-8D17-1901A35437B9}" destId="{1F12DA29-1D2F-4E94-B57E-08D4FCA27BC4}" srcOrd="0" destOrd="0" presId="urn:microsoft.com/office/officeart/2008/layout/NameandTitleOrganizationalChart"/>
    <dgm:cxn modelId="{C9F954F8-15F2-4200-A954-891E2D909ADA}" type="presParOf" srcId="{4802592E-A5F7-49A1-8D17-1901A35437B9}" destId="{A2F13AEE-E5C1-4BAB-9048-7AD655BAA5AC}" srcOrd="1" destOrd="0" presId="urn:microsoft.com/office/officeart/2008/layout/NameandTitleOrganizationalChart"/>
    <dgm:cxn modelId="{0872A7B0-0B1A-4585-983E-11720996B3BA}" type="presParOf" srcId="{4802592E-A5F7-49A1-8D17-1901A35437B9}" destId="{757915F4-24AC-4B1E-A7BC-26536F512723}" srcOrd="2" destOrd="0" presId="urn:microsoft.com/office/officeart/2008/layout/NameandTitleOrganizationalChart"/>
    <dgm:cxn modelId="{6788B5FA-D58D-423E-A0C4-3B095085A122}" type="presParOf" srcId="{FA779D94-53E9-43D9-BC6B-4DD0378C96A6}" destId="{3E2562B8-E8A0-48A8-A2E4-5D2B62C8DF62}" srcOrd="1" destOrd="0" presId="urn:microsoft.com/office/officeart/2008/layout/NameandTitleOrganizationalChart"/>
    <dgm:cxn modelId="{1A266D39-02DB-4CE4-85EC-6948FB287314}" type="presParOf" srcId="{3E2562B8-E8A0-48A8-A2E4-5D2B62C8DF62}" destId="{89715356-7904-4D65-B9EA-F9A732EF280E}" srcOrd="0" destOrd="0" presId="urn:microsoft.com/office/officeart/2008/layout/NameandTitleOrganizationalChart"/>
    <dgm:cxn modelId="{857DD7CD-960B-4B07-8ED9-A432E72A6203}" type="presParOf" srcId="{3E2562B8-E8A0-48A8-A2E4-5D2B62C8DF62}" destId="{E4DA853B-FB26-45A4-ADC1-40E00F43FA5F}" srcOrd="1" destOrd="0" presId="urn:microsoft.com/office/officeart/2008/layout/NameandTitleOrganizationalChart"/>
    <dgm:cxn modelId="{F80DF717-EEA9-46B5-90C4-775925ECAE9D}" type="presParOf" srcId="{E4DA853B-FB26-45A4-ADC1-40E00F43FA5F}" destId="{C62EABFB-0678-4B13-9ABC-332E44EC8451}" srcOrd="0" destOrd="0" presId="urn:microsoft.com/office/officeart/2008/layout/NameandTitleOrganizationalChart"/>
    <dgm:cxn modelId="{FAD2C27F-00E2-4F50-A9B9-F3662AF19FBD}" type="presParOf" srcId="{C62EABFB-0678-4B13-9ABC-332E44EC8451}" destId="{4D2B7582-A429-47C6-A7DC-66E858E6F243}" srcOrd="0" destOrd="0" presId="urn:microsoft.com/office/officeart/2008/layout/NameandTitleOrganizationalChart"/>
    <dgm:cxn modelId="{833BB70F-6557-4CF1-A7B4-04DE2E70447D}" type="presParOf" srcId="{C62EABFB-0678-4B13-9ABC-332E44EC8451}" destId="{CC170E48-B4FE-44B9-9C7F-C507F80E156B}" srcOrd="1" destOrd="0" presId="urn:microsoft.com/office/officeart/2008/layout/NameandTitleOrganizationalChart"/>
    <dgm:cxn modelId="{F689E4B6-A863-4DD3-9BA9-190C87EECB84}" type="presParOf" srcId="{C62EABFB-0678-4B13-9ABC-332E44EC8451}" destId="{0EB48ECA-BD5A-476E-9DE9-00199851C280}" srcOrd="2" destOrd="0" presId="urn:microsoft.com/office/officeart/2008/layout/NameandTitleOrganizationalChart"/>
    <dgm:cxn modelId="{DC4BF8B9-CEB9-4F23-ACFB-B811AC46C1F0}" type="presParOf" srcId="{E4DA853B-FB26-45A4-ADC1-40E00F43FA5F}" destId="{BF49FE96-58F7-4EBB-A1F0-80AFF448D5AC}" srcOrd="1" destOrd="0" presId="urn:microsoft.com/office/officeart/2008/layout/NameandTitleOrganizationalChart"/>
    <dgm:cxn modelId="{43C169BF-F3DB-4266-9055-FA155CDB4DA4}" type="presParOf" srcId="{E4DA853B-FB26-45A4-ADC1-40E00F43FA5F}" destId="{C3B6FBE6-7988-4CEE-9F27-4F8062F186DE}" srcOrd="2" destOrd="0" presId="urn:microsoft.com/office/officeart/2008/layout/NameandTitleOrganizationalChart"/>
    <dgm:cxn modelId="{320E7A09-B92A-430E-93B1-7503A0C5DD9D}" type="presParOf" srcId="{FA779D94-53E9-43D9-BC6B-4DD0378C96A6}" destId="{32461A99-BB9B-4AE7-B32C-BA27E0AB9F25}" srcOrd="2" destOrd="0" presId="urn:microsoft.com/office/officeart/2008/layout/NameandTitleOrganizationalChart"/>
    <dgm:cxn modelId="{E72E8FF6-71D0-4467-9316-3A4E1ED4707A}" type="presParOf" srcId="{7A44D502-0E99-47A1-A605-23518AC62E50}" destId="{D0C7785D-740F-4B23-9E43-5640BD7679A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9CDB20F5-1DB2-48F2-9526-49C3484921D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D82DAA-E948-47C4-95CC-4F06ED05D1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0A0B8753-5D79-4A65-9924-049E796E7103}" type="parTrans" cxnId="{E0A61DE7-BA1F-4971-8AEB-585421405E2E}">
      <dgm:prSet/>
      <dgm:spPr/>
      <dgm:t>
        <a:bodyPr/>
        <a:lstStyle/>
        <a:p>
          <a:endParaRPr lang="en-US"/>
        </a:p>
      </dgm:t>
    </dgm:pt>
    <dgm:pt modelId="{3E9CA33E-DBF3-4FD8-AC53-F7E94AB72477}" type="sibTrans" cxnId="{E0A61DE7-BA1F-4971-8AEB-585421405E2E}">
      <dgm:prSet/>
      <dgm:spPr/>
      <dgm:t>
        <a:bodyPr/>
        <a:lstStyle/>
        <a:p>
          <a:pPr algn="ctr"/>
          <a:r>
            <a:rPr lang="en-US" dirty="0" err="1" smtClean="0"/>
            <a:t>Julee</a:t>
          </a:r>
          <a:r>
            <a:rPr lang="en-US" dirty="0" smtClean="0"/>
            <a:t> Christianson</a:t>
          </a:r>
          <a:endParaRPr lang="en-US" dirty="0"/>
        </a:p>
      </dgm:t>
    </dgm:pt>
    <dgm:pt modelId="{7DFEB00B-1582-49B8-BA9D-213451B3C4E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Pacific County</a:t>
          </a:r>
          <a:endParaRPr lang="en-US" dirty="0"/>
        </a:p>
      </dgm:t>
    </dgm:pt>
    <dgm:pt modelId="{DCBC4BD4-F96F-4D3D-A1BC-C437A58867BD}" type="parTrans" cxnId="{176690CE-F2B2-42E3-8204-468FC76AD1B2}">
      <dgm:prSet/>
      <dgm:spPr/>
      <dgm:t>
        <a:bodyPr/>
        <a:lstStyle/>
        <a:p>
          <a:endParaRPr lang="en-US"/>
        </a:p>
      </dgm:t>
    </dgm:pt>
    <dgm:pt modelId="{E188A2C8-419C-4AD5-91A9-487E718FCA3C}" type="sibTrans" cxnId="{176690CE-F2B2-42E3-8204-468FC76AD1B2}">
      <dgm:prSet/>
      <dgm:spPr/>
      <dgm:t>
        <a:bodyPr/>
        <a:lstStyle/>
        <a:p>
          <a:r>
            <a:rPr lang="en-US" dirty="0" smtClean="0"/>
            <a:t>CPWI Contractor</a:t>
          </a:r>
          <a:endParaRPr lang="en-US" dirty="0"/>
        </a:p>
      </dgm:t>
    </dgm:pt>
    <dgm:pt modelId="{97716779-331D-47AF-8FB1-4E10555EBAE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WellSpring</a:t>
          </a:r>
          <a:r>
            <a:rPr lang="en-US" dirty="0" smtClean="0"/>
            <a:t> Community Network</a:t>
          </a:r>
          <a:endParaRPr lang="en-US" dirty="0"/>
        </a:p>
      </dgm:t>
    </dgm:pt>
    <dgm:pt modelId="{E441C720-ADBD-47F3-865A-96A7F587AEDB}" type="parTrans" cxnId="{59E95D60-1168-411F-8A2D-9619E0FCE77C}">
      <dgm:prSet/>
      <dgm:spPr/>
      <dgm:t>
        <a:bodyPr/>
        <a:lstStyle/>
        <a:p>
          <a:endParaRPr lang="en-US"/>
        </a:p>
      </dgm:t>
    </dgm:pt>
    <dgm:pt modelId="{A59D0753-C537-42E9-A559-3E6CEB56E429}" type="sibTrans" cxnId="{59E95D60-1168-411F-8A2D-9619E0FCE77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E2C880CB-A6E3-403A-BC28-692983AD71D9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Big Brothers and Big Sisters of Southwest Washington (CPWI)</a:t>
          </a:r>
          <a:endParaRPr lang="en-US" dirty="0"/>
        </a:p>
      </dgm:t>
    </dgm:pt>
    <dgm:pt modelId="{B0C798B1-C084-4932-BA93-641E573380D9}" type="parTrans" cxnId="{739FCC1D-A1E3-43A2-95D6-C94DAF31A9E2}">
      <dgm:prSet/>
      <dgm:spPr/>
      <dgm:t>
        <a:bodyPr/>
        <a:lstStyle/>
        <a:p>
          <a:endParaRPr lang="en-US"/>
        </a:p>
      </dgm:t>
    </dgm:pt>
    <dgm:pt modelId="{028C5F08-E834-4AD7-8346-19EEEA8C468E}" type="sibTrans" cxnId="{739FCC1D-A1E3-43A2-95D6-C94DAF31A9E2}">
      <dgm:prSet/>
      <dgm:spPr/>
      <dgm:t>
        <a:bodyPr/>
        <a:lstStyle/>
        <a:p>
          <a:pPr algn="ctr"/>
          <a:r>
            <a:rPr lang="en-US" dirty="0" err="1" smtClean="0"/>
            <a:t>WellSpring</a:t>
          </a:r>
          <a:r>
            <a:rPr lang="en-US" dirty="0" smtClean="0"/>
            <a:t> Subcontractor</a:t>
          </a:r>
          <a:endParaRPr lang="en-US" dirty="0"/>
        </a:p>
      </dgm:t>
    </dgm:pt>
    <dgm:pt modelId="{1B183542-F6A3-440A-926F-33C24E59B29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DMA Pacific County CBO Funding</a:t>
          </a:r>
          <a:endParaRPr lang="en-US" dirty="0"/>
        </a:p>
      </dgm:t>
    </dgm:pt>
    <dgm:pt modelId="{CB5C9C1C-EB33-4CE7-93AC-B43E9995C38A}" type="parTrans" cxnId="{863B639C-212C-4DC1-9D00-470755BD5103}">
      <dgm:prSet/>
      <dgm:spPr/>
      <dgm:t>
        <a:bodyPr/>
        <a:lstStyle/>
        <a:p>
          <a:endParaRPr lang="en-US"/>
        </a:p>
      </dgm:t>
    </dgm:pt>
    <dgm:pt modelId="{32A444E8-FB2E-43D9-8DB2-78616098D516}" type="sibTrans" cxnId="{863B639C-212C-4DC1-9D00-470755BD5103}">
      <dgm:prSet custT="1"/>
      <dgm:spPr/>
      <dgm:t>
        <a:bodyPr/>
        <a:lstStyle/>
        <a:p>
          <a:pPr algn="ctr"/>
          <a:r>
            <a:rPr lang="en-US" sz="1200" dirty="0" smtClean="0"/>
            <a:t>CBO Grantee</a:t>
          </a:r>
          <a:endParaRPr lang="en-US" sz="1200" dirty="0"/>
        </a:p>
      </dgm:t>
    </dgm:pt>
    <dgm:pt modelId="{13B5A6DF-6C54-4ED2-8A64-B865964AF52C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Big Brothers and Big Sisters of Southwest Washington (CBO)</a:t>
          </a:r>
          <a:endParaRPr lang="en-US" dirty="0"/>
        </a:p>
      </dgm:t>
    </dgm:pt>
    <dgm:pt modelId="{E45587C0-573B-4371-A2F1-1AF62F27F8DD}" type="parTrans" cxnId="{9D58F78F-1D0E-43A9-97C3-0536FC84CE93}">
      <dgm:prSet/>
      <dgm:spPr/>
      <dgm:t>
        <a:bodyPr/>
        <a:lstStyle/>
        <a:p>
          <a:endParaRPr lang="en-US"/>
        </a:p>
      </dgm:t>
    </dgm:pt>
    <dgm:pt modelId="{4D5C7A78-06CD-4A53-8B7F-28DE997575F5}" type="sibTrans" cxnId="{9D58F78F-1D0E-43A9-97C3-0536FC84CE93}">
      <dgm:prSet custT="1"/>
      <dgm:spPr/>
      <dgm:t>
        <a:bodyPr/>
        <a:lstStyle/>
        <a:p>
          <a:pPr algn="ctr"/>
          <a:r>
            <a:rPr lang="en-US" sz="1200" dirty="0" smtClean="0"/>
            <a:t>CBO Provider</a:t>
          </a:r>
        </a:p>
      </dgm:t>
    </dgm:pt>
    <dgm:pt modelId="{6981CD53-5AD7-47FD-A9C7-F200D46E50ED}" type="pres">
      <dgm:prSet presAssocID="{9CDB20F5-1DB2-48F2-9526-49C3484921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A44D502-0E99-47A1-A605-23518AC62E50}" type="pres">
      <dgm:prSet presAssocID="{63D82DAA-E948-47C4-95CC-4F06ED05D1BB}" presName="hierRoot1" presStyleCnt="0">
        <dgm:presLayoutVars>
          <dgm:hierBranch val="init"/>
        </dgm:presLayoutVars>
      </dgm:prSet>
      <dgm:spPr/>
    </dgm:pt>
    <dgm:pt modelId="{09A412D8-CC66-412B-8B7B-BD966FC43065}" type="pres">
      <dgm:prSet presAssocID="{63D82DAA-E948-47C4-95CC-4F06ED05D1BB}" presName="rootComposite1" presStyleCnt="0"/>
      <dgm:spPr/>
    </dgm:pt>
    <dgm:pt modelId="{11B162FF-3D07-4A4A-BE8F-234F8C188A47}" type="pres">
      <dgm:prSet presAssocID="{63D82DAA-E948-47C4-95CC-4F06ED05D1BB}" presName="rootText1" presStyleLbl="node0" presStyleIdx="0" presStyleCnt="1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09345A-5BD2-4381-8EE3-A4F44364343D}" type="pres">
      <dgm:prSet presAssocID="{63D82DAA-E948-47C4-95CC-4F06ED05D1BB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A68925-21FE-4CC6-9AA9-82F45EFF68C3}" type="pres">
      <dgm:prSet presAssocID="{63D82DAA-E948-47C4-95CC-4F06ED05D1BB}" presName="rootConnector1" presStyleLbl="node1" presStyleIdx="0" presStyleCnt="5"/>
      <dgm:spPr/>
      <dgm:t>
        <a:bodyPr/>
        <a:lstStyle/>
        <a:p>
          <a:endParaRPr lang="en-US"/>
        </a:p>
      </dgm:t>
    </dgm:pt>
    <dgm:pt modelId="{05982374-9CF6-43DD-B3DD-74B8E9F29632}" type="pres">
      <dgm:prSet presAssocID="{63D82DAA-E948-47C4-95CC-4F06ED05D1BB}" presName="hierChild2" presStyleCnt="0"/>
      <dgm:spPr/>
    </dgm:pt>
    <dgm:pt modelId="{A8E105AB-AD42-4D34-98F7-A4DBB74DCFE8}" type="pres">
      <dgm:prSet presAssocID="{DCBC4BD4-F96F-4D3D-A1BC-C437A58867BD}" presName="Name37" presStyleLbl="parChTrans1D2" presStyleIdx="0" presStyleCnt="1"/>
      <dgm:spPr/>
      <dgm:t>
        <a:bodyPr/>
        <a:lstStyle/>
        <a:p>
          <a:endParaRPr lang="en-US"/>
        </a:p>
      </dgm:t>
    </dgm:pt>
    <dgm:pt modelId="{FA779D94-53E9-43D9-BC6B-4DD0378C96A6}" type="pres">
      <dgm:prSet presAssocID="{7DFEB00B-1582-49B8-BA9D-213451B3C4EC}" presName="hierRoot2" presStyleCnt="0">
        <dgm:presLayoutVars>
          <dgm:hierBranch val="init"/>
        </dgm:presLayoutVars>
      </dgm:prSet>
      <dgm:spPr/>
    </dgm:pt>
    <dgm:pt modelId="{4802592E-A5F7-49A1-8D17-1901A35437B9}" type="pres">
      <dgm:prSet presAssocID="{7DFEB00B-1582-49B8-BA9D-213451B3C4EC}" presName="rootComposite" presStyleCnt="0"/>
      <dgm:spPr/>
    </dgm:pt>
    <dgm:pt modelId="{1F12DA29-1D2F-4E94-B57E-08D4FCA27BC4}" type="pres">
      <dgm:prSet presAssocID="{7DFEB00B-1582-49B8-BA9D-213451B3C4EC}" presName="rootText" presStyleLbl="node1" presStyleIdx="0" presStyleCnt="5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2F13AEE-E5C1-4BAB-9048-7AD655BAA5AC}" type="pres">
      <dgm:prSet presAssocID="{7DFEB00B-1582-49B8-BA9D-213451B3C4EC}" presName="titleText2" presStyleLbl="fgAcc1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57915F4-24AC-4B1E-A7BC-26536F512723}" type="pres">
      <dgm:prSet presAssocID="{7DFEB00B-1582-49B8-BA9D-213451B3C4EC}" presName="rootConnector" presStyleLbl="node2" presStyleIdx="0" presStyleCnt="0"/>
      <dgm:spPr/>
      <dgm:t>
        <a:bodyPr/>
        <a:lstStyle/>
        <a:p>
          <a:endParaRPr lang="en-US"/>
        </a:p>
      </dgm:t>
    </dgm:pt>
    <dgm:pt modelId="{3E2562B8-E8A0-48A8-A2E4-5D2B62C8DF62}" type="pres">
      <dgm:prSet presAssocID="{7DFEB00B-1582-49B8-BA9D-213451B3C4EC}" presName="hierChild4" presStyleCnt="0"/>
      <dgm:spPr/>
    </dgm:pt>
    <dgm:pt modelId="{2C67BBE3-6031-44F7-835A-6B13CB7928CF}" type="pres">
      <dgm:prSet presAssocID="{CB5C9C1C-EB33-4CE7-93AC-B43E9995C38A}" presName="Name37" presStyleLbl="parChTrans1D3" presStyleIdx="0" presStyleCnt="2"/>
      <dgm:spPr/>
      <dgm:t>
        <a:bodyPr/>
        <a:lstStyle/>
        <a:p>
          <a:endParaRPr lang="en-US"/>
        </a:p>
      </dgm:t>
    </dgm:pt>
    <dgm:pt modelId="{E2DDF9D1-8CC7-492A-BB6E-4949277B9963}" type="pres">
      <dgm:prSet presAssocID="{1B183542-F6A3-440A-926F-33C24E59B29E}" presName="hierRoot2" presStyleCnt="0">
        <dgm:presLayoutVars>
          <dgm:hierBranch val="init"/>
        </dgm:presLayoutVars>
      </dgm:prSet>
      <dgm:spPr/>
    </dgm:pt>
    <dgm:pt modelId="{B4B616C8-758D-49BF-95EA-04B4D45C3AE3}" type="pres">
      <dgm:prSet presAssocID="{1B183542-F6A3-440A-926F-33C24E59B29E}" presName="rootComposite" presStyleCnt="0"/>
      <dgm:spPr/>
    </dgm:pt>
    <dgm:pt modelId="{9CF3157B-EDB3-451C-8030-F43D19EE7C0B}" type="pres">
      <dgm:prSet presAssocID="{1B183542-F6A3-440A-926F-33C24E59B29E}" presName="rootText" presStyleLbl="node1" presStyleIdx="1" presStyleCnt="5" custScaleX="1831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F123C33-79B9-4D75-A2B1-DEA2F8DBB5F2}" type="pres">
      <dgm:prSet presAssocID="{1B183542-F6A3-440A-926F-33C24E59B29E}" presName="titleText2" presStyleLbl="fgAcc1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C18B094-27B1-422A-B5BB-79F7999FE812}" type="pres">
      <dgm:prSet presAssocID="{1B183542-F6A3-440A-926F-33C24E59B29E}" presName="rootConnector" presStyleLbl="node3" presStyleIdx="0" presStyleCnt="0"/>
      <dgm:spPr/>
      <dgm:t>
        <a:bodyPr/>
        <a:lstStyle/>
        <a:p>
          <a:endParaRPr lang="en-US"/>
        </a:p>
      </dgm:t>
    </dgm:pt>
    <dgm:pt modelId="{3FFC01E0-453B-4ADC-90D3-5B672EEDB036}" type="pres">
      <dgm:prSet presAssocID="{1B183542-F6A3-440A-926F-33C24E59B29E}" presName="hierChild4" presStyleCnt="0"/>
      <dgm:spPr/>
    </dgm:pt>
    <dgm:pt modelId="{1534DF2E-9D0D-4254-A51D-F7AF04F3B088}" type="pres">
      <dgm:prSet presAssocID="{E45587C0-573B-4371-A2F1-1AF62F27F8DD}" presName="Name37" presStyleLbl="parChTrans1D4" presStyleIdx="0" presStyleCnt="2"/>
      <dgm:spPr/>
      <dgm:t>
        <a:bodyPr/>
        <a:lstStyle/>
        <a:p>
          <a:endParaRPr lang="en-US"/>
        </a:p>
      </dgm:t>
    </dgm:pt>
    <dgm:pt modelId="{FACEFE98-A80C-45B6-9F26-A40146987945}" type="pres">
      <dgm:prSet presAssocID="{13B5A6DF-6C54-4ED2-8A64-B865964AF52C}" presName="hierRoot2" presStyleCnt="0">
        <dgm:presLayoutVars>
          <dgm:hierBranch val="init"/>
        </dgm:presLayoutVars>
      </dgm:prSet>
      <dgm:spPr/>
    </dgm:pt>
    <dgm:pt modelId="{DA1B55A9-F392-42AA-B580-565C2583441B}" type="pres">
      <dgm:prSet presAssocID="{13B5A6DF-6C54-4ED2-8A64-B865964AF52C}" presName="rootComposite" presStyleCnt="0"/>
      <dgm:spPr/>
    </dgm:pt>
    <dgm:pt modelId="{61FAFEF6-DBB2-48D5-B2EF-4D9D21F9828C}" type="pres">
      <dgm:prSet presAssocID="{13B5A6DF-6C54-4ED2-8A64-B865964AF52C}" presName="rootText" presStyleLbl="node1" presStyleIdx="2" presStyleCnt="5" custScaleX="183146" custLinFactNeighborX="2003" custLinFactNeighborY="-199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30D7116-B3F2-47A8-A75B-DEEA0006CE0D}" type="pres">
      <dgm:prSet presAssocID="{13B5A6DF-6C54-4ED2-8A64-B865964AF52C}" presName="titleText2" presStyleLbl="fgAcc1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8CE6F08-35DC-43AA-BDF5-BCDCCD7640C2}" type="pres">
      <dgm:prSet presAssocID="{13B5A6DF-6C54-4ED2-8A64-B865964AF52C}" presName="rootConnector" presStyleLbl="node4" presStyleIdx="0" presStyleCnt="0"/>
      <dgm:spPr/>
      <dgm:t>
        <a:bodyPr/>
        <a:lstStyle/>
        <a:p>
          <a:endParaRPr lang="en-US"/>
        </a:p>
      </dgm:t>
    </dgm:pt>
    <dgm:pt modelId="{3B032DF6-B9F1-4439-A718-3A2C03531677}" type="pres">
      <dgm:prSet presAssocID="{13B5A6DF-6C54-4ED2-8A64-B865964AF52C}" presName="hierChild4" presStyleCnt="0"/>
      <dgm:spPr/>
    </dgm:pt>
    <dgm:pt modelId="{4B84FEE3-D495-4856-88F9-991571A9F285}" type="pres">
      <dgm:prSet presAssocID="{13B5A6DF-6C54-4ED2-8A64-B865964AF52C}" presName="hierChild5" presStyleCnt="0"/>
      <dgm:spPr/>
    </dgm:pt>
    <dgm:pt modelId="{7D79419A-E0E0-4D21-B105-0E3FEE576A97}" type="pres">
      <dgm:prSet presAssocID="{1B183542-F6A3-440A-926F-33C24E59B29E}" presName="hierChild5" presStyleCnt="0"/>
      <dgm:spPr/>
    </dgm:pt>
    <dgm:pt modelId="{89715356-7904-4D65-B9EA-F9A732EF280E}" type="pres">
      <dgm:prSet presAssocID="{E441C720-ADBD-47F3-865A-96A7F587AEDB}" presName="Name37" presStyleLbl="parChTrans1D3" presStyleIdx="1" presStyleCnt="2"/>
      <dgm:spPr/>
      <dgm:t>
        <a:bodyPr/>
        <a:lstStyle/>
        <a:p>
          <a:endParaRPr lang="en-US"/>
        </a:p>
      </dgm:t>
    </dgm:pt>
    <dgm:pt modelId="{E4DA853B-FB26-45A4-ADC1-40E00F43FA5F}" type="pres">
      <dgm:prSet presAssocID="{97716779-331D-47AF-8FB1-4E10555EBAEE}" presName="hierRoot2" presStyleCnt="0">
        <dgm:presLayoutVars>
          <dgm:hierBranch val="init"/>
        </dgm:presLayoutVars>
      </dgm:prSet>
      <dgm:spPr/>
    </dgm:pt>
    <dgm:pt modelId="{C62EABFB-0678-4B13-9ABC-332E44EC8451}" type="pres">
      <dgm:prSet presAssocID="{97716779-331D-47AF-8FB1-4E10555EBAEE}" presName="rootComposite" presStyleCnt="0"/>
      <dgm:spPr/>
    </dgm:pt>
    <dgm:pt modelId="{4D2B7582-A429-47C6-A7DC-66E858E6F243}" type="pres">
      <dgm:prSet presAssocID="{97716779-331D-47AF-8FB1-4E10555EBAEE}" presName="rootText" presStyleLbl="node1" presStyleIdx="3" presStyleCnt="5" custScaleX="16009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C170E48-B4FE-44B9-9C7F-C507F80E156B}" type="pres">
      <dgm:prSet presAssocID="{97716779-331D-47AF-8FB1-4E10555EBAEE}" presName="titleText2" presStyleLbl="fgAcc1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EB48ECA-BD5A-476E-9DE9-00199851C280}" type="pres">
      <dgm:prSet presAssocID="{97716779-331D-47AF-8FB1-4E10555EBAEE}" presName="rootConnector" presStyleLbl="node3" presStyleIdx="0" presStyleCnt="0"/>
      <dgm:spPr/>
      <dgm:t>
        <a:bodyPr/>
        <a:lstStyle/>
        <a:p>
          <a:endParaRPr lang="en-US"/>
        </a:p>
      </dgm:t>
    </dgm:pt>
    <dgm:pt modelId="{BF49FE96-58F7-4EBB-A1F0-80AFF448D5AC}" type="pres">
      <dgm:prSet presAssocID="{97716779-331D-47AF-8FB1-4E10555EBAEE}" presName="hierChild4" presStyleCnt="0"/>
      <dgm:spPr/>
    </dgm:pt>
    <dgm:pt modelId="{7E839EF9-14E4-4F69-BC18-EB269521BD16}" type="pres">
      <dgm:prSet presAssocID="{B0C798B1-C084-4932-BA93-641E573380D9}" presName="Name37" presStyleLbl="parChTrans1D4" presStyleIdx="1" presStyleCnt="2"/>
      <dgm:spPr/>
      <dgm:t>
        <a:bodyPr/>
        <a:lstStyle/>
        <a:p>
          <a:endParaRPr lang="en-US"/>
        </a:p>
      </dgm:t>
    </dgm:pt>
    <dgm:pt modelId="{2EB96BD6-D6B1-4648-AEA0-5E2B27E3C1B1}" type="pres">
      <dgm:prSet presAssocID="{E2C880CB-A6E3-403A-BC28-692983AD71D9}" presName="hierRoot2" presStyleCnt="0">
        <dgm:presLayoutVars>
          <dgm:hierBranch val="init"/>
        </dgm:presLayoutVars>
      </dgm:prSet>
      <dgm:spPr/>
    </dgm:pt>
    <dgm:pt modelId="{6E8852FF-3028-442A-90F8-23331C36DE04}" type="pres">
      <dgm:prSet presAssocID="{E2C880CB-A6E3-403A-BC28-692983AD71D9}" presName="rootComposite" presStyleCnt="0"/>
      <dgm:spPr/>
    </dgm:pt>
    <dgm:pt modelId="{D753951F-7114-41B7-A791-6403BDCE8091}" type="pres">
      <dgm:prSet presAssocID="{E2C880CB-A6E3-403A-BC28-692983AD71D9}" presName="rootText" presStyleLbl="node1" presStyleIdx="4" presStyleCnt="5" custScaleX="16009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1B9C5EF-CC13-446D-8D28-C0982CDBC52D}" type="pres">
      <dgm:prSet presAssocID="{E2C880CB-A6E3-403A-BC28-692983AD71D9}" presName="titleText2" presStyleLbl="fgAcc1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B06B080-F5B2-434F-B3CA-160B913D50C1}" type="pres">
      <dgm:prSet presAssocID="{E2C880CB-A6E3-403A-BC28-692983AD71D9}" presName="rootConnector" presStyleLbl="node4" presStyleIdx="0" presStyleCnt="0"/>
      <dgm:spPr/>
      <dgm:t>
        <a:bodyPr/>
        <a:lstStyle/>
        <a:p>
          <a:endParaRPr lang="en-US"/>
        </a:p>
      </dgm:t>
    </dgm:pt>
    <dgm:pt modelId="{34E6D122-46BA-40AA-AED7-05D13C32D840}" type="pres">
      <dgm:prSet presAssocID="{E2C880CB-A6E3-403A-BC28-692983AD71D9}" presName="hierChild4" presStyleCnt="0"/>
      <dgm:spPr/>
    </dgm:pt>
    <dgm:pt modelId="{922FA696-C54B-4247-9678-F673B161F977}" type="pres">
      <dgm:prSet presAssocID="{E2C880CB-A6E3-403A-BC28-692983AD71D9}" presName="hierChild5" presStyleCnt="0"/>
      <dgm:spPr/>
    </dgm:pt>
    <dgm:pt modelId="{C3B6FBE6-7988-4CEE-9F27-4F8062F186DE}" type="pres">
      <dgm:prSet presAssocID="{97716779-331D-47AF-8FB1-4E10555EBAEE}" presName="hierChild5" presStyleCnt="0"/>
      <dgm:spPr/>
    </dgm:pt>
    <dgm:pt modelId="{32461A99-BB9B-4AE7-B32C-BA27E0AB9F25}" type="pres">
      <dgm:prSet presAssocID="{7DFEB00B-1582-49B8-BA9D-213451B3C4EC}" presName="hierChild5" presStyleCnt="0"/>
      <dgm:spPr/>
    </dgm:pt>
    <dgm:pt modelId="{D0C7785D-740F-4B23-9E43-5640BD7679A8}" type="pres">
      <dgm:prSet presAssocID="{63D82DAA-E948-47C4-95CC-4F06ED05D1BB}" presName="hierChild3" presStyleCnt="0"/>
      <dgm:spPr/>
    </dgm:pt>
  </dgm:ptLst>
  <dgm:cxnLst>
    <dgm:cxn modelId="{3A344742-BCEB-4AB9-BA09-E9845082E04F}" type="presOf" srcId="{7DFEB00B-1582-49B8-BA9D-213451B3C4EC}" destId="{757915F4-24AC-4B1E-A7BC-26536F512723}" srcOrd="1" destOrd="0" presId="urn:microsoft.com/office/officeart/2008/layout/NameandTitleOrganizationalChart"/>
    <dgm:cxn modelId="{9D58F78F-1D0E-43A9-97C3-0536FC84CE93}" srcId="{1B183542-F6A3-440A-926F-33C24E59B29E}" destId="{13B5A6DF-6C54-4ED2-8A64-B865964AF52C}" srcOrd="0" destOrd="0" parTransId="{E45587C0-573B-4371-A2F1-1AF62F27F8DD}" sibTransId="{4D5C7A78-06CD-4A53-8B7F-28DE997575F5}"/>
    <dgm:cxn modelId="{176690CE-F2B2-42E3-8204-468FC76AD1B2}" srcId="{63D82DAA-E948-47C4-95CC-4F06ED05D1BB}" destId="{7DFEB00B-1582-49B8-BA9D-213451B3C4EC}" srcOrd="0" destOrd="0" parTransId="{DCBC4BD4-F96F-4D3D-A1BC-C437A58867BD}" sibTransId="{E188A2C8-419C-4AD5-91A9-487E718FCA3C}"/>
    <dgm:cxn modelId="{D08D6EC5-D797-4A07-8CD5-E831363650FB}" type="presOf" srcId="{13B5A6DF-6C54-4ED2-8A64-B865964AF52C}" destId="{61FAFEF6-DBB2-48D5-B2EF-4D9D21F9828C}" srcOrd="0" destOrd="0" presId="urn:microsoft.com/office/officeart/2008/layout/NameandTitleOrganizationalChart"/>
    <dgm:cxn modelId="{7D9E4115-D994-4BE5-B9AE-04BF128A1F84}" type="presOf" srcId="{DCBC4BD4-F96F-4D3D-A1BC-C437A58867BD}" destId="{A8E105AB-AD42-4D34-98F7-A4DBB74DCFE8}" srcOrd="0" destOrd="0" presId="urn:microsoft.com/office/officeart/2008/layout/NameandTitleOrganizationalChart"/>
    <dgm:cxn modelId="{B1EB8513-F55A-47A4-A49E-D5AEC483614B}" type="presOf" srcId="{E2C880CB-A6E3-403A-BC28-692983AD71D9}" destId="{7B06B080-F5B2-434F-B3CA-160B913D50C1}" srcOrd="1" destOrd="0" presId="urn:microsoft.com/office/officeart/2008/layout/NameandTitleOrganizationalChart"/>
    <dgm:cxn modelId="{9829A755-308D-442F-8A97-A9229E283043}" type="presOf" srcId="{CB5C9C1C-EB33-4CE7-93AC-B43E9995C38A}" destId="{2C67BBE3-6031-44F7-835A-6B13CB7928CF}" srcOrd="0" destOrd="0" presId="urn:microsoft.com/office/officeart/2008/layout/NameandTitleOrganizationalChart"/>
    <dgm:cxn modelId="{B7A95ABC-FD35-499C-9E3A-004C49381297}" type="presOf" srcId="{E441C720-ADBD-47F3-865A-96A7F587AEDB}" destId="{89715356-7904-4D65-B9EA-F9A732EF280E}" srcOrd="0" destOrd="0" presId="urn:microsoft.com/office/officeart/2008/layout/NameandTitleOrganizationalChart"/>
    <dgm:cxn modelId="{629BD918-352E-48C2-9F48-335FF1581782}" type="presOf" srcId="{B0C798B1-C084-4932-BA93-641E573380D9}" destId="{7E839EF9-14E4-4F69-BC18-EB269521BD16}" srcOrd="0" destOrd="0" presId="urn:microsoft.com/office/officeart/2008/layout/NameandTitleOrganizationalChart"/>
    <dgm:cxn modelId="{863B639C-212C-4DC1-9D00-470755BD5103}" srcId="{7DFEB00B-1582-49B8-BA9D-213451B3C4EC}" destId="{1B183542-F6A3-440A-926F-33C24E59B29E}" srcOrd="0" destOrd="0" parTransId="{CB5C9C1C-EB33-4CE7-93AC-B43E9995C38A}" sibTransId="{32A444E8-FB2E-43D9-8DB2-78616098D516}"/>
    <dgm:cxn modelId="{68421E0E-4813-4CA4-AA42-1E7C9668ABD4}" type="presOf" srcId="{E2C880CB-A6E3-403A-BC28-692983AD71D9}" destId="{D753951F-7114-41B7-A791-6403BDCE8091}" srcOrd="0" destOrd="0" presId="urn:microsoft.com/office/officeart/2008/layout/NameandTitleOrganizationalChart"/>
    <dgm:cxn modelId="{073CD04B-2A40-4301-BBEC-4512B181526E}" type="presOf" srcId="{7DFEB00B-1582-49B8-BA9D-213451B3C4EC}" destId="{1F12DA29-1D2F-4E94-B57E-08D4FCA27BC4}" srcOrd="0" destOrd="0" presId="urn:microsoft.com/office/officeart/2008/layout/NameandTitleOrganizationalChart"/>
    <dgm:cxn modelId="{5ED5F153-EC09-4BD8-9731-F8AA96B286B5}" type="presOf" srcId="{97716779-331D-47AF-8FB1-4E10555EBAEE}" destId="{0EB48ECA-BD5A-476E-9DE9-00199851C280}" srcOrd="1" destOrd="0" presId="urn:microsoft.com/office/officeart/2008/layout/NameandTitleOrganizationalChart"/>
    <dgm:cxn modelId="{AE5AB9FA-23AE-4C40-9761-7C10034DDF11}" type="presOf" srcId="{E188A2C8-419C-4AD5-91A9-487E718FCA3C}" destId="{A2F13AEE-E5C1-4BAB-9048-7AD655BAA5AC}" srcOrd="0" destOrd="0" presId="urn:microsoft.com/office/officeart/2008/layout/NameandTitleOrganizationalChart"/>
    <dgm:cxn modelId="{6AD4AE8D-838D-408D-BC0B-2C074897028E}" type="presOf" srcId="{028C5F08-E834-4AD7-8346-19EEEA8C468E}" destId="{C1B9C5EF-CC13-446D-8D28-C0982CDBC52D}" srcOrd="0" destOrd="0" presId="urn:microsoft.com/office/officeart/2008/layout/NameandTitleOrganizationalChart"/>
    <dgm:cxn modelId="{28D2FD85-A55D-49D3-AC49-4D95DDBBB078}" type="presOf" srcId="{13B5A6DF-6C54-4ED2-8A64-B865964AF52C}" destId="{28CE6F08-35DC-43AA-BDF5-BCDCCD7640C2}" srcOrd="1" destOrd="0" presId="urn:microsoft.com/office/officeart/2008/layout/NameandTitleOrganizationalChart"/>
    <dgm:cxn modelId="{8D14E181-2611-4C47-8E37-470D20595BB4}" type="presOf" srcId="{3E9CA33E-DBF3-4FD8-AC53-F7E94AB72477}" destId="{4E09345A-5BD2-4381-8EE3-A4F44364343D}" srcOrd="0" destOrd="0" presId="urn:microsoft.com/office/officeart/2008/layout/NameandTitleOrganizationalChart"/>
    <dgm:cxn modelId="{BD260D7A-987C-4795-848D-A22C49834218}" type="presOf" srcId="{97716779-331D-47AF-8FB1-4E10555EBAEE}" destId="{4D2B7582-A429-47C6-A7DC-66E858E6F243}" srcOrd="0" destOrd="0" presId="urn:microsoft.com/office/officeart/2008/layout/NameandTitleOrganizationalChart"/>
    <dgm:cxn modelId="{BB1AC31B-11F7-4185-8058-3F918AD9F37A}" type="presOf" srcId="{32A444E8-FB2E-43D9-8DB2-78616098D516}" destId="{AF123C33-79B9-4D75-A2B1-DEA2F8DBB5F2}" srcOrd="0" destOrd="0" presId="urn:microsoft.com/office/officeart/2008/layout/NameandTitleOrganizationalChart"/>
    <dgm:cxn modelId="{E1AC15DF-8FC8-4549-B937-DB656487464E}" type="presOf" srcId="{63D82DAA-E948-47C4-95CC-4F06ED05D1BB}" destId="{11B162FF-3D07-4A4A-BE8F-234F8C188A47}" srcOrd="0" destOrd="0" presId="urn:microsoft.com/office/officeart/2008/layout/NameandTitleOrganizationalChart"/>
    <dgm:cxn modelId="{31C7D3B5-DA90-48F0-A460-640BA8CAFCDC}" type="presOf" srcId="{1B183542-F6A3-440A-926F-33C24E59B29E}" destId="{9CF3157B-EDB3-451C-8030-F43D19EE7C0B}" srcOrd="0" destOrd="0" presId="urn:microsoft.com/office/officeart/2008/layout/NameandTitleOrganizationalChart"/>
    <dgm:cxn modelId="{1A2A9D6F-04E1-42E1-8F1B-53655A4CA070}" type="presOf" srcId="{A59D0753-C537-42E9-A559-3E6CEB56E429}" destId="{CC170E48-B4FE-44B9-9C7F-C507F80E156B}" srcOrd="0" destOrd="0" presId="urn:microsoft.com/office/officeart/2008/layout/NameandTitleOrganizationalChart"/>
    <dgm:cxn modelId="{A2D3D30B-F08B-460E-A118-AD2489DCAB50}" type="presOf" srcId="{63D82DAA-E948-47C4-95CC-4F06ED05D1BB}" destId="{D2A68925-21FE-4CC6-9AA9-82F45EFF68C3}" srcOrd="1" destOrd="0" presId="urn:microsoft.com/office/officeart/2008/layout/NameandTitleOrganizationalChart"/>
    <dgm:cxn modelId="{739FCC1D-A1E3-43A2-95D6-C94DAF31A9E2}" srcId="{97716779-331D-47AF-8FB1-4E10555EBAEE}" destId="{E2C880CB-A6E3-403A-BC28-692983AD71D9}" srcOrd="0" destOrd="0" parTransId="{B0C798B1-C084-4932-BA93-641E573380D9}" sibTransId="{028C5F08-E834-4AD7-8346-19EEEA8C468E}"/>
    <dgm:cxn modelId="{3E94EEBB-2FBE-42AA-B753-AE46E184281E}" type="presOf" srcId="{E45587C0-573B-4371-A2F1-1AF62F27F8DD}" destId="{1534DF2E-9D0D-4254-A51D-F7AF04F3B088}" srcOrd="0" destOrd="0" presId="urn:microsoft.com/office/officeart/2008/layout/NameandTitleOrganizationalChart"/>
    <dgm:cxn modelId="{DBF7DCBD-CCD1-4C2F-A478-469A950C218D}" type="presOf" srcId="{9CDB20F5-1DB2-48F2-9526-49C3484921DE}" destId="{6981CD53-5AD7-47FD-A9C7-F200D46E50ED}" srcOrd="0" destOrd="0" presId="urn:microsoft.com/office/officeart/2008/layout/NameandTitleOrganizationalChart"/>
    <dgm:cxn modelId="{F21BE568-6AF3-41FD-8659-E5C1E19D2CED}" type="presOf" srcId="{4D5C7A78-06CD-4A53-8B7F-28DE997575F5}" destId="{930D7116-B3F2-47A8-A75B-DEEA0006CE0D}" srcOrd="0" destOrd="0" presId="urn:microsoft.com/office/officeart/2008/layout/NameandTitleOrganizationalChart"/>
    <dgm:cxn modelId="{59E95D60-1168-411F-8A2D-9619E0FCE77C}" srcId="{7DFEB00B-1582-49B8-BA9D-213451B3C4EC}" destId="{97716779-331D-47AF-8FB1-4E10555EBAEE}" srcOrd="1" destOrd="0" parTransId="{E441C720-ADBD-47F3-865A-96A7F587AEDB}" sibTransId="{A59D0753-C537-42E9-A559-3E6CEB56E429}"/>
    <dgm:cxn modelId="{FAB1FD3E-0735-4CC8-9BFF-13A64B12E0FB}" type="presOf" srcId="{1B183542-F6A3-440A-926F-33C24E59B29E}" destId="{BC18B094-27B1-422A-B5BB-79F7999FE812}" srcOrd="1" destOrd="0" presId="urn:microsoft.com/office/officeart/2008/layout/NameandTitleOrganizationalChart"/>
    <dgm:cxn modelId="{E0A61DE7-BA1F-4971-8AEB-585421405E2E}" srcId="{9CDB20F5-1DB2-48F2-9526-49C3484921DE}" destId="{63D82DAA-E948-47C4-95CC-4F06ED05D1BB}" srcOrd="0" destOrd="0" parTransId="{0A0B8753-5D79-4A65-9924-049E796E7103}" sibTransId="{3E9CA33E-DBF3-4FD8-AC53-F7E94AB72477}"/>
    <dgm:cxn modelId="{9826F2C0-361A-4D52-9D94-F8C67D9585F3}" type="presParOf" srcId="{6981CD53-5AD7-47FD-A9C7-F200D46E50ED}" destId="{7A44D502-0E99-47A1-A605-23518AC62E50}" srcOrd="0" destOrd="0" presId="urn:microsoft.com/office/officeart/2008/layout/NameandTitleOrganizationalChart"/>
    <dgm:cxn modelId="{81E70936-E236-438B-9E3B-6A0F7041BC7B}" type="presParOf" srcId="{7A44D502-0E99-47A1-A605-23518AC62E50}" destId="{09A412D8-CC66-412B-8B7B-BD966FC43065}" srcOrd="0" destOrd="0" presId="urn:microsoft.com/office/officeart/2008/layout/NameandTitleOrganizationalChart"/>
    <dgm:cxn modelId="{0848528A-F716-4ABB-A769-DD942487F67F}" type="presParOf" srcId="{09A412D8-CC66-412B-8B7B-BD966FC43065}" destId="{11B162FF-3D07-4A4A-BE8F-234F8C188A47}" srcOrd="0" destOrd="0" presId="urn:microsoft.com/office/officeart/2008/layout/NameandTitleOrganizationalChart"/>
    <dgm:cxn modelId="{78AAC662-2798-423E-A398-163CCAF72F1D}" type="presParOf" srcId="{09A412D8-CC66-412B-8B7B-BD966FC43065}" destId="{4E09345A-5BD2-4381-8EE3-A4F44364343D}" srcOrd="1" destOrd="0" presId="urn:microsoft.com/office/officeart/2008/layout/NameandTitleOrganizationalChart"/>
    <dgm:cxn modelId="{86BB3213-5282-42A2-96BF-89424EFB4018}" type="presParOf" srcId="{09A412D8-CC66-412B-8B7B-BD966FC43065}" destId="{D2A68925-21FE-4CC6-9AA9-82F45EFF68C3}" srcOrd="2" destOrd="0" presId="urn:microsoft.com/office/officeart/2008/layout/NameandTitleOrganizationalChart"/>
    <dgm:cxn modelId="{736E0EF2-2912-4B3D-A0EA-EDF0C56A400D}" type="presParOf" srcId="{7A44D502-0E99-47A1-A605-23518AC62E50}" destId="{05982374-9CF6-43DD-B3DD-74B8E9F29632}" srcOrd="1" destOrd="0" presId="urn:microsoft.com/office/officeart/2008/layout/NameandTitleOrganizationalChart"/>
    <dgm:cxn modelId="{4E1B8EE3-D029-4C46-A33C-39DBE75CC88F}" type="presParOf" srcId="{05982374-9CF6-43DD-B3DD-74B8E9F29632}" destId="{A8E105AB-AD42-4D34-98F7-A4DBB74DCFE8}" srcOrd="0" destOrd="0" presId="urn:microsoft.com/office/officeart/2008/layout/NameandTitleOrganizationalChart"/>
    <dgm:cxn modelId="{77F5FDAB-06A6-4EFA-B827-28460C503D1E}" type="presParOf" srcId="{05982374-9CF6-43DD-B3DD-74B8E9F29632}" destId="{FA779D94-53E9-43D9-BC6B-4DD0378C96A6}" srcOrd="1" destOrd="0" presId="urn:microsoft.com/office/officeart/2008/layout/NameandTitleOrganizationalChart"/>
    <dgm:cxn modelId="{D8542E42-EB97-4787-8A1D-10D6BDB48276}" type="presParOf" srcId="{FA779D94-53E9-43D9-BC6B-4DD0378C96A6}" destId="{4802592E-A5F7-49A1-8D17-1901A35437B9}" srcOrd="0" destOrd="0" presId="urn:microsoft.com/office/officeart/2008/layout/NameandTitleOrganizationalChart"/>
    <dgm:cxn modelId="{BAC2A8BA-5419-41F2-918B-45B22DABD88F}" type="presParOf" srcId="{4802592E-A5F7-49A1-8D17-1901A35437B9}" destId="{1F12DA29-1D2F-4E94-B57E-08D4FCA27BC4}" srcOrd="0" destOrd="0" presId="urn:microsoft.com/office/officeart/2008/layout/NameandTitleOrganizationalChart"/>
    <dgm:cxn modelId="{7C573B98-C59E-4A98-B745-C19D50F4CAB1}" type="presParOf" srcId="{4802592E-A5F7-49A1-8D17-1901A35437B9}" destId="{A2F13AEE-E5C1-4BAB-9048-7AD655BAA5AC}" srcOrd="1" destOrd="0" presId="urn:microsoft.com/office/officeart/2008/layout/NameandTitleOrganizationalChart"/>
    <dgm:cxn modelId="{1CB6D97F-B7DF-43F5-B94B-6AB366C78D6D}" type="presParOf" srcId="{4802592E-A5F7-49A1-8D17-1901A35437B9}" destId="{757915F4-24AC-4B1E-A7BC-26536F512723}" srcOrd="2" destOrd="0" presId="urn:microsoft.com/office/officeart/2008/layout/NameandTitleOrganizationalChart"/>
    <dgm:cxn modelId="{BBA83849-3E1B-43EB-B877-5CD9A41A5DC9}" type="presParOf" srcId="{FA779D94-53E9-43D9-BC6B-4DD0378C96A6}" destId="{3E2562B8-E8A0-48A8-A2E4-5D2B62C8DF62}" srcOrd="1" destOrd="0" presId="urn:microsoft.com/office/officeart/2008/layout/NameandTitleOrganizationalChart"/>
    <dgm:cxn modelId="{35B84125-5F8E-407D-B829-C1E7EB94F5EF}" type="presParOf" srcId="{3E2562B8-E8A0-48A8-A2E4-5D2B62C8DF62}" destId="{2C67BBE3-6031-44F7-835A-6B13CB7928CF}" srcOrd="0" destOrd="0" presId="urn:microsoft.com/office/officeart/2008/layout/NameandTitleOrganizationalChart"/>
    <dgm:cxn modelId="{F80D9E49-F48B-4F6D-BB62-4E05B1ACFD8A}" type="presParOf" srcId="{3E2562B8-E8A0-48A8-A2E4-5D2B62C8DF62}" destId="{E2DDF9D1-8CC7-492A-BB6E-4949277B9963}" srcOrd="1" destOrd="0" presId="urn:microsoft.com/office/officeart/2008/layout/NameandTitleOrganizationalChart"/>
    <dgm:cxn modelId="{55218BEF-D175-4C50-9B67-A660F55EF752}" type="presParOf" srcId="{E2DDF9D1-8CC7-492A-BB6E-4949277B9963}" destId="{B4B616C8-758D-49BF-95EA-04B4D45C3AE3}" srcOrd="0" destOrd="0" presId="urn:microsoft.com/office/officeart/2008/layout/NameandTitleOrganizationalChart"/>
    <dgm:cxn modelId="{3A3714D7-99BB-4F80-BE8E-A952E643E843}" type="presParOf" srcId="{B4B616C8-758D-49BF-95EA-04B4D45C3AE3}" destId="{9CF3157B-EDB3-451C-8030-F43D19EE7C0B}" srcOrd="0" destOrd="0" presId="urn:microsoft.com/office/officeart/2008/layout/NameandTitleOrganizationalChart"/>
    <dgm:cxn modelId="{C6D921CC-55CB-47E3-B03B-07D35FCC84A4}" type="presParOf" srcId="{B4B616C8-758D-49BF-95EA-04B4D45C3AE3}" destId="{AF123C33-79B9-4D75-A2B1-DEA2F8DBB5F2}" srcOrd="1" destOrd="0" presId="urn:microsoft.com/office/officeart/2008/layout/NameandTitleOrganizationalChart"/>
    <dgm:cxn modelId="{7E8B3BAC-7EC5-4C7D-A8B2-245B5FBAA946}" type="presParOf" srcId="{B4B616C8-758D-49BF-95EA-04B4D45C3AE3}" destId="{BC18B094-27B1-422A-B5BB-79F7999FE812}" srcOrd="2" destOrd="0" presId="urn:microsoft.com/office/officeart/2008/layout/NameandTitleOrganizationalChart"/>
    <dgm:cxn modelId="{305E0694-4701-481B-93D5-ED5F1785C202}" type="presParOf" srcId="{E2DDF9D1-8CC7-492A-BB6E-4949277B9963}" destId="{3FFC01E0-453B-4ADC-90D3-5B672EEDB036}" srcOrd="1" destOrd="0" presId="urn:microsoft.com/office/officeart/2008/layout/NameandTitleOrganizationalChart"/>
    <dgm:cxn modelId="{E7D24F2C-361D-4428-BE02-373E6C35AA35}" type="presParOf" srcId="{3FFC01E0-453B-4ADC-90D3-5B672EEDB036}" destId="{1534DF2E-9D0D-4254-A51D-F7AF04F3B088}" srcOrd="0" destOrd="0" presId="urn:microsoft.com/office/officeart/2008/layout/NameandTitleOrganizationalChart"/>
    <dgm:cxn modelId="{00AF51E3-9C50-45C8-AF68-3BB3DCF68034}" type="presParOf" srcId="{3FFC01E0-453B-4ADC-90D3-5B672EEDB036}" destId="{FACEFE98-A80C-45B6-9F26-A40146987945}" srcOrd="1" destOrd="0" presId="urn:microsoft.com/office/officeart/2008/layout/NameandTitleOrganizationalChart"/>
    <dgm:cxn modelId="{96EEDEC0-9D21-4817-A1B5-C866BDC9841F}" type="presParOf" srcId="{FACEFE98-A80C-45B6-9F26-A40146987945}" destId="{DA1B55A9-F392-42AA-B580-565C2583441B}" srcOrd="0" destOrd="0" presId="urn:microsoft.com/office/officeart/2008/layout/NameandTitleOrganizationalChart"/>
    <dgm:cxn modelId="{C1CCA759-4409-4CFB-B5DA-BE1EC8F12B7F}" type="presParOf" srcId="{DA1B55A9-F392-42AA-B580-565C2583441B}" destId="{61FAFEF6-DBB2-48D5-B2EF-4D9D21F9828C}" srcOrd="0" destOrd="0" presId="urn:microsoft.com/office/officeart/2008/layout/NameandTitleOrganizationalChart"/>
    <dgm:cxn modelId="{AB8106A5-0C5E-495E-8B98-0F258C1D8A47}" type="presParOf" srcId="{DA1B55A9-F392-42AA-B580-565C2583441B}" destId="{930D7116-B3F2-47A8-A75B-DEEA0006CE0D}" srcOrd="1" destOrd="0" presId="urn:microsoft.com/office/officeart/2008/layout/NameandTitleOrganizationalChart"/>
    <dgm:cxn modelId="{E499FF0D-1AA2-4562-B95E-04EC5DEF654F}" type="presParOf" srcId="{DA1B55A9-F392-42AA-B580-565C2583441B}" destId="{28CE6F08-35DC-43AA-BDF5-BCDCCD7640C2}" srcOrd="2" destOrd="0" presId="urn:microsoft.com/office/officeart/2008/layout/NameandTitleOrganizationalChart"/>
    <dgm:cxn modelId="{A8FEAF7E-99FF-440B-B97D-1897108C42D8}" type="presParOf" srcId="{FACEFE98-A80C-45B6-9F26-A40146987945}" destId="{3B032DF6-B9F1-4439-A718-3A2C03531677}" srcOrd="1" destOrd="0" presId="urn:microsoft.com/office/officeart/2008/layout/NameandTitleOrganizationalChart"/>
    <dgm:cxn modelId="{59D9A0C2-3D7B-4FA6-A6F8-7B3A9247C00B}" type="presParOf" srcId="{FACEFE98-A80C-45B6-9F26-A40146987945}" destId="{4B84FEE3-D495-4856-88F9-991571A9F285}" srcOrd="2" destOrd="0" presId="urn:microsoft.com/office/officeart/2008/layout/NameandTitleOrganizationalChart"/>
    <dgm:cxn modelId="{3AB536A2-8D48-48B4-B10F-855908853178}" type="presParOf" srcId="{E2DDF9D1-8CC7-492A-BB6E-4949277B9963}" destId="{7D79419A-E0E0-4D21-B105-0E3FEE576A97}" srcOrd="2" destOrd="0" presId="urn:microsoft.com/office/officeart/2008/layout/NameandTitleOrganizationalChart"/>
    <dgm:cxn modelId="{97D62505-6F93-4E1C-955B-7468F6A8329E}" type="presParOf" srcId="{3E2562B8-E8A0-48A8-A2E4-5D2B62C8DF62}" destId="{89715356-7904-4D65-B9EA-F9A732EF280E}" srcOrd="2" destOrd="0" presId="urn:microsoft.com/office/officeart/2008/layout/NameandTitleOrganizationalChart"/>
    <dgm:cxn modelId="{39D6BB04-3205-4A12-9F9A-47C3DE207F4D}" type="presParOf" srcId="{3E2562B8-E8A0-48A8-A2E4-5D2B62C8DF62}" destId="{E4DA853B-FB26-45A4-ADC1-40E00F43FA5F}" srcOrd="3" destOrd="0" presId="urn:microsoft.com/office/officeart/2008/layout/NameandTitleOrganizationalChart"/>
    <dgm:cxn modelId="{76F3A563-08E9-4089-BFC4-A6053C8F6D3F}" type="presParOf" srcId="{E4DA853B-FB26-45A4-ADC1-40E00F43FA5F}" destId="{C62EABFB-0678-4B13-9ABC-332E44EC8451}" srcOrd="0" destOrd="0" presId="urn:microsoft.com/office/officeart/2008/layout/NameandTitleOrganizationalChart"/>
    <dgm:cxn modelId="{EFDF090C-2D97-4F9E-B47A-453A3D50E14E}" type="presParOf" srcId="{C62EABFB-0678-4B13-9ABC-332E44EC8451}" destId="{4D2B7582-A429-47C6-A7DC-66E858E6F243}" srcOrd="0" destOrd="0" presId="urn:microsoft.com/office/officeart/2008/layout/NameandTitleOrganizationalChart"/>
    <dgm:cxn modelId="{B622F9AC-CA51-4E0C-9FAA-29B6F31962EA}" type="presParOf" srcId="{C62EABFB-0678-4B13-9ABC-332E44EC8451}" destId="{CC170E48-B4FE-44B9-9C7F-C507F80E156B}" srcOrd="1" destOrd="0" presId="urn:microsoft.com/office/officeart/2008/layout/NameandTitleOrganizationalChart"/>
    <dgm:cxn modelId="{2C2E9281-E3F7-470E-B184-8672E7EA0F77}" type="presParOf" srcId="{C62EABFB-0678-4B13-9ABC-332E44EC8451}" destId="{0EB48ECA-BD5A-476E-9DE9-00199851C280}" srcOrd="2" destOrd="0" presId="urn:microsoft.com/office/officeart/2008/layout/NameandTitleOrganizationalChart"/>
    <dgm:cxn modelId="{2A85345B-F59D-46CE-B0BE-60CCF7BB8544}" type="presParOf" srcId="{E4DA853B-FB26-45A4-ADC1-40E00F43FA5F}" destId="{BF49FE96-58F7-4EBB-A1F0-80AFF448D5AC}" srcOrd="1" destOrd="0" presId="urn:microsoft.com/office/officeart/2008/layout/NameandTitleOrganizationalChart"/>
    <dgm:cxn modelId="{FA4693B6-A119-4EAB-B784-600EF8EC0440}" type="presParOf" srcId="{BF49FE96-58F7-4EBB-A1F0-80AFF448D5AC}" destId="{7E839EF9-14E4-4F69-BC18-EB269521BD16}" srcOrd="0" destOrd="0" presId="urn:microsoft.com/office/officeart/2008/layout/NameandTitleOrganizationalChart"/>
    <dgm:cxn modelId="{4A5B2FD3-0523-44E5-A2D5-DC0E72BD5432}" type="presParOf" srcId="{BF49FE96-58F7-4EBB-A1F0-80AFF448D5AC}" destId="{2EB96BD6-D6B1-4648-AEA0-5E2B27E3C1B1}" srcOrd="1" destOrd="0" presId="urn:microsoft.com/office/officeart/2008/layout/NameandTitleOrganizationalChart"/>
    <dgm:cxn modelId="{0FE42D6F-3AFE-401E-AEDC-A56493A83A15}" type="presParOf" srcId="{2EB96BD6-D6B1-4648-AEA0-5E2B27E3C1B1}" destId="{6E8852FF-3028-442A-90F8-23331C36DE04}" srcOrd="0" destOrd="0" presId="urn:microsoft.com/office/officeart/2008/layout/NameandTitleOrganizationalChart"/>
    <dgm:cxn modelId="{BA57AAFF-6FCD-48EF-94BD-010E6D51DC97}" type="presParOf" srcId="{6E8852FF-3028-442A-90F8-23331C36DE04}" destId="{D753951F-7114-41B7-A791-6403BDCE8091}" srcOrd="0" destOrd="0" presId="urn:microsoft.com/office/officeart/2008/layout/NameandTitleOrganizationalChart"/>
    <dgm:cxn modelId="{8C879815-24D7-40B8-BDD9-1D3C647F23E2}" type="presParOf" srcId="{6E8852FF-3028-442A-90F8-23331C36DE04}" destId="{C1B9C5EF-CC13-446D-8D28-C0982CDBC52D}" srcOrd="1" destOrd="0" presId="urn:microsoft.com/office/officeart/2008/layout/NameandTitleOrganizationalChart"/>
    <dgm:cxn modelId="{B76BFE8E-9A5A-4732-9811-32A7D84705C3}" type="presParOf" srcId="{6E8852FF-3028-442A-90F8-23331C36DE04}" destId="{7B06B080-F5B2-434F-B3CA-160B913D50C1}" srcOrd="2" destOrd="0" presId="urn:microsoft.com/office/officeart/2008/layout/NameandTitleOrganizationalChart"/>
    <dgm:cxn modelId="{4F609A5F-75BF-48EE-BBDE-598CFB6A4341}" type="presParOf" srcId="{2EB96BD6-D6B1-4648-AEA0-5E2B27E3C1B1}" destId="{34E6D122-46BA-40AA-AED7-05D13C32D840}" srcOrd="1" destOrd="0" presId="urn:microsoft.com/office/officeart/2008/layout/NameandTitleOrganizationalChart"/>
    <dgm:cxn modelId="{DA2E8EA8-010B-4C58-BED0-1B6960CDE59E}" type="presParOf" srcId="{2EB96BD6-D6B1-4648-AEA0-5E2B27E3C1B1}" destId="{922FA696-C54B-4247-9678-F673B161F977}" srcOrd="2" destOrd="0" presId="urn:microsoft.com/office/officeart/2008/layout/NameandTitleOrganizationalChart"/>
    <dgm:cxn modelId="{F5297117-39D2-4609-9639-001AF503C461}" type="presParOf" srcId="{E4DA853B-FB26-45A4-ADC1-40E00F43FA5F}" destId="{C3B6FBE6-7988-4CEE-9F27-4F8062F186DE}" srcOrd="2" destOrd="0" presId="urn:microsoft.com/office/officeart/2008/layout/NameandTitleOrganizationalChart"/>
    <dgm:cxn modelId="{207E63F4-2F3B-4BD2-AE47-E22F43E35780}" type="presParOf" srcId="{FA779D94-53E9-43D9-BC6B-4DD0378C96A6}" destId="{32461A99-BB9B-4AE7-B32C-BA27E0AB9F25}" srcOrd="2" destOrd="0" presId="urn:microsoft.com/office/officeart/2008/layout/NameandTitleOrganizationalChart"/>
    <dgm:cxn modelId="{474EAEB4-4114-4FB3-ABC1-11DD85FAA51A}" type="presParOf" srcId="{7A44D502-0E99-47A1-A605-23518AC62E50}" destId="{D0C7785D-740F-4B23-9E43-5640BD7679A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Gabby Richard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Pend </a:t>
          </a:r>
          <a:r>
            <a:rPr lang="en-US" dirty="0" err="1" smtClean="0"/>
            <a:t>Orielle</a:t>
          </a:r>
          <a:r>
            <a:rPr lang="en-US" dirty="0" smtClean="0"/>
            <a:t> County Counseling Services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Panther Country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72B3D5F3-8305-40B2-961E-43C8A18B3176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Cusick</a:t>
          </a:r>
          <a:r>
            <a:rPr lang="en-US" dirty="0" smtClean="0"/>
            <a:t> School District</a:t>
          </a:r>
          <a:endParaRPr lang="en-US" dirty="0"/>
        </a:p>
      </dgm:t>
    </dgm:pt>
    <dgm:pt modelId="{2032E531-B6F7-488B-834D-21F6239B1DB3}" type="parTrans" cxnId="{A104ACC1-BBEA-4D6A-BECB-88BE6BB10AD1}">
      <dgm:prSet/>
      <dgm:spPr/>
      <dgm:t>
        <a:bodyPr/>
        <a:lstStyle/>
        <a:p>
          <a:endParaRPr lang="en-US"/>
        </a:p>
      </dgm:t>
    </dgm:pt>
    <dgm:pt modelId="{47E02A3E-1463-488E-B18F-B1D54928CBE0}" type="sibTrans" cxnId="{A104ACC1-BBEA-4D6A-BECB-88BE6BB10AD1}">
      <dgm:prSet/>
      <dgm:spPr/>
      <dgm:t>
        <a:bodyPr/>
        <a:lstStyle/>
        <a:p>
          <a:pPr algn="ctr"/>
          <a:r>
            <a:rPr lang="en-US" dirty="0" smtClean="0"/>
            <a:t>PCC Subcontractor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3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3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D6C5C114-280C-4EA6-8066-CA7C39BB69F8}" type="pres">
      <dgm:prSet presAssocID="{2032E531-B6F7-488B-834D-21F6239B1DB3}" presName="Name37" presStyleLbl="parChTrans1D4" presStyleIdx="0" presStyleCnt="1"/>
      <dgm:spPr/>
      <dgm:t>
        <a:bodyPr/>
        <a:lstStyle/>
        <a:p>
          <a:endParaRPr lang="en-US"/>
        </a:p>
      </dgm:t>
    </dgm:pt>
    <dgm:pt modelId="{69B5D8E0-3CDD-405F-B61C-484B343B667A}" type="pres">
      <dgm:prSet presAssocID="{72B3D5F3-8305-40B2-961E-43C8A18B3176}" presName="hierRoot2" presStyleCnt="0">
        <dgm:presLayoutVars>
          <dgm:hierBranch val="init"/>
        </dgm:presLayoutVars>
      </dgm:prSet>
      <dgm:spPr/>
    </dgm:pt>
    <dgm:pt modelId="{173E5BE9-04A7-4357-BFF5-5B6694E1EEFA}" type="pres">
      <dgm:prSet presAssocID="{72B3D5F3-8305-40B2-961E-43C8A18B3176}" presName="rootComposite" presStyleCnt="0"/>
      <dgm:spPr/>
    </dgm:pt>
    <dgm:pt modelId="{F59EB7E5-2DFE-4194-8781-36C72AD7D323}" type="pres">
      <dgm:prSet presAssocID="{72B3D5F3-8305-40B2-961E-43C8A18B3176}" presName="rootText" presStyleLbl="node1" presStyleIdx="2" presStyleCnt="3" custScaleX="128928" custScaleY="57992" custLinFactNeighborX="2023" custLinFactNeighborY="220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88AAD38-4B24-4EE7-8CAA-3958B46F2E64}" type="pres">
      <dgm:prSet presAssocID="{72B3D5F3-8305-40B2-961E-43C8A18B3176}" presName="titleText2" presStyleLbl="fgAcc1" presStyleIdx="2" presStyleCnt="3" custScaleX="124326" custLinFactNeighborX="4269" custLinFactNeighborY="-2299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B6698A6-1417-4AAC-AADE-CA7D55F6B424}" type="pres">
      <dgm:prSet presAssocID="{72B3D5F3-8305-40B2-961E-43C8A18B3176}" presName="rootConnector" presStyleLbl="node4" presStyleIdx="0" presStyleCnt="0"/>
      <dgm:spPr/>
      <dgm:t>
        <a:bodyPr/>
        <a:lstStyle/>
        <a:p>
          <a:endParaRPr lang="en-US"/>
        </a:p>
      </dgm:t>
    </dgm:pt>
    <dgm:pt modelId="{AAE38601-04BE-41E1-8334-6EB075AA108E}" type="pres">
      <dgm:prSet presAssocID="{72B3D5F3-8305-40B2-961E-43C8A18B3176}" presName="hierChild4" presStyleCnt="0"/>
      <dgm:spPr/>
    </dgm:pt>
    <dgm:pt modelId="{D95728BB-4567-4406-A0DA-DFAF256FFF70}" type="pres">
      <dgm:prSet presAssocID="{72B3D5F3-8305-40B2-961E-43C8A18B3176}" presName="hierChild5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BF6CC245-8A6F-4479-BB06-77983AAF8C26}" type="presOf" srcId="{A43230F7-87A4-4681-8A7E-2F9394CC57FE}" destId="{44CBA1FA-4AD4-40B9-84A4-2BFD3A706B25}" srcOrd="1" destOrd="0" presId="urn:microsoft.com/office/officeart/2008/layout/NameandTitleOrganizationalChart"/>
    <dgm:cxn modelId="{ECC40163-8AD6-4271-AA0F-C4883BF0FF23}" type="presOf" srcId="{72B3D5F3-8305-40B2-961E-43C8A18B3176}" destId="{8B6698A6-1417-4AAC-AADE-CA7D55F6B424}" srcOrd="1" destOrd="0" presId="urn:microsoft.com/office/officeart/2008/layout/NameandTitleOrganizationalChart"/>
    <dgm:cxn modelId="{B72D4F84-B0CC-485A-8116-9079DBF05157}" type="presOf" srcId="{779498DE-68F5-4AA3-94DE-731736B5607B}" destId="{26A5B01C-189B-4263-9E0F-26258162A49A}" srcOrd="0" destOrd="0" presId="urn:microsoft.com/office/officeart/2008/layout/NameandTitleOrganizationalChart"/>
    <dgm:cxn modelId="{13300D7A-3CC8-42BC-8FEB-9B3EBA643B9C}" type="presOf" srcId="{2032E531-B6F7-488B-834D-21F6239B1DB3}" destId="{D6C5C114-280C-4EA6-8066-CA7C39BB69F8}" srcOrd="0" destOrd="0" presId="urn:microsoft.com/office/officeart/2008/layout/NameandTitleOrganizationalChart"/>
    <dgm:cxn modelId="{F6527395-D886-438D-B2DA-276487AA2CB7}" type="presOf" srcId="{591B8829-6551-43E8-A5F3-F171CF311CD0}" destId="{387367DB-E0FD-42CD-9D07-943E01243280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6AF15D0F-F71E-4960-B67A-A55C4BA4A02C}" type="presOf" srcId="{EF4A5054-B318-48DF-BDBD-BC66FCBA6CC7}" destId="{EF92C5DE-96C8-447E-AAE3-E7E7C4C284E6}" srcOrd="0" destOrd="0" presId="urn:microsoft.com/office/officeart/2008/layout/NameandTitleOrganizationalChart"/>
    <dgm:cxn modelId="{4A1C3FB4-E853-4FC5-BFD2-424D7329D0F4}" type="presOf" srcId="{A43230F7-87A4-4681-8A7E-2F9394CC57FE}" destId="{DA23F6B7-F9F0-49F7-8AD8-7F02FA4F6FB0}" srcOrd="0" destOrd="0" presId="urn:microsoft.com/office/officeart/2008/layout/NameandTitleOrganizationalChart"/>
    <dgm:cxn modelId="{BE075A16-6DC4-401F-8D23-EC3370DDABAA}" type="presOf" srcId="{D78F380C-9C72-48AB-A511-B03940384415}" destId="{0352A6F9-048E-4422-BE15-4955D6C80C30}" srcOrd="0" destOrd="0" presId="urn:microsoft.com/office/officeart/2008/layout/NameandTitleOrganizationalChart"/>
    <dgm:cxn modelId="{1BDFC571-C413-4CF7-91E5-0315B4FBDCF4}" type="presOf" srcId="{116C4451-0B77-4E41-9609-5AAA27312FE6}" destId="{4B08B3D5-1766-46C7-8D39-03BCC7AA4A7A}" srcOrd="1" destOrd="0" presId="urn:microsoft.com/office/officeart/2008/layout/NameandTitleOrganizationalChart"/>
    <dgm:cxn modelId="{D5EA7E15-0011-4CC4-B557-A71D0BF28364}" type="presOf" srcId="{116C4451-0B77-4E41-9609-5AAA27312FE6}" destId="{68DD19E0-58E8-44E9-A39E-064356409476}" srcOrd="0" destOrd="0" presId="urn:microsoft.com/office/officeart/2008/layout/NameandTitleOrganizationalChart"/>
    <dgm:cxn modelId="{A12B2FC0-C3B3-4722-A402-C17E641DDFF6}" type="presOf" srcId="{2EB81D67-D7D0-4D3D-B4DD-A35D6809153D}" destId="{4EB63215-7AAF-4D97-8A01-987FE82C5DB8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A104ACC1-BBEA-4D6A-BECB-88BE6BB10AD1}" srcId="{EF4A5054-B318-48DF-BDBD-BC66FCBA6CC7}" destId="{72B3D5F3-8305-40B2-961E-43C8A18B3176}" srcOrd="0" destOrd="0" parTransId="{2032E531-B6F7-488B-834D-21F6239B1DB3}" sibTransId="{47E02A3E-1463-488E-B18F-B1D54928CBE0}"/>
    <dgm:cxn modelId="{5545EF25-C49C-402A-9DDD-7E2F41116A18}" type="presOf" srcId="{72B3D5F3-8305-40B2-961E-43C8A18B3176}" destId="{F59EB7E5-2DFE-4194-8781-36C72AD7D323}" srcOrd="0" destOrd="0" presId="urn:microsoft.com/office/officeart/2008/layout/NameandTitleOrganizationalChart"/>
    <dgm:cxn modelId="{0E0154A3-2A31-4E59-8F46-C8E2159616CF}" type="presOf" srcId="{47E02A3E-1463-488E-B18F-B1D54928CBE0}" destId="{888AAD38-4B24-4EE7-8CAA-3958B46F2E64}" srcOrd="0" destOrd="0" presId="urn:microsoft.com/office/officeart/2008/layout/NameandTitleOrganizationalChart"/>
    <dgm:cxn modelId="{9E26887A-873E-4131-BA9B-E03B1082EF11}" type="presOf" srcId="{845E32C6-99CA-4BB1-A4D1-150CE7B9CD6E}" destId="{0076968C-CC24-451C-A595-81A668974D57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614986ED-0E85-475F-90B9-7DFAE13D65D6}" type="presOf" srcId="{EF4A5054-B318-48DF-BDBD-BC66FCBA6CC7}" destId="{CBACD404-1643-47A7-97CA-E7997BCBB08B}" srcOrd="1" destOrd="0" presId="urn:microsoft.com/office/officeart/2008/layout/NameandTitleOrganizationalChart"/>
    <dgm:cxn modelId="{8246EADC-73C0-431D-A1C5-9E4BA21A2958}" type="presOf" srcId="{5041890F-8081-4E82-AF5B-6B1BF12B672F}" destId="{4DD2F3FC-CDB1-4045-A099-BB32BC30CD1E}" srcOrd="0" destOrd="0" presId="urn:microsoft.com/office/officeart/2008/layout/NameandTitleOrganizationalChart"/>
    <dgm:cxn modelId="{5E812B03-D135-49F2-93B4-0D440E1721EF}" type="presParOf" srcId="{26A5B01C-189B-4263-9E0F-26258162A49A}" destId="{B9119BF5-3349-4744-8E97-2DB943C93581}" srcOrd="0" destOrd="0" presId="urn:microsoft.com/office/officeart/2008/layout/NameandTitleOrganizationalChart"/>
    <dgm:cxn modelId="{96AFE478-D215-4EFE-910E-B9CD0BAF0EE8}" type="presParOf" srcId="{B9119BF5-3349-4744-8E97-2DB943C93581}" destId="{FE9E4CF9-E81E-4D10-8FD1-64375A610AFA}" srcOrd="0" destOrd="0" presId="urn:microsoft.com/office/officeart/2008/layout/NameandTitleOrganizationalChart"/>
    <dgm:cxn modelId="{8270BC6E-E54D-441A-AEDD-11ED5587AB88}" type="presParOf" srcId="{FE9E4CF9-E81E-4D10-8FD1-64375A610AFA}" destId="{68DD19E0-58E8-44E9-A39E-064356409476}" srcOrd="0" destOrd="0" presId="urn:microsoft.com/office/officeart/2008/layout/NameandTitleOrganizationalChart"/>
    <dgm:cxn modelId="{33F3C9DC-EC3A-49D1-BC33-D009B3FC479E}" type="presParOf" srcId="{FE9E4CF9-E81E-4D10-8FD1-64375A610AFA}" destId="{4EB63215-7AAF-4D97-8A01-987FE82C5DB8}" srcOrd="1" destOrd="0" presId="urn:microsoft.com/office/officeart/2008/layout/NameandTitleOrganizationalChart"/>
    <dgm:cxn modelId="{E93D0184-4C60-45B6-BDE1-61D92877AE65}" type="presParOf" srcId="{FE9E4CF9-E81E-4D10-8FD1-64375A610AFA}" destId="{4B08B3D5-1766-46C7-8D39-03BCC7AA4A7A}" srcOrd="2" destOrd="0" presId="urn:microsoft.com/office/officeart/2008/layout/NameandTitleOrganizationalChart"/>
    <dgm:cxn modelId="{D399FBE6-9F74-46C3-82DE-A5C03148193B}" type="presParOf" srcId="{B9119BF5-3349-4744-8E97-2DB943C93581}" destId="{376E8AF2-DA7A-45B2-A746-6264651B3C88}" srcOrd="1" destOrd="0" presId="urn:microsoft.com/office/officeart/2008/layout/NameandTitleOrganizationalChart"/>
    <dgm:cxn modelId="{D510208E-CE27-4ED9-9749-F568E1EC03B2}" type="presParOf" srcId="{376E8AF2-DA7A-45B2-A746-6264651B3C88}" destId="{0352A6F9-048E-4422-BE15-4955D6C80C30}" srcOrd="0" destOrd="0" presId="urn:microsoft.com/office/officeart/2008/layout/NameandTitleOrganizationalChart"/>
    <dgm:cxn modelId="{AA212A9C-BE07-4227-B11B-1A1464E71C69}" type="presParOf" srcId="{376E8AF2-DA7A-45B2-A746-6264651B3C88}" destId="{97D4C557-A2D5-4632-B99A-4B33A60E5309}" srcOrd="1" destOrd="0" presId="urn:microsoft.com/office/officeart/2008/layout/NameandTitleOrganizationalChart"/>
    <dgm:cxn modelId="{7C05477B-B9E6-4360-8BBB-6D7252A765AB}" type="presParOf" srcId="{97D4C557-A2D5-4632-B99A-4B33A60E5309}" destId="{C2C6E6F8-5F58-441B-9CCC-2430E3765D5B}" srcOrd="0" destOrd="0" presId="urn:microsoft.com/office/officeart/2008/layout/NameandTitleOrganizationalChart"/>
    <dgm:cxn modelId="{D055273C-07AD-4264-9383-1108794AF308}" type="presParOf" srcId="{C2C6E6F8-5F58-441B-9CCC-2430E3765D5B}" destId="{DA23F6B7-F9F0-49F7-8AD8-7F02FA4F6FB0}" srcOrd="0" destOrd="0" presId="urn:microsoft.com/office/officeart/2008/layout/NameandTitleOrganizationalChart"/>
    <dgm:cxn modelId="{1A093586-E5EE-40F5-B40E-1B5A3FAEC856}" type="presParOf" srcId="{C2C6E6F8-5F58-441B-9CCC-2430E3765D5B}" destId="{387367DB-E0FD-42CD-9D07-943E01243280}" srcOrd="1" destOrd="0" presId="urn:microsoft.com/office/officeart/2008/layout/NameandTitleOrganizationalChart"/>
    <dgm:cxn modelId="{F28AD0B4-6F62-41B0-A57B-155ED1037912}" type="presParOf" srcId="{C2C6E6F8-5F58-441B-9CCC-2430E3765D5B}" destId="{44CBA1FA-4AD4-40B9-84A4-2BFD3A706B25}" srcOrd="2" destOrd="0" presId="urn:microsoft.com/office/officeart/2008/layout/NameandTitleOrganizationalChart"/>
    <dgm:cxn modelId="{D661267F-1119-4957-A151-731AA6B9B632}" type="presParOf" srcId="{97D4C557-A2D5-4632-B99A-4B33A60E5309}" destId="{AD8C3560-6148-4264-8B41-C4B9A68B3D5C}" srcOrd="1" destOrd="0" presId="urn:microsoft.com/office/officeart/2008/layout/NameandTitleOrganizationalChart"/>
    <dgm:cxn modelId="{80318DC7-4E3D-4A92-BD34-0B5274737CD0}" type="presParOf" srcId="{AD8C3560-6148-4264-8B41-C4B9A68B3D5C}" destId="{0076968C-CC24-451C-A595-81A668974D57}" srcOrd="0" destOrd="0" presId="urn:microsoft.com/office/officeart/2008/layout/NameandTitleOrganizationalChart"/>
    <dgm:cxn modelId="{B9F3934D-3287-40B0-9FDD-B899289C0893}" type="presParOf" srcId="{AD8C3560-6148-4264-8B41-C4B9A68B3D5C}" destId="{15EA3643-1DC8-413C-9D62-9C3DBC114D48}" srcOrd="1" destOrd="0" presId="urn:microsoft.com/office/officeart/2008/layout/NameandTitleOrganizationalChart"/>
    <dgm:cxn modelId="{8C37C9FD-FAAB-4A7A-93CE-4708B06DE50A}" type="presParOf" srcId="{15EA3643-1DC8-413C-9D62-9C3DBC114D48}" destId="{328746D9-4850-4B24-8B99-81C0DD8FD586}" srcOrd="0" destOrd="0" presId="urn:microsoft.com/office/officeart/2008/layout/NameandTitleOrganizationalChart"/>
    <dgm:cxn modelId="{23A25876-FD20-498A-B402-F15EFE44F371}" type="presParOf" srcId="{328746D9-4850-4B24-8B99-81C0DD8FD586}" destId="{EF92C5DE-96C8-447E-AAE3-E7E7C4C284E6}" srcOrd="0" destOrd="0" presId="urn:microsoft.com/office/officeart/2008/layout/NameandTitleOrganizationalChart"/>
    <dgm:cxn modelId="{3DE7E85E-759F-4106-B6FA-B7187B2C133B}" type="presParOf" srcId="{328746D9-4850-4B24-8B99-81C0DD8FD586}" destId="{4DD2F3FC-CDB1-4045-A099-BB32BC30CD1E}" srcOrd="1" destOrd="0" presId="urn:microsoft.com/office/officeart/2008/layout/NameandTitleOrganizationalChart"/>
    <dgm:cxn modelId="{88AD4F2D-DD70-4D25-B871-DDFBB2BBCDD6}" type="presParOf" srcId="{328746D9-4850-4B24-8B99-81C0DD8FD586}" destId="{CBACD404-1643-47A7-97CA-E7997BCBB08B}" srcOrd="2" destOrd="0" presId="urn:microsoft.com/office/officeart/2008/layout/NameandTitleOrganizationalChart"/>
    <dgm:cxn modelId="{4F22E1E4-B27A-47FB-8DB0-71E4DECF661F}" type="presParOf" srcId="{15EA3643-1DC8-413C-9D62-9C3DBC114D48}" destId="{A3A5AFE8-1B12-4944-BEBA-4281C824F624}" srcOrd="1" destOrd="0" presId="urn:microsoft.com/office/officeart/2008/layout/NameandTitleOrganizationalChart"/>
    <dgm:cxn modelId="{696424E6-5C67-4C06-9025-E935829DB81E}" type="presParOf" srcId="{A3A5AFE8-1B12-4944-BEBA-4281C824F624}" destId="{D6C5C114-280C-4EA6-8066-CA7C39BB69F8}" srcOrd="0" destOrd="0" presId="urn:microsoft.com/office/officeart/2008/layout/NameandTitleOrganizationalChart"/>
    <dgm:cxn modelId="{547B3E35-DFDB-4332-95FA-D1F2ADA294F8}" type="presParOf" srcId="{A3A5AFE8-1B12-4944-BEBA-4281C824F624}" destId="{69B5D8E0-3CDD-405F-B61C-484B343B667A}" srcOrd="1" destOrd="0" presId="urn:microsoft.com/office/officeart/2008/layout/NameandTitleOrganizationalChart"/>
    <dgm:cxn modelId="{DEB16F37-C13B-45A5-90B5-981B990C5BDA}" type="presParOf" srcId="{69B5D8E0-3CDD-405F-B61C-484B343B667A}" destId="{173E5BE9-04A7-4357-BFF5-5B6694E1EEFA}" srcOrd="0" destOrd="0" presId="urn:microsoft.com/office/officeart/2008/layout/NameandTitleOrganizationalChart"/>
    <dgm:cxn modelId="{0E829789-6C1D-4879-85AF-5EEF90C5A804}" type="presParOf" srcId="{173E5BE9-04A7-4357-BFF5-5B6694E1EEFA}" destId="{F59EB7E5-2DFE-4194-8781-36C72AD7D323}" srcOrd="0" destOrd="0" presId="urn:microsoft.com/office/officeart/2008/layout/NameandTitleOrganizationalChart"/>
    <dgm:cxn modelId="{95451B3A-F8AB-4276-B612-8D5CF3F95947}" type="presParOf" srcId="{173E5BE9-04A7-4357-BFF5-5B6694E1EEFA}" destId="{888AAD38-4B24-4EE7-8CAA-3958B46F2E64}" srcOrd="1" destOrd="0" presId="urn:microsoft.com/office/officeart/2008/layout/NameandTitleOrganizationalChart"/>
    <dgm:cxn modelId="{93963A4E-7970-40F7-89FB-B2B5A066141A}" type="presParOf" srcId="{173E5BE9-04A7-4357-BFF5-5B6694E1EEFA}" destId="{8B6698A6-1417-4AAC-AADE-CA7D55F6B424}" srcOrd="2" destOrd="0" presId="urn:microsoft.com/office/officeart/2008/layout/NameandTitleOrganizationalChart"/>
    <dgm:cxn modelId="{3B49D42E-66CF-4A8D-BD67-1DFDBA0A7D07}" type="presParOf" srcId="{69B5D8E0-3CDD-405F-B61C-484B343B667A}" destId="{AAE38601-04BE-41E1-8334-6EB075AA108E}" srcOrd="1" destOrd="0" presId="urn:microsoft.com/office/officeart/2008/layout/NameandTitleOrganizationalChart"/>
    <dgm:cxn modelId="{0758D313-1DD4-4E8A-9D13-B7DB5157384E}" type="presParOf" srcId="{69B5D8E0-3CDD-405F-B61C-484B343B667A}" destId="{D95728BB-4567-4406-A0DA-DFAF256FFF70}" srcOrd="2" destOrd="0" presId="urn:microsoft.com/office/officeart/2008/layout/NameandTitleOrganizationalChart"/>
    <dgm:cxn modelId="{BF4072B4-CC36-4008-9393-0EC9CE39D406}" type="presParOf" srcId="{15EA3643-1DC8-413C-9D62-9C3DBC114D48}" destId="{78A9324C-6451-4A5A-9FBB-E426360B0B2E}" srcOrd="2" destOrd="0" presId="urn:microsoft.com/office/officeart/2008/layout/NameandTitleOrganizationalChart"/>
    <dgm:cxn modelId="{AFA5028E-10A5-4571-973C-FF10DF75EE28}" type="presParOf" srcId="{97D4C557-A2D5-4632-B99A-4B33A60E5309}" destId="{528F7061-B076-48C7-816A-985E6EBEFCF3}" srcOrd="2" destOrd="0" presId="urn:microsoft.com/office/officeart/2008/layout/NameandTitleOrganizationalChart"/>
    <dgm:cxn modelId="{4C3749CF-A354-4985-A7F7-824A43377EB5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err="1" smtClean="0"/>
            <a:t>Ivon</a:t>
          </a:r>
          <a:r>
            <a:rPr lang="en-US" dirty="0" smtClean="0"/>
            <a:t> </a:t>
          </a:r>
          <a:r>
            <a:rPr lang="en-US" dirty="0" err="1" smtClean="0"/>
            <a:t>Urquilla</a:t>
          </a:r>
          <a:r>
            <a:rPr lang="en-US" dirty="0" smtClean="0"/>
            <a:t> &amp; </a:t>
          </a:r>
          <a:r>
            <a:rPr lang="en-US" dirty="0" err="1" smtClean="0"/>
            <a:t>Julee</a:t>
          </a:r>
          <a:r>
            <a:rPr lang="en-US" dirty="0" smtClean="0"/>
            <a:t> Christianson</a:t>
          </a:r>
          <a:endParaRPr lang="en-US" dirty="0"/>
        </a:p>
      </dgm:t>
    </dgm:pt>
    <dgm:pt modelId="{4C85C29F-B3CD-46BA-9CC5-ADF80F0CEDB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Franklin-Pierce</a:t>
          </a:r>
        </a:p>
      </dgm:t>
    </dgm:pt>
    <dgm:pt modelId="{D5EDEA25-F910-4144-9ED2-119D3AC9D653}" type="parTrans" cxnId="{7F7026C0-F8C4-4BFE-AE14-7E37FAB84DBC}">
      <dgm:prSet/>
      <dgm:spPr/>
      <dgm:t>
        <a:bodyPr/>
        <a:lstStyle/>
        <a:p>
          <a:endParaRPr lang="en-US"/>
        </a:p>
      </dgm:t>
    </dgm:pt>
    <dgm:pt modelId="{DF1E7655-F21E-4530-8CA1-8EED9C1535A1}" type="sibTrans" cxnId="{7F7026C0-F8C4-4BFE-AE14-7E37FAB84DB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Pierce County Community Connections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Tacoma Healthy Youth Coalition (Foss)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49D4F1C8-04B0-4CB2-AFBB-47DC13F2B33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Clover Park</a:t>
          </a:r>
          <a:endParaRPr lang="en-US" dirty="0"/>
        </a:p>
      </dgm:t>
    </dgm:pt>
    <dgm:pt modelId="{8DE4BBB5-EB5F-4C9A-B315-17E8AEA9ED9F}" type="parTrans" cxnId="{5AFF6711-1C46-4BF3-94FD-0E898780414B}">
      <dgm:prSet/>
      <dgm:spPr/>
      <dgm:t>
        <a:bodyPr/>
        <a:lstStyle/>
        <a:p>
          <a:endParaRPr lang="en-US"/>
        </a:p>
      </dgm:t>
    </dgm:pt>
    <dgm:pt modelId="{76B3BFB3-608E-4E52-B3A1-E843F15A9638}" type="sibTrans" cxnId="{5AFF6711-1C46-4BF3-94FD-0E898780414B}">
      <dgm:prSet/>
      <dgm:spPr/>
      <dgm:t>
        <a:bodyPr/>
        <a:lstStyle/>
        <a:p>
          <a:r>
            <a:rPr lang="en-US" dirty="0" smtClean="0"/>
            <a:t>CPWI Community</a:t>
          </a:r>
          <a:endParaRPr lang="en-US" dirty="0"/>
        </a:p>
      </dgm:t>
    </dgm:pt>
    <dgm:pt modelId="{9E95A82E-EDAA-4858-83FA-D0AAFFA8DDD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Bethel</a:t>
          </a:r>
        </a:p>
      </dgm:t>
    </dgm:pt>
    <dgm:pt modelId="{2ED2FD9A-9690-4857-B81E-8A2208BC69D4}" type="parTrans" cxnId="{A4FC22B6-F2D2-434D-9B1E-588DE4B5175D}">
      <dgm:prSet/>
      <dgm:spPr/>
      <dgm:t>
        <a:bodyPr/>
        <a:lstStyle/>
        <a:p>
          <a:endParaRPr lang="en-US"/>
        </a:p>
      </dgm:t>
    </dgm:pt>
    <dgm:pt modelId="{F218A98F-6DBB-4454-9F47-8633077B579C}" type="sibTrans" cxnId="{A4FC22B6-F2D2-434D-9B1E-588DE4B5175D}">
      <dgm:prSet/>
      <dgm:spPr/>
      <dgm:t>
        <a:bodyPr/>
        <a:lstStyle/>
        <a:p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ScaleY="214180" custLinFactNeighborX="5106" custLinFactNeighborY="6655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5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4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5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5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27B73A6B-3E16-4701-87A1-769D233CDF6A}" type="pres">
      <dgm:prSet presAssocID="{8DE4BBB5-EB5F-4C9A-B315-17E8AEA9ED9F}" presName="Name37" presStyleLbl="parChTrans1D3" presStyleIdx="1" presStyleCnt="4"/>
      <dgm:spPr/>
      <dgm:t>
        <a:bodyPr/>
        <a:lstStyle/>
        <a:p>
          <a:endParaRPr lang="en-US"/>
        </a:p>
      </dgm:t>
    </dgm:pt>
    <dgm:pt modelId="{CF34BDB1-3EE6-4760-9B76-5397359F762A}" type="pres">
      <dgm:prSet presAssocID="{49D4F1C8-04B0-4CB2-AFBB-47DC13F2B33E}" presName="hierRoot2" presStyleCnt="0">
        <dgm:presLayoutVars>
          <dgm:hierBranch val="init"/>
        </dgm:presLayoutVars>
      </dgm:prSet>
      <dgm:spPr/>
    </dgm:pt>
    <dgm:pt modelId="{D7A8F1DD-6ED9-4CFA-9898-A627E83E89DD}" type="pres">
      <dgm:prSet presAssocID="{49D4F1C8-04B0-4CB2-AFBB-47DC13F2B33E}" presName="rootComposite" presStyleCnt="0"/>
      <dgm:spPr/>
    </dgm:pt>
    <dgm:pt modelId="{0F9A11F7-04A0-4616-85EB-987598BD8D36}" type="pres">
      <dgm:prSet presAssocID="{49D4F1C8-04B0-4CB2-AFBB-47DC13F2B33E}" presName="rootText" presStyleLbl="node1" presStyleIdx="2" presStyleCnt="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2C82BDF-58B2-4581-B815-51066F8F153B}" type="pres">
      <dgm:prSet presAssocID="{49D4F1C8-04B0-4CB2-AFBB-47DC13F2B33E}" presName="titleText2" presStyleLbl="fgAcc1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894F0EB-5D83-4751-9987-BE340C1AE776}" type="pres">
      <dgm:prSet presAssocID="{49D4F1C8-04B0-4CB2-AFBB-47DC13F2B33E}" presName="rootConnector" presStyleLbl="node3" presStyleIdx="0" presStyleCnt="0"/>
      <dgm:spPr/>
      <dgm:t>
        <a:bodyPr/>
        <a:lstStyle/>
        <a:p>
          <a:endParaRPr lang="en-US"/>
        </a:p>
      </dgm:t>
    </dgm:pt>
    <dgm:pt modelId="{C6B0F782-4786-4039-B729-C6101C98BD90}" type="pres">
      <dgm:prSet presAssocID="{49D4F1C8-04B0-4CB2-AFBB-47DC13F2B33E}" presName="hierChild4" presStyleCnt="0"/>
      <dgm:spPr/>
    </dgm:pt>
    <dgm:pt modelId="{B2E15F64-A53F-4945-86EC-0BA00B11ABFA}" type="pres">
      <dgm:prSet presAssocID="{49D4F1C8-04B0-4CB2-AFBB-47DC13F2B33E}" presName="hierChild5" presStyleCnt="0"/>
      <dgm:spPr/>
    </dgm:pt>
    <dgm:pt modelId="{337236EF-6310-4151-B408-2D84439195DD}" type="pres">
      <dgm:prSet presAssocID="{D5EDEA25-F910-4144-9ED2-119D3AC9D653}" presName="Name37" presStyleLbl="parChTrans1D3" presStyleIdx="2" presStyleCnt="4"/>
      <dgm:spPr/>
      <dgm:t>
        <a:bodyPr/>
        <a:lstStyle/>
        <a:p>
          <a:endParaRPr lang="en-US"/>
        </a:p>
      </dgm:t>
    </dgm:pt>
    <dgm:pt modelId="{E34CB578-8B30-4BD3-B92A-F3F26CBD8620}" type="pres">
      <dgm:prSet presAssocID="{4C85C29F-B3CD-46BA-9CC5-ADF80F0CEDBF}" presName="hierRoot2" presStyleCnt="0">
        <dgm:presLayoutVars>
          <dgm:hierBranch val="init"/>
        </dgm:presLayoutVars>
      </dgm:prSet>
      <dgm:spPr/>
    </dgm:pt>
    <dgm:pt modelId="{AEC1AC20-FADD-492E-8513-ED801DF45178}" type="pres">
      <dgm:prSet presAssocID="{4C85C29F-B3CD-46BA-9CC5-ADF80F0CEDBF}" presName="rootComposite" presStyleCnt="0"/>
      <dgm:spPr/>
    </dgm:pt>
    <dgm:pt modelId="{96E187B7-0A16-4F37-8EF4-E860C31E3350}" type="pres">
      <dgm:prSet presAssocID="{4C85C29F-B3CD-46BA-9CC5-ADF80F0CEDBF}" presName="rootText" presStyleLbl="node1" presStyleIdx="3" presStyleCnt="5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6A2474-E060-430E-BAEB-7DD819314325}" type="pres">
      <dgm:prSet presAssocID="{4C85C29F-B3CD-46BA-9CC5-ADF80F0CEDBF}" presName="titleText2" presStyleLbl="fgAcc1" presStyleIdx="3" presStyleCnt="5" custLinFactNeighborX="25526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BC20C70-3AAB-4722-8D60-AC410019FE26}" type="pres">
      <dgm:prSet presAssocID="{4C85C29F-B3CD-46BA-9CC5-ADF80F0CEDBF}" presName="rootConnector" presStyleLbl="node3" presStyleIdx="0" presStyleCnt="0"/>
      <dgm:spPr/>
      <dgm:t>
        <a:bodyPr/>
        <a:lstStyle/>
        <a:p>
          <a:endParaRPr lang="en-US"/>
        </a:p>
      </dgm:t>
    </dgm:pt>
    <dgm:pt modelId="{1A3139C0-60D7-4A70-A857-C4852242D6DB}" type="pres">
      <dgm:prSet presAssocID="{4C85C29F-B3CD-46BA-9CC5-ADF80F0CEDBF}" presName="hierChild4" presStyleCnt="0"/>
      <dgm:spPr/>
    </dgm:pt>
    <dgm:pt modelId="{C6061DD2-CB9C-41E8-AEC4-4832A7817E54}" type="pres">
      <dgm:prSet presAssocID="{4C85C29F-B3CD-46BA-9CC5-ADF80F0CEDBF}" presName="hierChild5" presStyleCnt="0"/>
      <dgm:spPr/>
    </dgm:pt>
    <dgm:pt modelId="{B4D737A3-92AC-4D24-97B3-CC314E032733}" type="pres">
      <dgm:prSet presAssocID="{2ED2FD9A-9690-4857-B81E-8A2208BC69D4}" presName="Name37" presStyleLbl="parChTrans1D3" presStyleIdx="3" presStyleCnt="4"/>
      <dgm:spPr/>
      <dgm:t>
        <a:bodyPr/>
        <a:lstStyle/>
        <a:p>
          <a:endParaRPr lang="en-US"/>
        </a:p>
      </dgm:t>
    </dgm:pt>
    <dgm:pt modelId="{8426CDA9-1013-4B59-8DC5-678E71A3F196}" type="pres">
      <dgm:prSet presAssocID="{9E95A82E-EDAA-4858-83FA-D0AAFFA8DDDF}" presName="hierRoot2" presStyleCnt="0">
        <dgm:presLayoutVars>
          <dgm:hierBranch val="init"/>
        </dgm:presLayoutVars>
      </dgm:prSet>
      <dgm:spPr/>
    </dgm:pt>
    <dgm:pt modelId="{80104FFD-8BE1-4756-9C0F-2213A573FA06}" type="pres">
      <dgm:prSet presAssocID="{9E95A82E-EDAA-4858-83FA-D0AAFFA8DDDF}" presName="rootComposite" presStyleCnt="0"/>
      <dgm:spPr/>
    </dgm:pt>
    <dgm:pt modelId="{63FC2094-A3AC-4E46-81AD-17C0FB7C9434}" type="pres">
      <dgm:prSet presAssocID="{9E95A82E-EDAA-4858-83FA-D0AAFFA8DDDF}" presName="rootText" presStyleLbl="node1" presStyleIdx="4" presStyleCnt="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A9A5DBC-F7BF-4781-B73A-D0B08CCFABFF}" type="pres">
      <dgm:prSet presAssocID="{9E95A82E-EDAA-4858-83FA-D0AAFFA8DDDF}" presName="titleText2" presStyleLbl="fgAcc1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F4EB9D1-780F-47D6-9184-F6EABF3E7F51}" type="pres">
      <dgm:prSet presAssocID="{9E95A82E-EDAA-4858-83FA-D0AAFFA8DDDF}" presName="rootConnector" presStyleLbl="node3" presStyleIdx="0" presStyleCnt="0"/>
      <dgm:spPr/>
      <dgm:t>
        <a:bodyPr/>
        <a:lstStyle/>
        <a:p>
          <a:endParaRPr lang="en-US"/>
        </a:p>
      </dgm:t>
    </dgm:pt>
    <dgm:pt modelId="{251B9562-76DD-4A06-ABAD-A13DE9663972}" type="pres">
      <dgm:prSet presAssocID="{9E95A82E-EDAA-4858-83FA-D0AAFFA8DDDF}" presName="hierChild4" presStyleCnt="0"/>
      <dgm:spPr/>
    </dgm:pt>
    <dgm:pt modelId="{92BAACDC-F4DF-45B8-B0F9-A74403A5FF5E}" type="pres">
      <dgm:prSet presAssocID="{9E95A82E-EDAA-4858-83FA-D0AAFFA8DDDF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61F2D84F-4DDA-4A56-90CF-1F8E8F1538D1}" type="presOf" srcId="{4C85C29F-B3CD-46BA-9CC5-ADF80F0CEDBF}" destId="{96E187B7-0A16-4F37-8EF4-E860C31E3350}" srcOrd="0" destOrd="0" presId="urn:microsoft.com/office/officeart/2008/layout/NameandTitleOrganizationalChart"/>
    <dgm:cxn modelId="{555C872C-66DE-4B3C-AF1A-92F047B5D009}" type="presOf" srcId="{779498DE-68F5-4AA3-94DE-731736B5607B}" destId="{26A5B01C-189B-4263-9E0F-26258162A49A}" srcOrd="0" destOrd="0" presId="urn:microsoft.com/office/officeart/2008/layout/NameandTitleOrganizationalChart"/>
    <dgm:cxn modelId="{B5D0D63E-89A5-41EC-A7D4-5567BA4B29D4}" type="presOf" srcId="{49D4F1C8-04B0-4CB2-AFBB-47DC13F2B33E}" destId="{A894F0EB-5D83-4751-9987-BE340C1AE776}" srcOrd="1" destOrd="0" presId="urn:microsoft.com/office/officeart/2008/layout/NameandTitleOrganizationalChart"/>
    <dgm:cxn modelId="{3F657948-E391-44B4-A2FE-70CDB178BE5F}" type="presOf" srcId="{F218A98F-6DBB-4454-9F47-8633077B579C}" destId="{3A9A5DBC-F7BF-4781-B73A-D0B08CCFABFF}" srcOrd="0" destOrd="0" presId="urn:microsoft.com/office/officeart/2008/layout/NameandTitleOrganizationalChart"/>
    <dgm:cxn modelId="{273A7B49-054D-4512-A23F-E7E140AF7464}" type="presOf" srcId="{A43230F7-87A4-4681-8A7E-2F9394CC57FE}" destId="{44CBA1FA-4AD4-40B9-84A4-2BFD3A706B25}" srcOrd="1" destOrd="0" presId="urn:microsoft.com/office/officeart/2008/layout/NameandTitleOrganizationalChart"/>
    <dgm:cxn modelId="{B282A35A-40CB-4743-86EB-B89290E0666C}" type="presOf" srcId="{D5EDEA25-F910-4144-9ED2-119D3AC9D653}" destId="{337236EF-6310-4151-B408-2D84439195DD}" srcOrd="0" destOrd="0" presId="urn:microsoft.com/office/officeart/2008/layout/NameandTitleOrganizationalChart"/>
    <dgm:cxn modelId="{48F8B1B8-8D5F-4C2D-8B77-E4CC01C7E830}" type="presOf" srcId="{4C85C29F-B3CD-46BA-9CC5-ADF80F0CEDBF}" destId="{ABC20C70-3AAB-4722-8D60-AC410019FE26}" srcOrd="1" destOrd="0" presId="urn:microsoft.com/office/officeart/2008/layout/NameandTitleOrganizationalChart"/>
    <dgm:cxn modelId="{1B99C0A4-0F83-4584-84E5-486AB076F0DA}" type="presOf" srcId="{2ED2FD9A-9690-4857-B81E-8A2208BC69D4}" destId="{B4D737A3-92AC-4D24-97B3-CC314E032733}" srcOrd="0" destOrd="0" presId="urn:microsoft.com/office/officeart/2008/layout/NameandTitleOrganizationalChart"/>
    <dgm:cxn modelId="{7F7026C0-F8C4-4BFE-AE14-7E37FAB84DBC}" srcId="{A43230F7-87A4-4681-8A7E-2F9394CC57FE}" destId="{4C85C29F-B3CD-46BA-9CC5-ADF80F0CEDBF}" srcOrd="2" destOrd="0" parTransId="{D5EDEA25-F910-4144-9ED2-119D3AC9D653}" sibTransId="{DF1E7655-F21E-4530-8CA1-8EED9C1535A1}"/>
    <dgm:cxn modelId="{34A50770-F016-4E20-8B6E-DEF42515B475}" type="presOf" srcId="{9E95A82E-EDAA-4858-83FA-D0AAFFA8DDDF}" destId="{63FC2094-A3AC-4E46-81AD-17C0FB7C9434}" srcOrd="0" destOrd="0" presId="urn:microsoft.com/office/officeart/2008/layout/NameandTitleOrganizationalChart"/>
    <dgm:cxn modelId="{09CA84BE-EEA7-4570-908C-DD576782C8B3}" type="presOf" srcId="{116C4451-0B77-4E41-9609-5AAA27312FE6}" destId="{68DD19E0-58E8-44E9-A39E-064356409476}" srcOrd="0" destOrd="0" presId="urn:microsoft.com/office/officeart/2008/layout/NameandTitleOrganizationalChart"/>
    <dgm:cxn modelId="{C0A9A541-0807-431D-AB6E-48CEDDFA9C07}" type="presOf" srcId="{8DE4BBB5-EB5F-4C9A-B315-17E8AEA9ED9F}" destId="{27B73A6B-3E16-4701-87A1-769D233CDF6A}" srcOrd="0" destOrd="0" presId="urn:microsoft.com/office/officeart/2008/layout/NameandTitleOrganizationalChart"/>
    <dgm:cxn modelId="{5AFF6711-1C46-4BF3-94FD-0E898780414B}" srcId="{A43230F7-87A4-4681-8A7E-2F9394CC57FE}" destId="{49D4F1C8-04B0-4CB2-AFBB-47DC13F2B33E}" srcOrd="1" destOrd="0" parTransId="{8DE4BBB5-EB5F-4C9A-B315-17E8AEA9ED9F}" sibTransId="{76B3BFB3-608E-4E52-B3A1-E843F15A9638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D9520C51-D849-412B-9E63-E736EFEFC071}" type="presOf" srcId="{5041890F-8081-4E82-AF5B-6B1BF12B672F}" destId="{4DD2F3FC-CDB1-4045-A099-BB32BC30CD1E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2B430B72-C48B-4BE1-95C5-D326BC81A341}" type="presOf" srcId="{76B3BFB3-608E-4E52-B3A1-E843F15A9638}" destId="{C2C82BDF-58B2-4581-B815-51066F8F153B}" srcOrd="0" destOrd="0" presId="urn:microsoft.com/office/officeart/2008/layout/NameandTitleOrganizationalChart"/>
    <dgm:cxn modelId="{6D3BFC1A-6A29-42FF-AA2D-F1BDA42BBD73}" type="presOf" srcId="{116C4451-0B77-4E41-9609-5AAA27312FE6}" destId="{4B08B3D5-1766-46C7-8D39-03BCC7AA4A7A}" srcOrd="1" destOrd="0" presId="urn:microsoft.com/office/officeart/2008/layout/NameandTitleOrganizationalChart"/>
    <dgm:cxn modelId="{DD489309-3606-4290-A0C0-99FDBD4C98BC}" type="presOf" srcId="{EF4A5054-B318-48DF-BDBD-BC66FCBA6CC7}" destId="{EF92C5DE-96C8-447E-AAE3-E7E7C4C284E6}" srcOrd="0" destOrd="0" presId="urn:microsoft.com/office/officeart/2008/layout/NameandTitleOrganizationalChart"/>
    <dgm:cxn modelId="{C488BC7E-BC1E-4807-B3FD-81EEC726A32B}" type="presOf" srcId="{49D4F1C8-04B0-4CB2-AFBB-47DC13F2B33E}" destId="{0F9A11F7-04A0-4616-85EB-987598BD8D36}" srcOrd="0" destOrd="0" presId="urn:microsoft.com/office/officeart/2008/layout/NameandTitleOrganizationalChart"/>
    <dgm:cxn modelId="{4A4D0208-AE4A-416F-B13F-9712D964BB0E}" type="presOf" srcId="{D78F380C-9C72-48AB-A511-B03940384415}" destId="{0352A6F9-048E-4422-BE15-4955D6C80C30}" srcOrd="0" destOrd="0" presId="urn:microsoft.com/office/officeart/2008/layout/NameandTitleOrganizationalChart"/>
    <dgm:cxn modelId="{05BD958E-D515-4837-96B1-B11B925CB765}" type="presOf" srcId="{DF1E7655-F21E-4530-8CA1-8EED9C1535A1}" destId="{EC6A2474-E060-430E-BAEB-7DD819314325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56769E72-38C9-40B4-85EA-F7197485E3DD}" type="presOf" srcId="{845E32C6-99CA-4BB1-A4D1-150CE7B9CD6E}" destId="{0076968C-CC24-451C-A595-81A668974D57}" srcOrd="0" destOrd="0" presId="urn:microsoft.com/office/officeart/2008/layout/NameandTitleOrganizationalChart"/>
    <dgm:cxn modelId="{2A0EB5B9-2664-4554-9A71-91123B5C5212}" type="presOf" srcId="{A43230F7-87A4-4681-8A7E-2F9394CC57FE}" destId="{DA23F6B7-F9F0-49F7-8AD8-7F02FA4F6FB0}" srcOrd="0" destOrd="0" presId="urn:microsoft.com/office/officeart/2008/layout/NameandTitleOrganizationalChart"/>
    <dgm:cxn modelId="{43526A5C-7A9B-4C48-9613-85C2A8B8F827}" type="presOf" srcId="{EF4A5054-B318-48DF-BDBD-BC66FCBA6CC7}" destId="{CBACD404-1643-47A7-97CA-E7997BCBB08B}" srcOrd="1" destOrd="0" presId="urn:microsoft.com/office/officeart/2008/layout/NameandTitleOrganizationalChart"/>
    <dgm:cxn modelId="{F76DBCAA-8772-49E2-9F5F-FFEEE2A3A6B7}" type="presOf" srcId="{591B8829-6551-43E8-A5F3-F171CF311CD0}" destId="{387367DB-E0FD-42CD-9D07-943E01243280}" srcOrd="0" destOrd="0" presId="urn:microsoft.com/office/officeart/2008/layout/NameandTitleOrganizationalChart"/>
    <dgm:cxn modelId="{9DA80DAF-7549-41E4-8D5C-E916090AAEBC}" type="presOf" srcId="{2EB81D67-D7D0-4D3D-B4DD-A35D6809153D}" destId="{4EB63215-7AAF-4D97-8A01-987FE82C5DB8}" srcOrd="0" destOrd="0" presId="urn:microsoft.com/office/officeart/2008/layout/NameandTitleOrganizationalChart"/>
    <dgm:cxn modelId="{A4FC22B6-F2D2-434D-9B1E-588DE4B5175D}" srcId="{A43230F7-87A4-4681-8A7E-2F9394CC57FE}" destId="{9E95A82E-EDAA-4858-83FA-D0AAFFA8DDDF}" srcOrd="3" destOrd="0" parTransId="{2ED2FD9A-9690-4857-B81E-8A2208BC69D4}" sibTransId="{F218A98F-6DBB-4454-9F47-8633077B579C}"/>
    <dgm:cxn modelId="{49BFBC90-7AC6-4603-A1ED-E1F4B1EA3BAA}" type="presOf" srcId="{9E95A82E-EDAA-4858-83FA-D0AAFFA8DDDF}" destId="{BF4EB9D1-780F-47D6-9184-F6EABF3E7F51}" srcOrd="1" destOrd="0" presId="urn:microsoft.com/office/officeart/2008/layout/NameandTitleOrganizationalChart"/>
    <dgm:cxn modelId="{335AAECF-CDE6-4428-8565-567A2D4878A5}" type="presParOf" srcId="{26A5B01C-189B-4263-9E0F-26258162A49A}" destId="{B9119BF5-3349-4744-8E97-2DB943C93581}" srcOrd="0" destOrd="0" presId="urn:microsoft.com/office/officeart/2008/layout/NameandTitleOrganizationalChart"/>
    <dgm:cxn modelId="{D861F1FE-7EB2-42DE-93E5-A1B01C246D2B}" type="presParOf" srcId="{B9119BF5-3349-4744-8E97-2DB943C93581}" destId="{FE9E4CF9-E81E-4D10-8FD1-64375A610AFA}" srcOrd="0" destOrd="0" presId="urn:microsoft.com/office/officeart/2008/layout/NameandTitleOrganizationalChart"/>
    <dgm:cxn modelId="{655F11F2-EAD7-4B15-BD64-1C32987E452C}" type="presParOf" srcId="{FE9E4CF9-E81E-4D10-8FD1-64375A610AFA}" destId="{68DD19E0-58E8-44E9-A39E-064356409476}" srcOrd="0" destOrd="0" presId="urn:microsoft.com/office/officeart/2008/layout/NameandTitleOrganizationalChart"/>
    <dgm:cxn modelId="{D7CDC145-22F3-4255-94D5-CC51C2843327}" type="presParOf" srcId="{FE9E4CF9-E81E-4D10-8FD1-64375A610AFA}" destId="{4EB63215-7AAF-4D97-8A01-987FE82C5DB8}" srcOrd="1" destOrd="0" presId="urn:microsoft.com/office/officeart/2008/layout/NameandTitleOrganizationalChart"/>
    <dgm:cxn modelId="{171B51AE-62BD-48AA-BE35-95795DD760AE}" type="presParOf" srcId="{FE9E4CF9-E81E-4D10-8FD1-64375A610AFA}" destId="{4B08B3D5-1766-46C7-8D39-03BCC7AA4A7A}" srcOrd="2" destOrd="0" presId="urn:microsoft.com/office/officeart/2008/layout/NameandTitleOrganizationalChart"/>
    <dgm:cxn modelId="{EF8E844B-1790-4173-BD04-B5B282237E4C}" type="presParOf" srcId="{B9119BF5-3349-4744-8E97-2DB943C93581}" destId="{376E8AF2-DA7A-45B2-A746-6264651B3C88}" srcOrd="1" destOrd="0" presId="urn:microsoft.com/office/officeart/2008/layout/NameandTitleOrganizationalChart"/>
    <dgm:cxn modelId="{1C615694-1A2B-4318-B324-E7525CBE47A6}" type="presParOf" srcId="{376E8AF2-DA7A-45B2-A746-6264651B3C88}" destId="{0352A6F9-048E-4422-BE15-4955D6C80C30}" srcOrd="0" destOrd="0" presId="urn:microsoft.com/office/officeart/2008/layout/NameandTitleOrganizationalChart"/>
    <dgm:cxn modelId="{5C7F44B6-FD9D-434A-8AC1-894FFF906E9A}" type="presParOf" srcId="{376E8AF2-DA7A-45B2-A746-6264651B3C88}" destId="{97D4C557-A2D5-4632-B99A-4B33A60E5309}" srcOrd="1" destOrd="0" presId="urn:microsoft.com/office/officeart/2008/layout/NameandTitleOrganizationalChart"/>
    <dgm:cxn modelId="{1E0228F2-E110-47E9-AB77-05D20E578F2D}" type="presParOf" srcId="{97D4C557-A2D5-4632-B99A-4B33A60E5309}" destId="{C2C6E6F8-5F58-441B-9CCC-2430E3765D5B}" srcOrd="0" destOrd="0" presId="urn:microsoft.com/office/officeart/2008/layout/NameandTitleOrganizationalChart"/>
    <dgm:cxn modelId="{6F0F67CE-1839-40EC-A7CC-D58A213E74E2}" type="presParOf" srcId="{C2C6E6F8-5F58-441B-9CCC-2430E3765D5B}" destId="{DA23F6B7-F9F0-49F7-8AD8-7F02FA4F6FB0}" srcOrd="0" destOrd="0" presId="urn:microsoft.com/office/officeart/2008/layout/NameandTitleOrganizationalChart"/>
    <dgm:cxn modelId="{4A551DB1-994D-4163-B418-EF62D3FB4DC6}" type="presParOf" srcId="{C2C6E6F8-5F58-441B-9CCC-2430E3765D5B}" destId="{387367DB-E0FD-42CD-9D07-943E01243280}" srcOrd="1" destOrd="0" presId="urn:microsoft.com/office/officeart/2008/layout/NameandTitleOrganizationalChart"/>
    <dgm:cxn modelId="{550E325C-85D3-42FD-A4BC-FB86CF492D59}" type="presParOf" srcId="{C2C6E6F8-5F58-441B-9CCC-2430E3765D5B}" destId="{44CBA1FA-4AD4-40B9-84A4-2BFD3A706B25}" srcOrd="2" destOrd="0" presId="urn:microsoft.com/office/officeart/2008/layout/NameandTitleOrganizationalChart"/>
    <dgm:cxn modelId="{C5595840-DFD4-45DE-A2F7-98512E7BE44C}" type="presParOf" srcId="{97D4C557-A2D5-4632-B99A-4B33A60E5309}" destId="{AD8C3560-6148-4264-8B41-C4B9A68B3D5C}" srcOrd="1" destOrd="0" presId="urn:microsoft.com/office/officeart/2008/layout/NameandTitleOrganizationalChart"/>
    <dgm:cxn modelId="{910D125C-C6F7-4C6C-9C05-0D24226BE439}" type="presParOf" srcId="{AD8C3560-6148-4264-8B41-C4B9A68B3D5C}" destId="{0076968C-CC24-451C-A595-81A668974D57}" srcOrd="0" destOrd="0" presId="urn:microsoft.com/office/officeart/2008/layout/NameandTitleOrganizationalChart"/>
    <dgm:cxn modelId="{64DA2271-6073-4C9C-8881-5FC9E0F648DA}" type="presParOf" srcId="{AD8C3560-6148-4264-8B41-C4B9A68B3D5C}" destId="{15EA3643-1DC8-413C-9D62-9C3DBC114D48}" srcOrd="1" destOrd="0" presId="urn:microsoft.com/office/officeart/2008/layout/NameandTitleOrganizationalChart"/>
    <dgm:cxn modelId="{0F9C72FB-0491-48AD-B59C-76F1736C7636}" type="presParOf" srcId="{15EA3643-1DC8-413C-9D62-9C3DBC114D48}" destId="{328746D9-4850-4B24-8B99-81C0DD8FD586}" srcOrd="0" destOrd="0" presId="urn:microsoft.com/office/officeart/2008/layout/NameandTitleOrganizationalChart"/>
    <dgm:cxn modelId="{F2D5319F-F645-4A84-A578-89FBF64DB1AD}" type="presParOf" srcId="{328746D9-4850-4B24-8B99-81C0DD8FD586}" destId="{EF92C5DE-96C8-447E-AAE3-E7E7C4C284E6}" srcOrd="0" destOrd="0" presId="urn:microsoft.com/office/officeart/2008/layout/NameandTitleOrganizationalChart"/>
    <dgm:cxn modelId="{1948B24E-4B20-44B4-BAC1-538E3D990A8B}" type="presParOf" srcId="{328746D9-4850-4B24-8B99-81C0DD8FD586}" destId="{4DD2F3FC-CDB1-4045-A099-BB32BC30CD1E}" srcOrd="1" destOrd="0" presId="urn:microsoft.com/office/officeart/2008/layout/NameandTitleOrganizationalChart"/>
    <dgm:cxn modelId="{F91F914C-61CE-4791-952B-1C900D7AAB27}" type="presParOf" srcId="{328746D9-4850-4B24-8B99-81C0DD8FD586}" destId="{CBACD404-1643-47A7-97CA-E7997BCBB08B}" srcOrd="2" destOrd="0" presId="urn:microsoft.com/office/officeart/2008/layout/NameandTitleOrganizationalChart"/>
    <dgm:cxn modelId="{2CFF2CFE-B7E6-47B5-8190-EBEA584B7BBE}" type="presParOf" srcId="{15EA3643-1DC8-413C-9D62-9C3DBC114D48}" destId="{A3A5AFE8-1B12-4944-BEBA-4281C824F624}" srcOrd="1" destOrd="0" presId="urn:microsoft.com/office/officeart/2008/layout/NameandTitleOrganizationalChart"/>
    <dgm:cxn modelId="{481AA2DF-B2CC-4C30-8013-4C8040E2CCCD}" type="presParOf" srcId="{15EA3643-1DC8-413C-9D62-9C3DBC114D48}" destId="{78A9324C-6451-4A5A-9FBB-E426360B0B2E}" srcOrd="2" destOrd="0" presId="urn:microsoft.com/office/officeart/2008/layout/NameandTitleOrganizationalChart"/>
    <dgm:cxn modelId="{73DDFBDC-5D34-40B4-8925-71B5E0EE8CE0}" type="presParOf" srcId="{AD8C3560-6148-4264-8B41-C4B9A68B3D5C}" destId="{27B73A6B-3E16-4701-87A1-769D233CDF6A}" srcOrd="2" destOrd="0" presId="urn:microsoft.com/office/officeart/2008/layout/NameandTitleOrganizationalChart"/>
    <dgm:cxn modelId="{A54F58F3-B18C-435A-8920-88FCA0F33AB6}" type="presParOf" srcId="{AD8C3560-6148-4264-8B41-C4B9A68B3D5C}" destId="{CF34BDB1-3EE6-4760-9B76-5397359F762A}" srcOrd="3" destOrd="0" presId="urn:microsoft.com/office/officeart/2008/layout/NameandTitleOrganizationalChart"/>
    <dgm:cxn modelId="{B473EB01-4A7F-4E66-B678-62964F27A874}" type="presParOf" srcId="{CF34BDB1-3EE6-4760-9B76-5397359F762A}" destId="{D7A8F1DD-6ED9-4CFA-9898-A627E83E89DD}" srcOrd="0" destOrd="0" presId="urn:microsoft.com/office/officeart/2008/layout/NameandTitleOrganizationalChart"/>
    <dgm:cxn modelId="{528626B7-9464-45DD-B36A-37C55BB123D5}" type="presParOf" srcId="{D7A8F1DD-6ED9-4CFA-9898-A627E83E89DD}" destId="{0F9A11F7-04A0-4616-85EB-987598BD8D36}" srcOrd="0" destOrd="0" presId="urn:microsoft.com/office/officeart/2008/layout/NameandTitleOrganizationalChart"/>
    <dgm:cxn modelId="{DD0DFBAB-43D1-42FD-88CE-08C60EF71275}" type="presParOf" srcId="{D7A8F1DD-6ED9-4CFA-9898-A627E83E89DD}" destId="{C2C82BDF-58B2-4581-B815-51066F8F153B}" srcOrd="1" destOrd="0" presId="urn:microsoft.com/office/officeart/2008/layout/NameandTitleOrganizationalChart"/>
    <dgm:cxn modelId="{10DBE5EB-5A34-4B9B-BCC6-CAB3FF2DB115}" type="presParOf" srcId="{D7A8F1DD-6ED9-4CFA-9898-A627E83E89DD}" destId="{A894F0EB-5D83-4751-9987-BE340C1AE776}" srcOrd="2" destOrd="0" presId="urn:microsoft.com/office/officeart/2008/layout/NameandTitleOrganizationalChart"/>
    <dgm:cxn modelId="{A9EB81CA-D878-44A7-AEEE-13A7664F9B74}" type="presParOf" srcId="{CF34BDB1-3EE6-4760-9B76-5397359F762A}" destId="{C6B0F782-4786-4039-B729-C6101C98BD90}" srcOrd="1" destOrd="0" presId="urn:microsoft.com/office/officeart/2008/layout/NameandTitleOrganizationalChart"/>
    <dgm:cxn modelId="{B33F95BF-DD92-43A3-9BCF-3E6D22F33E17}" type="presParOf" srcId="{CF34BDB1-3EE6-4760-9B76-5397359F762A}" destId="{B2E15F64-A53F-4945-86EC-0BA00B11ABFA}" srcOrd="2" destOrd="0" presId="urn:microsoft.com/office/officeart/2008/layout/NameandTitleOrganizationalChart"/>
    <dgm:cxn modelId="{84EB29EE-9F86-40AE-A7A2-CCF9B66EA4E3}" type="presParOf" srcId="{AD8C3560-6148-4264-8B41-C4B9A68B3D5C}" destId="{337236EF-6310-4151-B408-2D84439195DD}" srcOrd="4" destOrd="0" presId="urn:microsoft.com/office/officeart/2008/layout/NameandTitleOrganizationalChart"/>
    <dgm:cxn modelId="{189DBE7B-C622-406C-AEE1-A948ACEF97FA}" type="presParOf" srcId="{AD8C3560-6148-4264-8B41-C4B9A68B3D5C}" destId="{E34CB578-8B30-4BD3-B92A-F3F26CBD8620}" srcOrd="5" destOrd="0" presId="urn:microsoft.com/office/officeart/2008/layout/NameandTitleOrganizationalChart"/>
    <dgm:cxn modelId="{DA59486E-3311-4120-8114-4730B4BAA4C0}" type="presParOf" srcId="{E34CB578-8B30-4BD3-B92A-F3F26CBD8620}" destId="{AEC1AC20-FADD-492E-8513-ED801DF45178}" srcOrd="0" destOrd="0" presId="urn:microsoft.com/office/officeart/2008/layout/NameandTitleOrganizationalChart"/>
    <dgm:cxn modelId="{07596086-972D-45AC-9ACE-749EDE0BE607}" type="presParOf" srcId="{AEC1AC20-FADD-492E-8513-ED801DF45178}" destId="{96E187B7-0A16-4F37-8EF4-E860C31E3350}" srcOrd="0" destOrd="0" presId="urn:microsoft.com/office/officeart/2008/layout/NameandTitleOrganizationalChart"/>
    <dgm:cxn modelId="{50743DEE-5553-4A3F-9B8C-690D2553A6D0}" type="presParOf" srcId="{AEC1AC20-FADD-492E-8513-ED801DF45178}" destId="{EC6A2474-E060-430E-BAEB-7DD819314325}" srcOrd="1" destOrd="0" presId="urn:microsoft.com/office/officeart/2008/layout/NameandTitleOrganizationalChart"/>
    <dgm:cxn modelId="{37A8A866-232E-4483-8A08-C32E91ADDBEE}" type="presParOf" srcId="{AEC1AC20-FADD-492E-8513-ED801DF45178}" destId="{ABC20C70-3AAB-4722-8D60-AC410019FE26}" srcOrd="2" destOrd="0" presId="urn:microsoft.com/office/officeart/2008/layout/NameandTitleOrganizationalChart"/>
    <dgm:cxn modelId="{D59E82A6-93BD-476E-A0EC-E2F1724156A2}" type="presParOf" srcId="{E34CB578-8B30-4BD3-B92A-F3F26CBD8620}" destId="{1A3139C0-60D7-4A70-A857-C4852242D6DB}" srcOrd="1" destOrd="0" presId="urn:microsoft.com/office/officeart/2008/layout/NameandTitleOrganizationalChart"/>
    <dgm:cxn modelId="{6B2CE2F8-EABE-4A48-99B6-BCB88919307E}" type="presParOf" srcId="{E34CB578-8B30-4BD3-B92A-F3F26CBD8620}" destId="{C6061DD2-CB9C-41E8-AEC4-4832A7817E54}" srcOrd="2" destOrd="0" presId="urn:microsoft.com/office/officeart/2008/layout/NameandTitleOrganizationalChart"/>
    <dgm:cxn modelId="{EF4AD4FA-AA0C-49F4-87A6-F4479EAA0CB7}" type="presParOf" srcId="{AD8C3560-6148-4264-8B41-C4B9A68B3D5C}" destId="{B4D737A3-92AC-4D24-97B3-CC314E032733}" srcOrd="6" destOrd="0" presId="urn:microsoft.com/office/officeart/2008/layout/NameandTitleOrganizationalChart"/>
    <dgm:cxn modelId="{89FBC13C-5E11-4A74-9EDF-3E16C1F519B3}" type="presParOf" srcId="{AD8C3560-6148-4264-8B41-C4B9A68B3D5C}" destId="{8426CDA9-1013-4B59-8DC5-678E71A3F196}" srcOrd="7" destOrd="0" presId="urn:microsoft.com/office/officeart/2008/layout/NameandTitleOrganizationalChart"/>
    <dgm:cxn modelId="{618799DE-1E3C-4DE1-BB60-FE58B8CE96AE}" type="presParOf" srcId="{8426CDA9-1013-4B59-8DC5-678E71A3F196}" destId="{80104FFD-8BE1-4756-9C0F-2213A573FA06}" srcOrd="0" destOrd="0" presId="urn:microsoft.com/office/officeart/2008/layout/NameandTitleOrganizationalChart"/>
    <dgm:cxn modelId="{7A44E128-CDD3-4187-8478-30A0664EBF7E}" type="presParOf" srcId="{80104FFD-8BE1-4756-9C0F-2213A573FA06}" destId="{63FC2094-A3AC-4E46-81AD-17C0FB7C9434}" srcOrd="0" destOrd="0" presId="urn:microsoft.com/office/officeart/2008/layout/NameandTitleOrganizationalChart"/>
    <dgm:cxn modelId="{A97792F9-C6FD-4AAF-B108-43F3B252D164}" type="presParOf" srcId="{80104FFD-8BE1-4756-9C0F-2213A573FA06}" destId="{3A9A5DBC-F7BF-4781-B73A-D0B08CCFABFF}" srcOrd="1" destOrd="0" presId="urn:microsoft.com/office/officeart/2008/layout/NameandTitleOrganizationalChart"/>
    <dgm:cxn modelId="{B6C39973-A604-40CF-BE71-79C381B978B7}" type="presParOf" srcId="{80104FFD-8BE1-4756-9C0F-2213A573FA06}" destId="{BF4EB9D1-780F-47D6-9184-F6EABF3E7F51}" srcOrd="2" destOrd="0" presId="urn:microsoft.com/office/officeart/2008/layout/NameandTitleOrganizationalChart"/>
    <dgm:cxn modelId="{A3AA1492-B765-4456-8241-49599CC11E19}" type="presParOf" srcId="{8426CDA9-1013-4B59-8DC5-678E71A3F196}" destId="{251B9562-76DD-4A06-ABAD-A13DE9663972}" srcOrd="1" destOrd="0" presId="urn:microsoft.com/office/officeart/2008/layout/NameandTitleOrganizationalChart"/>
    <dgm:cxn modelId="{F8C50D34-D1F1-44FD-91FD-3E4CE2397F46}" type="presParOf" srcId="{8426CDA9-1013-4B59-8DC5-678E71A3F196}" destId="{92BAACDC-F4DF-45B8-B0F9-A74403A5FF5E}" srcOrd="2" destOrd="0" presId="urn:microsoft.com/office/officeart/2008/layout/NameandTitleOrganizationalChart"/>
    <dgm:cxn modelId="{81FD1401-F673-4B70-8C1E-D83A8DAEAD7B}" type="presParOf" srcId="{97D4C557-A2D5-4632-B99A-4B33A60E5309}" destId="{528F7061-B076-48C7-816A-985E6EBEFCF3}" srcOrd="2" destOrd="0" presId="urn:microsoft.com/office/officeart/2008/layout/NameandTitleOrganizationalChart"/>
    <dgm:cxn modelId="{CC26AAFC-F7DC-4AC1-BD15-5B0183ED20CD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Danny Highley</a:t>
          </a:r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Benton-Franklin Counties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Pasco Discovery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LinFactNeighborX="151" custLinFactNeighborY="700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 custLinFactNeighborX="-4829" custLinFactNeighborY="77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FD097BAB-114F-42A3-AC8D-6596399B63E8}" type="presOf" srcId="{EF4A5054-B318-48DF-BDBD-BC66FCBA6CC7}" destId="{EF92C5DE-96C8-447E-AAE3-E7E7C4C284E6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6A9418B5-2D5F-4A2D-85AD-B3ECBD8D67BA}" type="presOf" srcId="{779498DE-68F5-4AA3-94DE-731736B5607B}" destId="{26A5B01C-189B-4263-9E0F-26258162A49A}" srcOrd="0" destOrd="0" presId="urn:microsoft.com/office/officeart/2008/layout/NameandTitleOrganizationalChart"/>
    <dgm:cxn modelId="{DE159A76-5C0C-4D9A-BE97-B6EB3ABE4C84}" type="presOf" srcId="{845E32C6-99CA-4BB1-A4D1-150CE7B9CD6E}" destId="{0076968C-CC24-451C-A595-81A668974D57}" srcOrd="0" destOrd="0" presId="urn:microsoft.com/office/officeart/2008/layout/NameandTitleOrganizationalChart"/>
    <dgm:cxn modelId="{1252585A-2551-4402-B0ED-ACDF957B9225}" type="presOf" srcId="{A43230F7-87A4-4681-8A7E-2F9394CC57FE}" destId="{44CBA1FA-4AD4-40B9-84A4-2BFD3A706B25}" srcOrd="1" destOrd="0" presId="urn:microsoft.com/office/officeart/2008/layout/NameandTitleOrganizationalChart"/>
    <dgm:cxn modelId="{BF0E57EF-7ED0-406B-ADFF-AAA8C70ECFA0}" type="presOf" srcId="{591B8829-6551-43E8-A5F3-F171CF311CD0}" destId="{387367DB-E0FD-42CD-9D07-943E01243280}" srcOrd="0" destOrd="0" presId="urn:microsoft.com/office/officeart/2008/layout/NameandTitleOrganizationalChart"/>
    <dgm:cxn modelId="{63004F93-88FE-4A4F-BB91-F49B10F52E90}" type="presOf" srcId="{116C4451-0B77-4E41-9609-5AAA27312FE6}" destId="{68DD19E0-58E8-44E9-A39E-064356409476}" srcOrd="0" destOrd="0" presId="urn:microsoft.com/office/officeart/2008/layout/NameandTitleOrganizationalChart"/>
    <dgm:cxn modelId="{EA05439A-3CF5-4ECA-8C9B-3FF58AD2FA4C}" type="presOf" srcId="{116C4451-0B77-4E41-9609-5AAA27312FE6}" destId="{4B08B3D5-1766-46C7-8D39-03BCC7AA4A7A}" srcOrd="1" destOrd="0" presId="urn:microsoft.com/office/officeart/2008/layout/NameandTitleOrganizationalChart"/>
    <dgm:cxn modelId="{7F4B4AC6-422C-4D14-8307-9EB4C2058E34}" type="presOf" srcId="{EF4A5054-B318-48DF-BDBD-BC66FCBA6CC7}" destId="{CBACD404-1643-47A7-97CA-E7997BCBB08B}" srcOrd="1" destOrd="0" presId="urn:microsoft.com/office/officeart/2008/layout/NameandTitleOrganizationalChart"/>
    <dgm:cxn modelId="{01E07615-DF8D-4EB7-A90B-C6C2F3FE02ED}" type="presOf" srcId="{A43230F7-87A4-4681-8A7E-2F9394CC57FE}" destId="{DA23F6B7-F9F0-49F7-8AD8-7F02FA4F6FB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699D1396-11F7-41BE-9AAA-0E573081A370}" type="presOf" srcId="{2EB81D67-D7D0-4D3D-B4DD-A35D6809153D}" destId="{4EB63215-7AAF-4D97-8A01-987FE82C5DB8}" srcOrd="0" destOrd="0" presId="urn:microsoft.com/office/officeart/2008/layout/NameandTitleOrganizationalChart"/>
    <dgm:cxn modelId="{E84A2C04-A30B-4B2D-9A88-6B66775335B1}" type="presOf" srcId="{5041890F-8081-4E82-AF5B-6B1BF12B672F}" destId="{4DD2F3FC-CDB1-4045-A099-BB32BC30CD1E}" srcOrd="0" destOrd="0" presId="urn:microsoft.com/office/officeart/2008/layout/NameandTitleOrganizationalChart"/>
    <dgm:cxn modelId="{D8E2B946-76C4-4932-92FC-0D03FBA16F55}" type="presOf" srcId="{D78F380C-9C72-48AB-A511-B03940384415}" destId="{0352A6F9-048E-4422-BE15-4955D6C80C30}" srcOrd="0" destOrd="0" presId="urn:microsoft.com/office/officeart/2008/layout/NameandTitleOrganizationalChart"/>
    <dgm:cxn modelId="{10E8AC91-A005-4E88-8108-9E77F253DB80}" type="presParOf" srcId="{26A5B01C-189B-4263-9E0F-26258162A49A}" destId="{B9119BF5-3349-4744-8E97-2DB943C93581}" srcOrd="0" destOrd="0" presId="urn:microsoft.com/office/officeart/2008/layout/NameandTitleOrganizationalChart"/>
    <dgm:cxn modelId="{FC236327-343C-4747-BD6A-941BB15242A9}" type="presParOf" srcId="{B9119BF5-3349-4744-8E97-2DB943C93581}" destId="{FE9E4CF9-E81E-4D10-8FD1-64375A610AFA}" srcOrd="0" destOrd="0" presId="urn:microsoft.com/office/officeart/2008/layout/NameandTitleOrganizationalChart"/>
    <dgm:cxn modelId="{5E5A03EF-2694-4DB6-AB81-2F5966A156AB}" type="presParOf" srcId="{FE9E4CF9-E81E-4D10-8FD1-64375A610AFA}" destId="{68DD19E0-58E8-44E9-A39E-064356409476}" srcOrd="0" destOrd="0" presId="urn:microsoft.com/office/officeart/2008/layout/NameandTitleOrganizationalChart"/>
    <dgm:cxn modelId="{92A9DC43-5BDB-40E0-9D22-7F68EDA6AA15}" type="presParOf" srcId="{FE9E4CF9-E81E-4D10-8FD1-64375A610AFA}" destId="{4EB63215-7AAF-4D97-8A01-987FE82C5DB8}" srcOrd="1" destOrd="0" presId="urn:microsoft.com/office/officeart/2008/layout/NameandTitleOrganizationalChart"/>
    <dgm:cxn modelId="{1C3B54A7-2253-4FEB-992B-54A8FC7F8005}" type="presParOf" srcId="{FE9E4CF9-E81E-4D10-8FD1-64375A610AFA}" destId="{4B08B3D5-1766-46C7-8D39-03BCC7AA4A7A}" srcOrd="2" destOrd="0" presId="urn:microsoft.com/office/officeart/2008/layout/NameandTitleOrganizationalChart"/>
    <dgm:cxn modelId="{771AA6BB-714F-4A41-AA68-7821AB8C8135}" type="presParOf" srcId="{B9119BF5-3349-4744-8E97-2DB943C93581}" destId="{376E8AF2-DA7A-45B2-A746-6264651B3C88}" srcOrd="1" destOrd="0" presId="urn:microsoft.com/office/officeart/2008/layout/NameandTitleOrganizationalChart"/>
    <dgm:cxn modelId="{B2189FB3-797E-4E8B-B68D-68D8DA360657}" type="presParOf" srcId="{376E8AF2-DA7A-45B2-A746-6264651B3C88}" destId="{0352A6F9-048E-4422-BE15-4955D6C80C30}" srcOrd="0" destOrd="0" presId="urn:microsoft.com/office/officeart/2008/layout/NameandTitleOrganizationalChart"/>
    <dgm:cxn modelId="{C04DD879-12AF-4EAC-AB6F-BF2D2A88B12B}" type="presParOf" srcId="{376E8AF2-DA7A-45B2-A746-6264651B3C88}" destId="{97D4C557-A2D5-4632-B99A-4B33A60E5309}" srcOrd="1" destOrd="0" presId="urn:microsoft.com/office/officeart/2008/layout/NameandTitleOrganizationalChart"/>
    <dgm:cxn modelId="{5CB6BDBB-88E6-47BF-B88A-E1119371EBC0}" type="presParOf" srcId="{97D4C557-A2D5-4632-B99A-4B33A60E5309}" destId="{C2C6E6F8-5F58-441B-9CCC-2430E3765D5B}" srcOrd="0" destOrd="0" presId="urn:microsoft.com/office/officeart/2008/layout/NameandTitleOrganizationalChart"/>
    <dgm:cxn modelId="{E835E81B-C7AA-4154-83F2-9244E67F63F1}" type="presParOf" srcId="{C2C6E6F8-5F58-441B-9CCC-2430E3765D5B}" destId="{DA23F6B7-F9F0-49F7-8AD8-7F02FA4F6FB0}" srcOrd="0" destOrd="0" presId="urn:microsoft.com/office/officeart/2008/layout/NameandTitleOrganizationalChart"/>
    <dgm:cxn modelId="{9F2BB991-1C0D-4268-9927-127AE2508AA4}" type="presParOf" srcId="{C2C6E6F8-5F58-441B-9CCC-2430E3765D5B}" destId="{387367DB-E0FD-42CD-9D07-943E01243280}" srcOrd="1" destOrd="0" presId="urn:microsoft.com/office/officeart/2008/layout/NameandTitleOrganizationalChart"/>
    <dgm:cxn modelId="{E0AD3805-5346-41D3-BBDD-6B8DDD149344}" type="presParOf" srcId="{C2C6E6F8-5F58-441B-9CCC-2430E3765D5B}" destId="{44CBA1FA-4AD4-40B9-84A4-2BFD3A706B25}" srcOrd="2" destOrd="0" presId="urn:microsoft.com/office/officeart/2008/layout/NameandTitleOrganizationalChart"/>
    <dgm:cxn modelId="{132EC21A-22D1-4801-A2C9-A21FD71402EF}" type="presParOf" srcId="{97D4C557-A2D5-4632-B99A-4B33A60E5309}" destId="{AD8C3560-6148-4264-8B41-C4B9A68B3D5C}" srcOrd="1" destOrd="0" presId="urn:microsoft.com/office/officeart/2008/layout/NameandTitleOrganizationalChart"/>
    <dgm:cxn modelId="{EC6F1BD0-A119-4A93-83D0-784D38DD0438}" type="presParOf" srcId="{AD8C3560-6148-4264-8B41-C4B9A68B3D5C}" destId="{0076968C-CC24-451C-A595-81A668974D57}" srcOrd="0" destOrd="0" presId="urn:microsoft.com/office/officeart/2008/layout/NameandTitleOrganizationalChart"/>
    <dgm:cxn modelId="{D69CE541-11F6-4746-A6AB-C980D6D11DFE}" type="presParOf" srcId="{AD8C3560-6148-4264-8B41-C4B9A68B3D5C}" destId="{15EA3643-1DC8-413C-9D62-9C3DBC114D48}" srcOrd="1" destOrd="0" presId="urn:microsoft.com/office/officeart/2008/layout/NameandTitleOrganizationalChart"/>
    <dgm:cxn modelId="{313D7975-59D2-4842-88B6-E63CBB9B121D}" type="presParOf" srcId="{15EA3643-1DC8-413C-9D62-9C3DBC114D48}" destId="{328746D9-4850-4B24-8B99-81C0DD8FD586}" srcOrd="0" destOrd="0" presId="urn:microsoft.com/office/officeart/2008/layout/NameandTitleOrganizationalChart"/>
    <dgm:cxn modelId="{7BE27674-AE4A-4CD5-A54B-236DDC5006EB}" type="presParOf" srcId="{328746D9-4850-4B24-8B99-81C0DD8FD586}" destId="{EF92C5DE-96C8-447E-AAE3-E7E7C4C284E6}" srcOrd="0" destOrd="0" presId="urn:microsoft.com/office/officeart/2008/layout/NameandTitleOrganizationalChart"/>
    <dgm:cxn modelId="{313F4346-CB5E-4CE3-9770-FD86BE25286E}" type="presParOf" srcId="{328746D9-4850-4B24-8B99-81C0DD8FD586}" destId="{4DD2F3FC-CDB1-4045-A099-BB32BC30CD1E}" srcOrd="1" destOrd="0" presId="urn:microsoft.com/office/officeart/2008/layout/NameandTitleOrganizationalChart"/>
    <dgm:cxn modelId="{5ABAD338-BC46-444A-A98F-1DCF599D8260}" type="presParOf" srcId="{328746D9-4850-4B24-8B99-81C0DD8FD586}" destId="{CBACD404-1643-47A7-97CA-E7997BCBB08B}" srcOrd="2" destOrd="0" presId="urn:microsoft.com/office/officeart/2008/layout/NameandTitleOrganizationalChart"/>
    <dgm:cxn modelId="{BC92CE8F-8683-4C19-B712-DB93449F0C54}" type="presParOf" srcId="{15EA3643-1DC8-413C-9D62-9C3DBC114D48}" destId="{A3A5AFE8-1B12-4944-BEBA-4281C824F624}" srcOrd="1" destOrd="0" presId="urn:microsoft.com/office/officeart/2008/layout/NameandTitleOrganizationalChart"/>
    <dgm:cxn modelId="{37AA14EC-A20C-495E-AE54-5C4C27D86A9F}" type="presParOf" srcId="{15EA3643-1DC8-413C-9D62-9C3DBC114D48}" destId="{78A9324C-6451-4A5A-9FBB-E426360B0B2E}" srcOrd="2" destOrd="0" presId="urn:microsoft.com/office/officeart/2008/layout/NameandTitleOrganizationalChart"/>
    <dgm:cxn modelId="{30316513-42BB-4F6E-B660-87990DEB2F85}" type="presParOf" srcId="{97D4C557-A2D5-4632-B99A-4B33A60E5309}" destId="{528F7061-B076-48C7-816A-985E6EBEFCF3}" srcOrd="2" destOrd="0" presId="urn:microsoft.com/office/officeart/2008/layout/NameandTitleOrganizationalChart"/>
    <dgm:cxn modelId="{BD510275-D36E-4C5E-A97B-14149F75CD83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Danny Highley</a:t>
          </a:r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Quillayute</a:t>
          </a:r>
          <a:r>
            <a:rPr lang="en-US" dirty="0" smtClean="0"/>
            <a:t> School District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Forks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1607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86DAA3B6-8C73-49B3-B680-CBC876073E65}" type="presOf" srcId="{D78F380C-9C72-48AB-A511-B03940384415}" destId="{0352A6F9-048E-4422-BE15-4955D6C80C30}" srcOrd="0" destOrd="0" presId="urn:microsoft.com/office/officeart/2008/layout/NameandTitleOrganizationalChart"/>
    <dgm:cxn modelId="{850FF9AB-87DC-4111-BCEB-59A36BE39192}" type="presOf" srcId="{EF4A5054-B318-48DF-BDBD-BC66FCBA6CC7}" destId="{CBACD404-1643-47A7-97CA-E7997BCBB08B}" srcOrd="1" destOrd="0" presId="urn:microsoft.com/office/officeart/2008/layout/NameandTitleOrganizationalChart"/>
    <dgm:cxn modelId="{80EB9179-2E7D-46FE-BD8A-956864F77938}" type="presOf" srcId="{845E32C6-99CA-4BB1-A4D1-150CE7B9CD6E}" destId="{0076968C-CC24-451C-A595-81A668974D57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0252EA77-611F-4295-A066-E5D62E943E53}" type="presOf" srcId="{A43230F7-87A4-4681-8A7E-2F9394CC57FE}" destId="{44CBA1FA-4AD4-40B9-84A4-2BFD3A706B25}" srcOrd="1" destOrd="0" presId="urn:microsoft.com/office/officeart/2008/layout/NameandTitleOrganizationalChart"/>
    <dgm:cxn modelId="{82A02B96-1AA1-47F1-930A-7B960A5C083D}" type="presOf" srcId="{5041890F-8081-4E82-AF5B-6B1BF12B672F}" destId="{4DD2F3FC-CDB1-4045-A099-BB32BC30CD1E}" srcOrd="0" destOrd="0" presId="urn:microsoft.com/office/officeart/2008/layout/NameandTitleOrganizationalChart"/>
    <dgm:cxn modelId="{474A1DA9-474D-4DBC-B593-228F9EDBD28E}" type="presOf" srcId="{116C4451-0B77-4E41-9609-5AAA27312FE6}" destId="{4B08B3D5-1766-46C7-8D39-03BCC7AA4A7A}" srcOrd="1" destOrd="0" presId="urn:microsoft.com/office/officeart/2008/layout/NameandTitleOrganizationalChart"/>
    <dgm:cxn modelId="{5F3492A9-0AE2-4AEE-89E2-A65DEC2E157C}" type="presOf" srcId="{EF4A5054-B318-48DF-BDBD-BC66FCBA6CC7}" destId="{EF92C5DE-96C8-447E-AAE3-E7E7C4C284E6}" srcOrd="0" destOrd="0" presId="urn:microsoft.com/office/officeart/2008/layout/NameandTitleOrganizationalChart"/>
    <dgm:cxn modelId="{3660A102-C68F-46F9-8A28-E0D6AD84A22A}" type="presOf" srcId="{591B8829-6551-43E8-A5F3-F171CF311CD0}" destId="{387367DB-E0FD-42CD-9D07-943E0124328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A75138FF-91E5-4684-9F59-214D460DB79C}" type="presOf" srcId="{A43230F7-87A4-4681-8A7E-2F9394CC57FE}" destId="{DA23F6B7-F9F0-49F7-8AD8-7F02FA4F6FB0}" srcOrd="0" destOrd="0" presId="urn:microsoft.com/office/officeart/2008/layout/NameandTitleOrganizationalChart"/>
    <dgm:cxn modelId="{589A2820-DE5F-44C3-B7F9-1CEF65C80F8B}" type="presOf" srcId="{2EB81D67-D7D0-4D3D-B4DD-A35D6809153D}" destId="{4EB63215-7AAF-4D97-8A01-987FE82C5DB8}" srcOrd="0" destOrd="0" presId="urn:microsoft.com/office/officeart/2008/layout/NameandTitleOrganizationalChart"/>
    <dgm:cxn modelId="{E42FF7BD-1724-4EA2-AD71-449FCF01E6EC}" type="presOf" srcId="{116C4451-0B77-4E41-9609-5AAA27312FE6}" destId="{68DD19E0-58E8-44E9-A39E-064356409476}" srcOrd="0" destOrd="0" presId="urn:microsoft.com/office/officeart/2008/layout/NameandTitleOrganizationalChart"/>
    <dgm:cxn modelId="{7ECA9061-AA1E-400E-811E-C2C0F3865AEC}" type="presOf" srcId="{779498DE-68F5-4AA3-94DE-731736B5607B}" destId="{26A5B01C-189B-4263-9E0F-26258162A49A}" srcOrd="0" destOrd="0" presId="urn:microsoft.com/office/officeart/2008/layout/NameandTitleOrganizationalChart"/>
    <dgm:cxn modelId="{CC66F7DF-EE62-40D5-8CF2-78468F9FA1FE}" type="presParOf" srcId="{26A5B01C-189B-4263-9E0F-26258162A49A}" destId="{B9119BF5-3349-4744-8E97-2DB943C93581}" srcOrd="0" destOrd="0" presId="urn:microsoft.com/office/officeart/2008/layout/NameandTitleOrganizationalChart"/>
    <dgm:cxn modelId="{D839ED9D-1071-4502-AA58-6480CD24E64F}" type="presParOf" srcId="{B9119BF5-3349-4744-8E97-2DB943C93581}" destId="{FE9E4CF9-E81E-4D10-8FD1-64375A610AFA}" srcOrd="0" destOrd="0" presId="urn:microsoft.com/office/officeart/2008/layout/NameandTitleOrganizationalChart"/>
    <dgm:cxn modelId="{4D08269F-828E-4DC4-AA76-5383F783F9F3}" type="presParOf" srcId="{FE9E4CF9-E81E-4D10-8FD1-64375A610AFA}" destId="{68DD19E0-58E8-44E9-A39E-064356409476}" srcOrd="0" destOrd="0" presId="urn:microsoft.com/office/officeart/2008/layout/NameandTitleOrganizationalChart"/>
    <dgm:cxn modelId="{55BF8084-FFC9-4D0B-975E-E13FC5D856B3}" type="presParOf" srcId="{FE9E4CF9-E81E-4D10-8FD1-64375A610AFA}" destId="{4EB63215-7AAF-4D97-8A01-987FE82C5DB8}" srcOrd="1" destOrd="0" presId="urn:microsoft.com/office/officeart/2008/layout/NameandTitleOrganizationalChart"/>
    <dgm:cxn modelId="{16C1E2BE-D3B5-4FC2-852D-22FBEFCC25F1}" type="presParOf" srcId="{FE9E4CF9-E81E-4D10-8FD1-64375A610AFA}" destId="{4B08B3D5-1766-46C7-8D39-03BCC7AA4A7A}" srcOrd="2" destOrd="0" presId="urn:microsoft.com/office/officeart/2008/layout/NameandTitleOrganizationalChart"/>
    <dgm:cxn modelId="{5B9A153F-FEF6-413C-AACF-C2386B10B255}" type="presParOf" srcId="{B9119BF5-3349-4744-8E97-2DB943C93581}" destId="{376E8AF2-DA7A-45B2-A746-6264651B3C88}" srcOrd="1" destOrd="0" presId="urn:microsoft.com/office/officeart/2008/layout/NameandTitleOrganizationalChart"/>
    <dgm:cxn modelId="{1894BE08-ED60-401E-96C5-12B91293C97B}" type="presParOf" srcId="{376E8AF2-DA7A-45B2-A746-6264651B3C88}" destId="{0352A6F9-048E-4422-BE15-4955D6C80C30}" srcOrd="0" destOrd="0" presId="urn:microsoft.com/office/officeart/2008/layout/NameandTitleOrganizationalChart"/>
    <dgm:cxn modelId="{117FA67B-8B78-40F1-BFE7-4458E8A8F2D3}" type="presParOf" srcId="{376E8AF2-DA7A-45B2-A746-6264651B3C88}" destId="{97D4C557-A2D5-4632-B99A-4B33A60E5309}" srcOrd="1" destOrd="0" presId="urn:microsoft.com/office/officeart/2008/layout/NameandTitleOrganizationalChart"/>
    <dgm:cxn modelId="{3F51B950-22FF-4050-9200-1AA5713F5239}" type="presParOf" srcId="{97D4C557-A2D5-4632-B99A-4B33A60E5309}" destId="{C2C6E6F8-5F58-441B-9CCC-2430E3765D5B}" srcOrd="0" destOrd="0" presId="urn:microsoft.com/office/officeart/2008/layout/NameandTitleOrganizationalChart"/>
    <dgm:cxn modelId="{5412020C-D597-41AD-947E-54E17039D2A8}" type="presParOf" srcId="{C2C6E6F8-5F58-441B-9CCC-2430E3765D5B}" destId="{DA23F6B7-F9F0-49F7-8AD8-7F02FA4F6FB0}" srcOrd="0" destOrd="0" presId="urn:microsoft.com/office/officeart/2008/layout/NameandTitleOrganizationalChart"/>
    <dgm:cxn modelId="{4BB1E863-977D-45C8-8289-5C3E42CD3870}" type="presParOf" srcId="{C2C6E6F8-5F58-441B-9CCC-2430E3765D5B}" destId="{387367DB-E0FD-42CD-9D07-943E01243280}" srcOrd="1" destOrd="0" presId="urn:microsoft.com/office/officeart/2008/layout/NameandTitleOrganizationalChart"/>
    <dgm:cxn modelId="{7F84224E-12BA-4CBB-AF89-D2DFF7ADF50F}" type="presParOf" srcId="{C2C6E6F8-5F58-441B-9CCC-2430E3765D5B}" destId="{44CBA1FA-4AD4-40B9-84A4-2BFD3A706B25}" srcOrd="2" destOrd="0" presId="urn:microsoft.com/office/officeart/2008/layout/NameandTitleOrganizationalChart"/>
    <dgm:cxn modelId="{DCCD67D4-BF4C-495F-8331-D5E3E0EE96E9}" type="presParOf" srcId="{97D4C557-A2D5-4632-B99A-4B33A60E5309}" destId="{AD8C3560-6148-4264-8B41-C4B9A68B3D5C}" srcOrd="1" destOrd="0" presId="urn:microsoft.com/office/officeart/2008/layout/NameandTitleOrganizationalChart"/>
    <dgm:cxn modelId="{D6B1B942-A6A2-46FB-97BE-485618AE5483}" type="presParOf" srcId="{AD8C3560-6148-4264-8B41-C4B9A68B3D5C}" destId="{0076968C-CC24-451C-A595-81A668974D57}" srcOrd="0" destOrd="0" presId="urn:microsoft.com/office/officeart/2008/layout/NameandTitleOrganizationalChart"/>
    <dgm:cxn modelId="{570177A4-1AFB-4A1D-A192-9193087C661D}" type="presParOf" srcId="{AD8C3560-6148-4264-8B41-C4B9A68B3D5C}" destId="{15EA3643-1DC8-413C-9D62-9C3DBC114D48}" srcOrd="1" destOrd="0" presId="urn:microsoft.com/office/officeart/2008/layout/NameandTitleOrganizationalChart"/>
    <dgm:cxn modelId="{5A0E3228-FAB0-4D5C-A1A4-41047EA6CFA3}" type="presParOf" srcId="{15EA3643-1DC8-413C-9D62-9C3DBC114D48}" destId="{328746D9-4850-4B24-8B99-81C0DD8FD586}" srcOrd="0" destOrd="0" presId="urn:microsoft.com/office/officeart/2008/layout/NameandTitleOrganizationalChart"/>
    <dgm:cxn modelId="{E317D474-47BC-4409-A535-201FB1A84C3C}" type="presParOf" srcId="{328746D9-4850-4B24-8B99-81C0DD8FD586}" destId="{EF92C5DE-96C8-447E-AAE3-E7E7C4C284E6}" srcOrd="0" destOrd="0" presId="urn:microsoft.com/office/officeart/2008/layout/NameandTitleOrganizationalChart"/>
    <dgm:cxn modelId="{636DAB25-DDA2-4A22-AD68-D68297CC9D50}" type="presParOf" srcId="{328746D9-4850-4B24-8B99-81C0DD8FD586}" destId="{4DD2F3FC-CDB1-4045-A099-BB32BC30CD1E}" srcOrd="1" destOrd="0" presId="urn:microsoft.com/office/officeart/2008/layout/NameandTitleOrganizationalChart"/>
    <dgm:cxn modelId="{4D389E01-E4DF-437C-B116-02DC2CDD750D}" type="presParOf" srcId="{328746D9-4850-4B24-8B99-81C0DD8FD586}" destId="{CBACD404-1643-47A7-97CA-E7997BCBB08B}" srcOrd="2" destOrd="0" presId="urn:microsoft.com/office/officeart/2008/layout/NameandTitleOrganizationalChart"/>
    <dgm:cxn modelId="{005F71AC-BB2A-46F3-B413-68A795E44BDF}" type="presParOf" srcId="{15EA3643-1DC8-413C-9D62-9C3DBC114D48}" destId="{A3A5AFE8-1B12-4944-BEBA-4281C824F624}" srcOrd="1" destOrd="0" presId="urn:microsoft.com/office/officeart/2008/layout/NameandTitleOrganizationalChart"/>
    <dgm:cxn modelId="{BFEC6BFB-2352-44F4-B753-234A28499D75}" type="presParOf" srcId="{15EA3643-1DC8-413C-9D62-9C3DBC114D48}" destId="{78A9324C-6451-4A5A-9FBB-E426360B0B2E}" srcOrd="2" destOrd="0" presId="urn:microsoft.com/office/officeart/2008/layout/NameandTitleOrganizationalChart"/>
    <dgm:cxn modelId="{91C20011-76E6-4B5C-84C5-8EB8D913487C}" type="presParOf" srcId="{97D4C557-A2D5-4632-B99A-4B33A60E5309}" destId="{528F7061-B076-48C7-816A-985E6EBEFCF3}" srcOrd="2" destOrd="0" presId="urn:microsoft.com/office/officeart/2008/layout/NameandTitleOrganizationalChart"/>
    <dgm:cxn modelId="{1C323600-3E18-426F-ACC7-B5EE6055F303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Lisa Stewart</a:t>
          </a:r>
          <a:endParaRPr lang="en-US" dirty="0"/>
        </a:p>
      </dgm:t>
    </dgm:pt>
    <dgm:pt modelId="{4C85C29F-B3CD-46BA-9CC5-ADF80F0CEDB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S.T.O.P. Coalition</a:t>
          </a:r>
        </a:p>
      </dgm:t>
    </dgm:pt>
    <dgm:pt modelId="{D5EDEA25-F910-4144-9ED2-119D3AC9D653}" type="parTrans" cxnId="{7F7026C0-F8C4-4BFE-AE14-7E37FAB84DBC}">
      <dgm:prSet/>
      <dgm:spPr/>
      <dgm:t>
        <a:bodyPr/>
        <a:lstStyle/>
        <a:p>
          <a:endParaRPr lang="en-US"/>
        </a:p>
      </dgm:t>
    </dgm:pt>
    <dgm:pt modelId="{DF1E7655-F21E-4530-8CA1-8EED9C1535A1}" type="sibTrans" cxnId="{7F7026C0-F8C4-4BFE-AE14-7E37FAB84DB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Republic Youth Action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Rural Resources Community Action</a:t>
          </a:r>
          <a:endParaRPr lang="en-US" dirty="0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2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3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3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337236EF-6310-4151-B408-2D84439195DD}" type="pres">
      <dgm:prSet presAssocID="{D5EDEA25-F910-4144-9ED2-119D3AC9D653}" presName="Name37" presStyleLbl="parChTrans1D3" presStyleIdx="1" presStyleCnt="2"/>
      <dgm:spPr/>
      <dgm:t>
        <a:bodyPr/>
        <a:lstStyle/>
        <a:p>
          <a:endParaRPr lang="en-US"/>
        </a:p>
      </dgm:t>
    </dgm:pt>
    <dgm:pt modelId="{E34CB578-8B30-4BD3-B92A-F3F26CBD8620}" type="pres">
      <dgm:prSet presAssocID="{4C85C29F-B3CD-46BA-9CC5-ADF80F0CEDBF}" presName="hierRoot2" presStyleCnt="0">
        <dgm:presLayoutVars>
          <dgm:hierBranch val="init"/>
        </dgm:presLayoutVars>
      </dgm:prSet>
      <dgm:spPr/>
    </dgm:pt>
    <dgm:pt modelId="{AEC1AC20-FADD-492E-8513-ED801DF45178}" type="pres">
      <dgm:prSet presAssocID="{4C85C29F-B3CD-46BA-9CC5-ADF80F0CEDBF}" presName="rootComposite" presStyleCnt="0"/>
      <dgm:spPr/>
    </dgm:pt>
    <dgm:pt modelId="{96E187B7-0A16-4F37-8EF4-E860C31E3350}" type="pres">
      <dgm:prSet presAssocID="{4C85C29F-B3CD-46BA-9CC5-ADF80F0CEDBF}" presName="rootText" presStyleLbl="node1" presStyleIdx="2" presStyleCnt="3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6A2474-E060-430E-BAEB-7DD819314325}" type="pres">
      <dgm:prSet presAssocID="{4C85C29F-B3CD-46BA-9CC5-ADF80F0CEDBF}" presName="titleText2" presStyleLbl="fgAcc1" presStyleIdx="2" presStyleCnt="3" custLinFactNeighborX="25526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BC20C70-3AAB-4722-8D60-AC410019FE26}" type="pres">
      <dgm:prSet presAssocID="{4C85C29F-B3CD-46BA-9CC5-ADF80F0CEDBF}" presName="rootConnector" presStyleLbl="node3" presStyleIdx="0" presStyleCnt="0"/>
      <dgm:spPr/>
      <dgm:t>
        <a:bodyPr/>
        <a:lstStyle/>
        <a:p>
          <a:endParaRPr lang="en-US"/>
        </a:p>
      </dgm:t>
    </dgm:pt>
    <dgm:pt modelId="{1A3139C0-60D7-4A70-A857-C4852242D6DB}" type="pres">
      <dgm:prSet presAssocID="{4C85C29F-B3CD-46BA-9CC5-ADF80F0CEDBF}" presName="hierChild4" presStyleCnt="0"/>
      <dgm:spPr/>
    </dgm:pt>
    <dgm:pt modelId="{C6061DD2-CB9C-41E8-AEC4-4832A7817E54}" type="pres">
      <dgm:prSet presAssocID="{4C85C29F-B3CD-46BA-9CC5-ADF80F0CEDBF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A3DC7347-1000-4D96-ABDE-7CDA85E77169}" type="presOf" srcId="{DF1E7655-F21E-4530-8CA1-8EED9C1535A1}" destId="{EC6A2474-E060-430E-BAEB-7DD819314325}" srcOrd="0" destOrd="0" presId="urn:microsoft.com/office/officeart/2008/layout/NameandTitleOrganizationalChart"/>
    <dgm:cxn modelId="{B304EF47-0C42-485B-BD5D-D4AE80AD6FE6}" type="presOf" srcId="{4C85C29F-B3CD-46BA-9CC5-ADF80F0CEDBF}" destId="{96E187B7-0A16-4F37-8EF4-E860C31E3350}" srcOrd="0" destOrd="0" presId="urn:microsoft.com/office/officeart/2008/layout/NameandTitleOrganizationalChart"/>
    <dgm:cxn modelId="{7F7026C0-F8C4-4BFE-AE14-7E37FAB84DBC}" srcId="{A43230F7-87A4-4681-8A7E-2F9394CC57FE}" destId="{4C85C29F-B3CD-46BA-9CC5-ADF80F0CEDBF}" srcOrd="1" destOrd="0" parTransId="{D5EDEA25-F910-4144-9ED2-119D3AC9D653}" sibTransId="{DF1E7655-F21E-4530-8CA1-8EED9C1535A1}"/>
    <dgm:cxn modelId="{C061D017-92B4-4A91-8104-908635C93BE3}" type="presOf" srcId="{4C85C29F-B3CD-46BA-9CC5-ADF80F0CEDBF}" destId="{ABC20C70-3AAB-4722-8D60-AC410019FE26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36E6E9EE-A4E4-4066-92CD-653A71218CB3}" type="presOf" srcId="{779498DE-68F5-4AA3-94DE-731736B5607B}" destId="{26A5B01C-189B-4263-9E0F-26258162A49A}" srcOrd="0" destOrd="0" presId="urn:microsoft.com/office/officeart/2008/layout/NameandTitleOrganizationalChart"/>
    <dgm:cxn modelId="{716F9A94-56E6-462C-AD98-B2A1D4125A6C}" type="presOf" srcId="{2EB81D67-D7D0-4D3D-B4DD-A35D6809153D}" destId="{4EB63215-7AAF-4D97-8A01-987FE82C5DB8}" srcOrd="0" destOrd="0" presId="urn:microsoft.com/office/officeart/2008/layout/NameandTitleOrganizationalChart"/>
    <dgm:cxn modelId="{50DABDF8-B03C-4B2D-ACC2-0C6A7745F012}" type="presOf" srcId="{EF4A5054-B318-48DF-BDBD-BC66FCBA6CC7}" destId="{EF92C5DE-96C8-447E-AAE3-E7E7C4C284E6}" srcOrd="0" destOrd="0" presId="urn:microsoft.com/office/officeart/2008/layout/NameandTitleOrganizationalChart"/>
    <dgm:cxn modelId="{FB125013-3CAD-416B-B08C-40E5A4C816CB}" type="presOf" srcId="{D78F380C-9C72-48AB-A511-B03940384415}" destId="{0352A6F9-048E-4422-BE15-4955D6C80C30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37BE9CE6-2FBC-460C-A125-41771F180D36}" type="presOf" srcId="{5041890F-8081-4E82-AF5B-6B1BF12B672F}" destId="{4DD2F3FC-CDB1-4045-A099-BB32BC30CD1E}" srcOrd="0" destOrd="0" presId="urn:microsoft.com/office/officeart/2008/layout/NameandTitleOrganizationalChart"/>
    <dgm:cxn modelId="{7BE37E19-F2D1-481C-A669-7D53175F58D9}" type="presOf" srcId="{A43230F7-87A4-4681-8A7E-2F9394CC57FE}" destId="{44CBA1FA-4AD4-40B9-84A4-2BFD3A706B25}" srcOrd="1" destOrd="0" presId="urn:microsoft.com/office/officeart/2008/layout/NameandTitleOrganizationalChart"/>
    <dgm:cxn modelId="{6ED342D5-3047-4CAC-9D1F-17B66962DD0C}" type="presOf" srcId="{116C4451-0B77-4E41-9609-5AAA27312FE6}" destId="{4B08B3D5-1766-46C7-8D39-03BCC7AA4A7A}" srcOrd="1" destOrd="0" presId="urn:microsoft.com/office/officeart/2008/layout/NameandTitleOrganizationalChart"/>
    <dgm:cxn modelId="{33E98ABD-3827-4D61-8F9E-449AE446BF45}" type="presOf" srcId="{EF4A5054-B318-48DF-BDBD-BC66FCBA6CC7}" destId="{CBACD404-1643-47A7-97CA-E7997BCBB08B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CB97B548-CE84-44B1-AFF3-A8577701E573}" type="presOf" srcId="{591B8829-6551-43E8-A5F3-F171CF311CD0}" destId="{387367DB-E0FD-42CD-9D07-943E01243280}" srcOrd="0" destOrd="0" presId="urn:microsoft.com/office/officeart/2008/layout/NameandTitleOrganizationalChart"/>
    <dgm:cxn modelId="{4DA54291-35A3-4DD9-A44A-6011AD5CC325}" type="presOf" srcId="{845E32C6-99CA-4BB1-A4D1-150CE7B9CD6E}" destId="{0076968C-CC24-451C-A595-81A668974D57}" srcOrd="0" destOrd="0" presId="urn:microsoft.com/office/officeart/2008/layout/NameandTitleOrganizationalChart"/>
    <dgm:cxn modelId="{114906A6-402D-4D79-8069-BFA2370109F3}" type="presOf" srcId="{116C4451-0B77-4E41-9609-5AAA27312FE6}" destId="{68DD19E0-58E8-44E9-A39E-064356409476}" srcOrd="0" destOrd="0" presId="urn:microsoft.com/office/officeart/2008/layout/NameandTitleOrganizationalChart"/>
    <dgm:cxn modelId="{BAF896C0-2F9D-4F10-A0EB-A63A768A0CF3}" type="presOf" srcId="{D5EDEA25-F910-4144-9ED2-119D3AC9D653}" destId="{337236EF-6310-4151-B408-2D84439195DD}" srcOrd="0" destOrd="0" presId="urn:microsoft.com/office/officeart/2008/layout/NameandTitleOrganizationalChart"/>
    <dgm:cxn modelId="{BD4D0632-FE05-42AB-810C-B3BCF7D50D93}" type="presOf" srcId="{A43230F7-87A4-4681-8A7E-2F9394CC57FE}" destId="{DA23F6B7-F9F0-49F7-8AD8-7F02FA4F6FB0}" srcOrd="0" destOrd="0" presId="urn:microsoft.com/office/officeart/2008/layout/NameandTitleOrganizationalChart"/>
    <dgm:cxn modelId="{11857897-904F-4132-97C9-127369E04761}" type="presParOf" srcId="{26A5B01C-189B-4263-9E0F-26258162A49A}" destId="{B9119BF5-3349-4744-8E97-2DB943C93581}" srcOrd="0" destOrd="0" presId="urn:microsoft.com/office/officeart/2008/layout/NameandTitleOrganizationalChart"/>
    <dgm:cxn modelId="{4F02EECD-A4ED-4252-8FAF-FBDE0F7E2EFE}" type="presParOf" srcId="{B9119BF5-3349-4744-8E97-2DB943C93581}" destId="{FE9E4CF9-E81E-4D10-8FD1-64375A610AFA}" srcOrd="0" destOrd="0" presId="urn:microsoft.com/office/officeart/2008/layout/NameandTitleOrganizationalChart"/>
    <dgm:cxn modelId="{75C0C2AD-9527-4DBF-AA34-8A613F810A7E}" type="presParOf" srcId="{FE9E4CF9-E81E-4D10-8FD1-64375A610AFA}" destId="{68DD19E0-58E8-44E9-A39E-064356409476}" srcOrd="0" destOrd="0" presId="urn:microsoft.com/office/officeart/2008/layout/NameandTitleOrganizationalChart"/>
    <dgm:cxn modelId="{CF641EFD-5284-4B71-B0B9-AC436F9B5C4E}" type="presParOf" srcId="{FE9E4CF9-E81E-4D10-8FD1-64375A610AFA}" destId="{4EB63215-7AAF-4D97-8A01-987FE82C5DB8}" srcOrd="1" destOrd="0" presId="urn:microsoft.com/office/officeart/2008/layout/NameandTitleOrganizationalChart"/>
    <dgm:cxn modelId="{9DEF6841-A128-4EB6-A1C5-DDFBE32413CC}" type="presParOf" srcId="{FE9E4CF9-E81E-4D10-8FD1-64375A610AFA}" destId="{4B08B3D5-1766-46C7-8D39-03BCC7AA4A7A}" srcOrd="2" destOrd="0" presId="urn:microsoft.com/office/officeart/2008/layout/NameandTitleOrganizationalChart"/>
    <dgm:cxn modelId="{9EBED293-D6DD-4326-AC57-87406B881297}" type="presParOf" srcId="{B9119BF5-3349-4744-8E97-2DB943C93581}" destId="{376E8AF2-DA7A-45B2-A746-6264651B3C88}" srcOrd="1" destOrd="0" presId="urn:microsoft.com/office/officeart/2008/layout/NameandTitleOrganizationalChart"/>
    <dgm:cxn modelId="{3FE80EBA-4426-4F36-83E5-D27981BAB7A3}" type="presParOf" srcId="{376E8AF2-DA7A-45B2-A746-6264651B3C88}" destId="{0352A6F9-048E-4422-BE15-4955D6C80C30}" srcOrd="0" destOrd="0" presId="urn:microsoft.com/office/officeart/2008/layout/NameandTitleOrganizationalChart"/>
    <dgm:cxn modelId="{EA9D9163-2284-497D-BC02-D78EEBDE0E8C}" type="presParOf" srcId="{376E8AF2-DA7A-45B2-A746-6264651B3C88}" destId="{97D4C557-A2D5-4632-B99A-4B33A60E5309}" srcOrd="1" destOrd="0" presId="urn:microsoft.com/office/officeart/2008/layout/NameandTitleOrganizationalChart"/>
    <dgm:cxn modelId="{15ECADDE-3309-4084-9160-0BF710D15EC1}" type="presParOf" srcId="{97D4C557-A2D5-4632-B99A-4B33A60E5309}" destId="{C2C6E6F8-5F58-441B-9CCC-2430E3765D5B}" srcOrd="0" destOrd="0" presId="urn:microsoft.com/office/officeart/2008/layout/NameandTitleOrganizationalChart"/>
    <dgm:cxn modelId="{C08FC64B-AC55-4315-8235-03BA13CBF391}" type="presParOf" srcId="{C2C6E6F8-5F58-441B-9CCC-2430E3765D5B}" destId="{DA23F6B7-F9F0-49F7-8AD8-7F02FA4F6FB0}" srcOrd="0" destOrd="0" presId="urn:microsoft.com/office/officeart/2008/layout/NameandTitleOrganizationalChart"/>
    <dgm:cxn modelId="{0BE41E06-269B-4DFE-8E55-DD4F2DAF23EF}" type="presParOf" srcId="{C2C6E6F8-5F58-441B-9CCC-2430E3765D5B}" destId="{387367DB-E0FD-42CD-9D07-943E01243280}" srcOrd="1" destOrd="0" presId="urn:microsoft.com/office/officeart/2008/layout/NameandTitleOrganizationalChart"/>
    <dgm:cxn modelId="{D4E04636-80EF-4633-8D31-D8457DD6BA42}" type="presParOf" srcId="{C2C6E6F8-5F58-441B-9CCC-2430E3765D5B}" destId="{44CBA1FA-4AD4-40B9-84A4-2BFD3A706B25}" srcOrd="2" destOrd="0" presId="urn:microsoft.com/office/officeart/2008/layout/NameandTitleOrganizationalChart"/>
    <dgm:cxn modelId="{98D2F6E4-682B-45E1-B0D2-1F930FB6A6EF}" type="presParOf" srcId="{97D4C557-A2D5-4632-B99A-4B33A60E5309}" destId="{AD8C3560-6148-4264-8B41-C4B9A68B3D5C}" srcOrd="1" destOrd="0" presId="urn:microsoft.com/office/officeart/2008/layout/NameandTitleOrganizationalChart"/>
    <dgm:cxn modelId="{C71384B0-FD2D-4C0F-AD3B-6FA43D282288}" type="presParOf" srcId="{AD8C3560-6148-4264-8B41-C4B9A68B3D5C}" destId="{0076968C-CC24-451C-A595-81A668974D57}" srcOrd="0" destOrd="0" presId="urn:microsoft.com/office/officeart/2008/layout/NameandTitleOrganizationalChart"/>
    <dgm:cxn modelId="{0870DBC9-8BE2-4B51-8B16-DD59984542E7}" type="presParOf" srcId="{AD8C3560-6148-4264-8B41-C4B9A68B3D5C}" destId="{15EA3643-1DC8-413C-9D62-9C3DBC114D48}" srcOrd="1" destOrd="0" presId="urn:microsoft.com/office/officeart/2008/layout/NameandTitleOrganizationalChart"/>
    <dgm:cxn modelId="{CADED86C-C4EF-44D2-B57C-8426F6F87550}" type="presParOf" srcId="{15EA3643-1DC8-413C-9D62-9C3DBC114D48}" destId="{328746D9-4850-4B24-8B99-81C0DD8FD586}" srcOrd="0" destOrd="0" presId="urn:microsoft.com/office/officeart/2008/layout/NameandTitleOrganizationalChart"/>
    <dgm:cxn modelId="{97905CE8-23D4-4D45-B149-6B10A8E0B111}" type="presParOf" srcId="{328746D9-4850-4B24-8B99-81C0DD8FD586}" destId="{EF92C5DE-96C8-447E-AAE3-E7E7C4C284E6}" srcOrd="0" destOrd="0" presId="urn:microsoft.com/office/officeart/2008/layout/NameandTitleOrganizationalChart"/>
    <dgm:cxn modelId="{38518BCA-83C3-4CF8-830A-C5B6E0F8120F}" type="presParOf" srcId="{328746D9-4850-4B24-8B99-81C0DD8FD586}" destId="{4DD2F3FC-CDB1-4045-A099-BB32BC30CD1E}" srcOrd="1" destOrd="0" presId="urn:microsoft.com/office/officeart/2008/layout/NameandTitleOrganizationalChart"/>
    <dgm:cxn modelId="{8C64CDBF-B563-4430-82E2-B1F0A8092A89}" type="presParOf" srcId="{328746D9-4850-4B24-8B99-81C0DD8FD586}" destId="{CBACD404-1643-47A7-97CA-E7997BCBB08B}" srcOrd="2" destOrd="0" presId="urn:microsoft.com/office/officeart/2008/layout/NameandTitleOrganizationalChart"/>
    <dgm:cxn modelId="{ED4C9C31-A539-4200-91F0-34E1849356AD}" type="presParOf" srcId="{15EA3643-1DC8-413C-9D62-9C3DBC114D48}" destId="{A3A5AFE8-1B12-4944-BEBA-4281C824F624}" srcOrd="1" destOrd="0" presId="urn:microsoft.com/office/officeart/2008/layout/NameandTitleOrganizationalChart"/>
    <dgm:cxn modelId="{47FA5170-2DC1-42A1-8B6D-4BB83FC5B37A}" type="presParOf" srcId="{15EA3643-1DC8-413C-9D62-9C3DBC114D48}" destId="{78A9324C-6451-4A5A-9FBB-E426360B0B2E}" srcOrd="2" destOrd="0" presId="urn:microsoft.com/office/officeart/2008/layout/NameandTitleOrganizationalChart"/>
    <dgm:cxn modelId="{668DBCDA-2C45-4F01-9C69-076C8DD44892}" type="presParOf" srcId="{AD8C3560-6148-4264-8B41-C4B9A68B3D5C}" destId="{337236EF-6310-4151-B408-2D84439195DD}" srcOrd="2" destOrd="0" presId="urn:microsoft.com/office/officeart/2008/layout/NameandTitleOrganizationalChart"/>
    <dgm:cxn modelId="{6B6435A5-5505-4E1F-AE1A-8826A7B22941}" type="presParOf" srcId="{AD8C3560-6148-4264-8B41-C4B9A68B3D5C}" destId="{E34CB578-8B30-4BD3-B92A-F3F26CBD8620}" srcOrd="3" destOrd="0" presId="urn:microsoft.com/office/officeart/2008/layout/NameandTitleOrganizationalChart"/>
    <dgm:cxn modelId="{30E74305-8B83-48FF-919C-DA4624CB969C}" type="presParOf" srcId="{E34CB578-8B30-4BD3-B92A-F3F26CBD8620}" destId="{AEC1AC20-FADD-492E-8513-ED801DF45178}" srcOrd="0" destOrd="0" presId="urn:microsoft.com/office/officeart/2008/layout/NameandTitleOrganizationalChart"/>
    <dgm:cxn modelId="{601729E8-9A27-4B28-93D5-310ADE445E39}" type="presParOf" srcId="{AEC1AC20-FADD-492E-8513-ED801DF45178}" destId="{96E187B7-0A16-4F37-8EF4-E860C31E3350}" srcOrd="0" destOrd="0" presId="urn:microsoft.com/office/officeart/2008/layout/NameandTitleOrganizationalChart"/>
    <dgm:cxn modelId="{FDE9C0B2-C25E-4377-A626-4F2E461979FE}" type="presParOf" srcId="{AEC1AC20-FADD-492E-8513-ED801DF45178}" destId="{EC6A2474-E060-430E-BAEB-7DD819314325}" srcOrd="1" destOrd="0" presId="urn:microsoft.com/office/officeart/2008/layout/NameandTitleOrganizationalChart"/>
    <dgm:cxn modelId="{BA51E504-73D8-4D5A-B517-A0171BDE5356}" type="presParOf" srcId="{AEC1AC20-FADD-492E-8513-ED801DF45178}" destId="{ABC20C70-3AAB-4722-8D60-AC410019FE26}" srcOrd="2" destOrd="0" presId="urn:microsoft.com/office/officeart/2008/layout/NameandTitleOrganizationalChart"/>
    <dgm:cxn modelId="{F0DF0726-5208-4D35-930F-1D39F3B1F0CA}" type="presParOf" srcId="{E34CB578-8B30-4BD3-B92A-F3F26CBD8620}" destId="{1A3139C0-60D7-4A70-A857-C4852242D6DB}" srcOrd="1" destOrd="0" presId="urn:microsoft.com/office/officeart/2008/layout/NameandTitleOrganizationalChart"/>
    <dgm:cxn modelId="{BE5964DD-D46A-4AE1-BDF5-A1DD0E353A0C}" type="presParOf" srcId="{E34CB578-8B30-4BD3-B92A-F3F26CBD8620}" destId="{C6061DD2-CB9C-41E8-AEC4-4832A7817E54}" srcOrd="2" destOrd="0" presId="urn:microsoft.com/office/officeart/2008/layout/NameandTitleOrganizationalChart"/>
    <dgm:cxn modelId="{057C0AB4-7D40-4853-8730-B663AC81CC38}" type="presParOf" srcId="{97D4C557-A2D5-4632-B99A-4B33A60E5309}" destId="{528F7061-B076-48C7-816A-985E6EBEFCF3}" srcOrd="2" destOrd="0" presId="urn:microsoft.com/office/officeart/2008/layout/NameandTitleOrganizationalChart"/>
    <dgm:cxn modelId="{8A0D9E55-34D6-479A-A4C6-C67E1A3DB96D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9CDB20F5-1DB2-48F2-9526-49C3484921D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D82DAA-E948-47C4-95CC-4F06ED05D1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0A0B8753-5D79-4A65-9924-049E796E7103}" type="parTrans" cxnId="{E0A61DE7-BA1F-4971-8AEB-585421405E2E}">
      <dgm:prSet/>
      <dgm:spPr/>
      <dgm:t>
        <a:bodyPr/>
        <a:lstStyle/>
        <a:p>
          <a:endParaRPr lang="en-US"/>
        </a:p>
      </dgm:t>
    </dgm:pt>
    <dgm:pt modelId="{3E9CA33E-DBF3-4FD8-AC53-F7E94AB72477}" type="sibTrans" cxnId="{E0A61DE7-BA1F-4971-8AEB-585421405E2E}">
      <dgm:prSet/>
      <dgm:spPr/>
      <dgm:t>
        <a:bodyPr/>
        <a:lstStyle/>
        <a:p>
          <a:pPr algn="ctr"/>
          <a:r>
            <a:rPr lang="en-US" dirty="0" err="1" smtClean="0"/>
            <a:t>Julee</a:t>
          </a:r>
          <a:r>
            <a:rPr lang="en-US" dirty="0" smtClean="0"/>
            <a:t> Christianson</a:t>
          </a:r>
          <a:endParaRPr lang="en-US" dirty="0"/>
        </a:p>
      </dgm:t>
    </dgm:pt>
    <dgm:pt modelId="{7DFEB00B-1582-49B8-BA9D-213451B3C4E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San Juan County</a:t>
          </a:r>
          <a:endParaRPr lang="en-US" dirty="0"/>
        </a:p>
      </dgm:t>
    </dgm:pt>
    <dgm:pt modelId="{DCBC4BD4-F96F-4D3D-A1BC-C437A58867BD}" type="parTrans" cxnId="{176690CE-F2B2-42E3-8204-468FC76AD1B2}">
      <dgm:prSet/>
      <dgm:spPr/>
      <dgm:t>
        <a:bodyPr/>
        <a:lstStyle/>
        <a:p>
          <a:endParaRPr lang="en-US"/>
        </a:p>
      </dgm:t>
    </dgm:pt>
    <dgm:pt modelId="{E188A2C8-419C-4AD5-91A9-487E718FCA3C}" type="sibTrans" cxnId="{176690CE-F2B2-42E3-8204-468FC76AD1B2}">
      <dgm:prSet/>
      <dgm:spPr/>
      <dgm:t>
        <a:bodyPr/>
        <a:lstStyle/>
        <a:p>
          <a:r>
            <a:rPr lang="en-US" dirty="0" smtClean="0"/>
            <a:t>CPWI Contractor</a:t>
          </a:r>
          <a:endParaRPr lang="en-US" dirty="0"/>
        </a:p>
      </dgm:t>
    </dgm:pt>
    <dgm:pt modelId="{97716779-331D-47AF-8FB1-4E10555EBAE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San Juan Island Prevention Coalition (SJIPC)</a:t>
          </a:r>
          <a:endParaRPr lang="en-US" dirty="0"/>
        </a:p>
      </dgm:t>
    </dgm:pt>
    <dgm:pt modelId="{E441C720-ADBD-47F3-865A-96A7F587AEDB}" type="parTrans" cxnId="{59E95D60-1168-411F-8A2D-9619E0FCE77C}">
      <dgm:prSet/>
      <dgm:spPr/>
      <dgm:t>
        <a:bodyPr/>
        <a:lstStyle/>
        <a:p>
          <a:endParaRPr lang="en-US"/>
        </a:p>
      </dgm:t>
    </dgm:pt>
    <dgm:pt modelId="{A59D0753-C537-42E9-A559-3E6CEB56E429}" type="sibTrans" cxnId="{59E95D60-1168-411F-8A2D-9619E0FCE77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E2C880CB-A6E3-403A-BC28-692983AD71D9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San Juan Island Family Resource Center</a:t>
          </a:r>
          <a:endParaRPr lang="en-US" dirty="0"/>
        </a:p>
      </dgm:t>
    </dgm:pt>
    <dgm:pt modelId="{B0C798B1-C084-4932-BA93-641E573380D9}" type="parTrans" cxnId="{739FCC1D-A1E3-43A2-95D6-C94DAF31A9E2}">
      <dgm:prSet/>
      <dgm:spPr/>
      <dgm:t>
        <a:bodyPr/>
        <a:lstStyle/>
        <a:p>
          <a:endParaRPr lang="en-US"/>
        </a:p>
      </dgm:t>
    </dgm:pt>
    <dgm:pt modelId="{028C5F08-E834-4AD7-8346-19EEEA8C468E}" type="sibTrans" cxnId="{739FCC1D-A1E3-43A2-95D6-C94DAF31A9E2}">
      <dgm:prSet/>
      <dgm:spPr/>
      <dgm:t>
        <a:bodyPr/>
        <a:lstStyle/>
        <a:p>
          <a:pPr algn="ctr"/>
          <a:r>
            <a:rPr lang="en-US" dirty="0" smtClean="0"/>
            <a:t>SJIPC Subcontractor</a:t>
          </a:r>
          <a:endParaRPr lang="en-US" dirty="0"/>
        </a:p>
      </dgm:t>
    </dgm:pt>
    <dgm:pt modelId="{6981CD53-5AD7-47FD-A9C7-F200D46E50ED}" type="pres">
      <dgm:prSet presAssocID="{9CDB20F5-1DB2-48F2-9526-49C3484921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A44D502-0E99-47A1-A605-23518AC62E50}" type="pres">
      <dgm:prSet presAssocID="{63D82DAA-E948-47C4-95CC-4F06ED05D1BB}" presName="hierRoot1" presStyleCnt="0">
        <dgm:presLayoutVars>
          <dgm:hierBranch val="init"/>
        </dgm:presLayoutVars>
      </dgm:prSet>
      <dgm:spPr/>
    </dgm:pt>
    <dgm:pt modelId="{09A412D8-CC66-412B-8B7B-BD966FC43065}" type="pres">
      <dgm:prSet presAssocID="{63D82DAA-E948-47C4-95CC-4F06ED05D1BB}" presName="rootComposite1" presStyleCnt="0"/>
      <dgm:spPr/>
    </dgm:pt>
    <dgm:pt modelId="{11B162FF-3D07-4A4A-BE8F-234F8C188A47}" type="pres">
      <dgm:prSet presAssocID="{63D82DAA-E948-47C4-95CC-4F06ED05D1BB}" presName="rootText1" presStyleLbl="node0" presStyleIdx="0" presStyleCnt="1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09345A-5BD2-4381-8EE3-A4F44364343D}" type="pres">
      <dgm:prSet presAssocID="{63D82DAA-E948-47C4-95CC-4F06ED05D1BB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A68925-21FE-4CC6-9AA9-82F45EFF68C3}" type="pres">
      <dgm:prSet presAssocID="{63D82DAA-E948-47C4-95CC-4F06ED05D1BB}" presName="rootConnector1" presStyleLbl="node1" presStyleIdx="0" presStyleCnt="3"/>
      <dgm:spPr/>
      <dgm:t>
        <a:bodyPr/>
        <a:lstStyle/>
        <a:p>
          <a:endParaRPr lang="en-US"/>
        </a:p>
      </dgm:t>
    </dgm:pt>
    <dgm:pt modelId="{05982374-9CF6-43DD-B3DD-74B8E9F29632}" type="pres">
      <dgm:prSet presAssocID="{63D82DAA-E948-47C4-95CC-4F06ED05D1BB}" presName="hierChild2" presStyleCnt="0"/>
      <dgm:spPr/>
    </dgm:pt>
    <dgm:pt modelId="{A8E105AB-AD42-4D34-98F7-A4DBB74DCFE8}" type="pres">
      <dgm:prSet presAssocID="{DCBC4BD4-F96F-4D3D-A1BC-C437A58867BD}" presName="Name37" presStyleLbl="parChTrans1D2" presStyleIdx="0" presStyleCnt="1"/>
      <dgm:spPr/>
      <dgm:t>
        <a:bodyPr/>
        <a:lstStyle/>
        <a:p>
          <a:endParaRPr lang="en-US"/>
        </a:p>
      </dgm:t>
    </dgm:pt>
    <dgm:pt modelId="{FA779D94-53E9-43D9-BC6B-4DD0378C96A6}" type="pres">
      <dgm:prSet presAssocID="{7DFEB00B-1582-49B8-BA9D-213451B3C4EC}" presName="hierRoot2" presStyleCnt="0">
        <dgm:presLayoutVars>
          <dgm:hierBranch val="init"/>
        </dgm:presLayoutVars>
      </dgm:prSet>
      <dgm:spPr/>
    </dgm:pt>
    <dgm:pt modelId="{4802592E-A5F7-49A1-8D17-1901A35437B9}" type="pres">
      <dgm:prSet presAssocID="{7DFEB00B-1582-49B8-BA9D-213451B3C4EC}" presName="rootComposite" presStyleCnt="0"/>
      <dgm:spPr/>
    </dgm:pt>
    <dgm:pt modelId="{1F12DA29-1D2F-4E94-B57E-08D4FCA27BC4}" type="pres">
      <dgm:prSet presAssocID="{7DFEB00B-1582-49B8-BA9D-213451B3C4EC}" presName="rootText" presStyleLbl="node1" presStyleIdx="0" presStyleCnt="3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2F13AEE-E5C1-4BAB-9048-7AD655BAA5AC}" type="pres">
      <dgm:prSet presAssocID="{7DFEB00B-1582-49B8-BA9D-213451B3C4EC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57915F4-24AC-4B1E-A7BC-26536F512723}" type="pres">
      <dgm:prSet presAssocID="{7DFEB00B-1582-49B8-BA9D-213451B3C4EC}" presName="rootConnector" presStyleLbl="node2" presStyleIdx="0" presStyleCnt="0"/>
      <dgm:spPr/>
      <dgm:t>
        <a:bodyPr/>
        <a:lstStyle/>
        <a:p>
          <a:endParaRPr lang="en-US"/>
        </a:p>
      </dgm:t>
    </dgm:pt>
    <dgm:pt modelId="{3E2562B8-E8A0-48A8-A2E4-5D2B62C8DF62}" type="pres">
      <dgm:prSet presAssocID="{7DFEB00B-1582-49B8-BA9D-213451B3C4EC}" presName="hierChild4" presStyleCnt="0"/>
      <dgm:spPr/>
    </dgm:pt>
    <dgm:pt modelId="{89715356-7904-4D65-B9EA-F9A732EF280E}" type="pres">
      <dgm:prSet presAssocID="{E441C720-ADBD-47F3-865A-96A7F587AEDB}" presName="Name37" presStyleLbl="parChTrans1D3" presStyleIdx="0" presStyleCnt="1"/>
      <dgm:spPr/>
      <dgm:t>
        <a:bodyPr/>
        <a:lstStyle/>
        <a:p>
          <a:endParaRPr lang="en-US"/>
        </a:p>
      </dgm:t>
    </dgm:pt>
    <dgm:pt modelId="{E4DA853B-FB26-45A4-ADC1-40E00F43FA5F}" type="pres">
      <dgm:prSet presAssocID="{97716779-331D-47AF-8FB1-4E10555EBAEE}" presName="hierRoot2" presStyleCnt="0">
        <dgm:presLayoutVars>
          <dgm:hierBranch val="init"/>
        </dgm:presLayoutVars>
      </dgm:prSet>
      <dgm:spPr/>
    </dgm:pt>
    <dgm:pt modelId="{C62EABFB-0678-4B13-9ABC-332E44EC8451}" type="pres">
      <dgm:prSet presAssocID="{97716779-331D-47AF-8FB1-4E10555EBAEE}" presName="rootComposite" presStyleCnt="0"/>
      <dgm:spPr/>
    </dgm:pt>
    <dgm:pt modelId="{4D2B7582-A429-47C6-A7DC-66E858E6F243}" type="pres">
      <dgm:prSet presAssocID="{97716779-331D-47AF-8FB1-4E10555EBAEE}" presName="rootText" presStyleLbl="node1" presStyleIdx="1" presStyleCnt="3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C170E48-B4FE-44B9-9C7F-C507F80E156B}" type="pres">
      <dgm:prSet presAssocID="{97716779-331D-47AF-8FB1-4E10555EBAEE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EB48ECA-BD5A-476E-9DE9-00199851C280}" type="pres">
      <dgm:prSet presAssocID="{97716779-331D-47AF-8FB1-4E10555EBAEE}" presName="rootConnector" presStyleLbl="node3" presStyleIdx="0" presStyleCnt="0"/>
      <dgm:spPr/>
      <dgm:t>
        <a:bodyPr/>
        <a:lstStyle/>
        <a:p>
          <a:endParaRPr lang="en-US"/>
        </a:p>
      </dgm:t>
    </dgm:pt>
    <dgm:pt modelId="{BF49FE96-58F7-4EBB-A1F0-80AFF448D5AC}" type="pres">
      <dgm:prSet presAssocID="{97716779-331D-47AF-8FB1-4E10555EBAEE}" presName="hierChild4" presStyleCnt="0"/>
      <dgm:spPr/>
    </dgm:pt>
    <dgm:pt modelId="{7E839EF9-14E4-4F69-BC18-EB269521BD16}" type="pres">
      <dgm:prSet presAssocID="{B0C798B1-C084-4932-BA93-641E573380D9}" presName="Name37" presStyleLbl="parChTrans1D4" presStyleIdx="0" presStyleCnt="1"/>
      <dgm:spPr/>
      <dgm:t>
        <a:bodyPr/>
        <a:lstStyle/>
        <a:p>
          <a:endParaRPr lang="en-US"/>
        </a:p>
      </dgm:t>
    </dgm:pt>
    <dgm:pt modelId="{2EB96BD6-D6B1-4648-AEA0-5E2B27E3C1B1}" type="pres">
      <dgm:prSet presAssocID="{E2C880CB-A6E3-403A-BC28-692983AD71D9}" presName="hierRoot2" presStyleCnt="0">
        <dgm:presLayoutVars>
          <dgm:hierBranch val="init"/>
        </dgm:presLayoutVars>
      </dgm:prSet>
      <dgm:spPr/>
    </dgm:pt>
    <dgm:pt modelId="{6E8852FF-3028-442A-90F8-23331C36DE04}" type="pres">
      <dgm:prSet presAssocID="{E2C880CB-A6E3-403A-BC28-692983AD71D9}" presName="rootComposite" presStyleCnt="0"/>
      <dgm:spPr/>
    </dgm:pt>
    <dgm:pt modelId="{D753951F-7114-41B7-A791-6403BDCE8091}" type="pres">
      <dgm:prSet presAssocID="{E2C880CB-A6E3-403A-BC28-692983AD71D9}" presName="rootText" presStyleLbl="node1" presStyleIdx="2" presStyleCnt="3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1B9C5EF-CC13-446D-8D28-C0982CDBC52D}" type="pres">
      <dgm:prSet presAssocID="{E2C880CB-A6E3-403A-BC28-692983AD71D9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B06B080-F5B2-434F-B3CA-160B913D50C1}" type="pres">
      <dgm:prSet presAssocID="{E2C880CB-A6E3-403A-BC28-692983AD71D9}" presName="rootConnector" presStyleLbl="node4" presStyleIdx="0" presStyleCnt="0"/>
      <dgm:spPr/>
      <dgm:t>
        <a:bodyPr/>
        <a:lstStyle/>
        <a:p>
          <a:endParaRPr lang="en-US"/>
        </a:p>
      </dgm:t>
    </dgm:pt>
    <dgm:pt modelId="{34E6D122-46BA-40AA-AED7-05D13C32D840}" type="pres">
      <dgm:prSet presAssocID="{E2C880CB-A6E3-403A-BC28-692983AD71D9}" presName="hierChild4" presStyleCnt="0"/>
      <dgm:spPr/>
    </dgm:pt>
    <dgm:pt modelId="{922FA696-C54B-4247-9678-F673B161F977}" type="pres">
      <dgm:prSet presAssocID="{E2C880CB-A6E3-403A-BC28-692983AD71D9}" presName="hierChild5" presStyleCnt="0"/>
      <dgm:spPr/>
    </dgm:pt>
    <dgm:pt modelId="{C3B6FBE6-7988-4CEE-9F27-4F8062F186DE}" type="pres">
      <dgm:prSet presAssocID="{97716779-331D-47AF-8FB1-4E10555EBAEE}" presName="hierChild5" presStyleCnt="0"/>
      <dgm:spPr/>
    </dgm:pt>
    <dgm:pt modelId="{32461A99-BB9B-4AE7-B32C-BA27E0AB9F25}" type="pres">
      <dgm:prSet presAssocID="{7DFEB00B-1582-49B8-BA9D-213451B3C4EC}" presName="hierChild5" presStyleCnt="0"/>
      <dgm:spPr/>
    </dgm:pt>
    <dgm:pt modelId="{D0C7785D-740F-4B23-9E43-5640BD7679A8}" type="pres">
      <dgm:prSet presAssocID="{63D82DAA-E948-47C4-95CC-4F06ED05D1BB}" presName="hierChild3" presStyleCnt="0"/>
      <dgm:spPr/>
    </dgm:pt>
  </dgm:ptLst>
  <dgm:cxnLst>
    <dgm:cxn modelId="{2AED2867-0871-4EEA-9C12-FBD8709ED62B}" type="presOf" srcId="{9CDB20F5-1DB2-48F2-9526-49C3484921DE}" destId="{6981CD53-5AD7-47FD-A9C7-F200D46E50ED}" srcOrd="0" destOrd="0" presId="urn:microsoft.com/office/officeart/2008/layout/NameandTitleOrganizationalChart"/>
    <dgm:cxn modelId="{969B50F9-6AD0-4947-8A2B-D92663A7DF2F}" type="presOf" srcId="{B0C798B1-C084-4932-BA93-641E573380D9}" destId="{7E839EF9-14E4-4F69-BC18-EB269521BD16}" srcOrd="0" destOrd="0" presId="urn:microsoft.com/office/officeart/2008/layout/NameandTitleOrganizationalChart"/>
    <dgm:cxn modelId="{DA5B39BB-EE1F-465B-B4CB-22CB17CDFB96}" type="presOf" srcId="{97716779-331D-47AF-8FB1-4E10555EBAEE}" destId="{4D2B7582-A429-47C6-A7DC-66E858E6F243}" srcOrd="0" destOrd="0" presId="urn:microsoft.com/office/officeart/2008/layout/NameandTitleOrganizationalChart"/>
    <dgm:cxn modelId="{70C7E762-C1A2-455B-A743-AE2FE9A30E8D}" type="presOf" srcId="{E2C880CB-A6E3-403A-BC28-692983AD71D9}" destId="{7B06B080-F5B2-434F-B3CA-160B913D50C1}" srcOrd="1" destOrd="0" presId="urn:microsoft.com/office/officeart/2008/layout/NameandTitleOrganizationalChart"/>
    <dgm:cxn modelId="{176690CE-F2B2-42E3-8204-468FC76AD1B2}" srcId="{63D82DAA-E948-47C4-95CC-4F06ED05D1BB}" destId="{7DFEB00B-1582-49B8-BA9D-213451B3C4EC}" srcOrd="0" destOrd="0" parTransId="{DCBC4BD4-F96F-4D3D-A1BC-C437A58867BD}" sibTransId="{E188A2C8-419C-4AD5-91A9-487E718FCA3C}"/>
    <dgm:cxn modelId="{59E95D60-1168-411F-8A2D-9619E0FCE77C}" srcId="{7DFEB00B-1582-49B8-BA9D-213451B3C4EC}" destId="{97716779-331D-47AF-8FB1-4E10555EBAEE}" srcOrd="0" destOrd="0" parTransId="{E441C720-ADBD-47F3-865A-96A7F587AEDB}" sibTransId="{A59D0753-C537-42E9-A559-3E6CEB56E429}"/>
    <dgm:cxn modelId="{1FCF482A-BC60-419F-BC85-08B102F84751}" type="presOf" srcId="{97716779-331D-47AF-8FB1-4E10555EBAEE}" destId="{0EB48ECA-BD5A-476E-9DE9-00199851C280}" srcOrd="1" destOrd="0" presId="urn:microsoft.com/office/officeart/2008/layout/NameandTitleOrganizationalChart"/>
    <dgm:cxn modelId="{152082DA-EAF9-4219-987B-4EDB76975F41}" type="presOf" srcId="{DCBC4BD4-F96F-4D3D-A1BC-C437A58867BD}" destId="{A8E105AB-AD42-4D34-98F7-A4DBB74DCFE8}" srcOrd="0" destOrd="0" presId="urn:microsoft.com/office/officeart/2008/layout/NameandTitleOrganizationalChart"/>
    <dgm:cxn modelId="{98678A18-AF1C-4348-AE81-D4575A2AB683}" type="presOf" srcId="{E188A2C8-419C-4AD5-91A9-487E718FCA3C}" destId="{A2F13AEE-E5C1-4BAB-9048-7AD655BAA5AC}" srcOrd="0" destOrd="0" presId="urn:microsoft.com/office/officeart/2008/layout/NameandTitleOrganizationalChart"/>
    <dgm:cxn modelId="{BE323B66-3522-4156-A6A2-0E99EDCBDC7E}" type="presOf" srcId="{3E9CA33E-DBF3-4FD8-AC53-F7E94AB72477}" destId="{4E09345A-5BD2-4381-8EE3-A4F44364343D}" srcOrd="0" destOrd="0" presId="urn:microsoft.com/office/officeart/2008/layout/NameandTitleOrganizationalChart"/>
    <dgm:cxn modelId="{D6FB1758-F439-4987-9371-FE640B9E580A}" type="presOf" srcId="{E2C880CB-A6E3-403A-BC28-692983AD71D9}" destId="{D753951F-7114-41B7-A791-6403BDCE8091}" srcOrd="0" destOrd="0" presId="urn:microsoft.com/office/officeart/2008/layout/NameandTitleOrganizationalChart"/>
    <dgm:cxn modelId="{739FCC1D-A1E3-43A2-95D6-C94DAF31A9E2}" srcId="{97716779-331D-47AF-8FB1-4E10555EBAEE}" destId="{E2C880CB-A6E3-403A-BC28-692983AD71D9}" srcOrd="0" destOrd="0" parTransId="{B0C798B1-C084-4932-BA93-641E573380D9}" sibTransId="{028C5F08-E834-4AD7-8346-19EEEA8C468E}"/>
    <dgm:cxn modelId="{4E7FD335-F9CF-4D71-865B-A4DF1662F7B0}" type="presOf" srcId="{7DFEB00B-1582-49B8-BA9D-213451B3C4EC}" destId="{757915F4-24AC-4B1E-A7BC-26536F512723}" srcOrd="1" destOrd="0" presId="urn:microsoft.com/office/officeart/2008/layout/NameandTitleOrganizationalChart"/>
    <dgm:cxn modelId="{F96F13D8-0AC9-4731-8AF8-724FFBD6CF44}" type="presOf" srcId="{A59D0753-C537-42E9-A559-3E6CEB56E429}" destId="{CC170E48-B4FE-44B9-9C7F-C507F80E156B}" srcOrd="0" destOrd="0" presId="urn:microsoft.com/office/officeart/2008/layout/NameandTitleOrganizationalChart"/>
    <dgm:cxn modelId="{402AC3FA-B6F5-452F-B5A9-85C16E863268}" type="presOf" srcId="{7DFEB00B-1582-49B8-BA9D-213451B3C4EC}" destId="{1F12DA29-1D2F-4E94-B57E-08D4FCA27BC4}" srcOrd="0" destOrd="0" presId="urn:microsoft.com/office/officeart/2008/layout/NameandTitleOrganizationalChart"/>
    <dgm:cxn modelId="{A97F2928-5654-4DB7-BA96-C69116066E87}" type="presOf" srcId="{63D82DAA-E948-47C4-95CC-4F06ED05D1BB}" destId="{11B162FF-3D07-4A4A-BE8F-234F8C188A47}" srcOrd="0" destOrd="0" presId="urn:microsoft.com/office/officeart/2008/layout/NameandTitleOrganizationalChart"/>
    <dgm:cxn modelId="{E0A61DE7-BA1F-4971-8AEB-585421405E2E}" srcId="{9CDB20F5-1DB2-48F2-9526-49C3484921DE}" destId="{63D82DAA-E948-47C4-95CC-4F06ED05D1BB}" srcOrd="0" destOrd="0" parTransId="{0A0B8753-5D79-4A65-9924-049E796E7103}" sibTransId="{3E9CA33E-DBF3-4FD8-AC53-F7E94AB72477}"/>
    <dgm:cxn modelId="{937E7381-2612-49DE-89FB-6F2B21C7BE60}" type="presOf" srcId="{028C5F08-E834-4AD7-8346-19EEEA8C468E}" destId="{C1B9C5EF-CC13-446D-8D28-C0982CDBC52D}" srcOrd="0" destOrd="0" presId="urn:microsoft.com/office/officeart/2008/layout/NameandTitleOrganizationalChart"/>
    <dgm:cxn modelId="{B79DA8D7-6D6A-4743-9919-7591A1377843}" type="presOf" srcId="{E441C720-ADBD-47F3-865A-96A7F587AEDB}" destId="{89715356-7904-4D65-B9EA-F9A732EF280E}" srcOrd="0" destOrd="0" presId="urn:microsoft.com/office/officeart/2008/layout/NameandTitleOrganizationalChart"/>
    <dgm:cxn modelId="{029244CF-462E-4B5D-BB17-0EEDC0A821F9}" type="presOf" srcId="{63D82DAA-E948-47C4-95CC-4F06ED05D1BB}" destId="{D2A68925-21FE-4CC6-9AA9-82F45EFF68C3}" srcOrd="1" destOrd="0" presId="urn:microsoft.com/office/officeart/2008/layout/NameandTitleOrganizationalChart"/>
    <dgm:cxn modelId="{5A81A348-1B28-493D-BFB5-4FA3748542FD}" type="presParOf" srcId="{6981CD53-5AD7-47FD-A9C7-F200D46E50ED}" destId="{7A44D502-0E99-47A1-A605-23518AC62E50}" srcOrd="0" destOrd="0" presId="urn:microsoft.com/office/officeart/2008/layout/NameandTitleOrganizationalChart"/>
    <dgm:cxn modelId="{80ACAE6B-D00A-48DE-8592-EDF25A30B1E6}" type="presParOf" srcId="{7A44D502-0E99-47A1-A605-23518AC62E50}" destId="{09A412D8-CC66-412B-8B7B-BD966FC43065}" srcOrd="0" destOrd="0" presId="urn:microsoft.com/office/officeart/2008/layout/NameandTitleOrganizationalChart"/>
    <dgm:cxn modelId="{B8F8F48F-B3AB-43DC-8F9C-C87415ABDAFF}" type="presParOf" srcId="{09A412D8-CC66-412B-8B7B-BD966FC43065}" destId="{11B162FF-3D07-4A4A-BE8F-234F8C188A47}" srcOrd="0" destOrd="0" presId="urn:microsoft.com/office/officeart/2008/layout/NameandTitleOrganizationalChart"/>
    <dgm:cxn modelId="{12D8BD80-E118-420A-BC1C-BB1A365D43D2}" type="presParOf" srcId="{09A412D8-CC66-412B-8B7B-BD966FC43065}" destId="{4E09345A-5BD2-4381-8EE3-A4F44364343D}" srcOrd="1" destOrd="0" presId="urn:microsoft.com/office/officeart/2008/layout/NameandTitleOrganizationalChart"/>
    <dgm:cxn modelId="{BB10CB18-09B7-4298-BFF8-363E6075BC5C}" type="presParOf" srcId="{09A412D8-CC66-412B-8B7B-BD966FC43065}" destId="{D2A68925-21FE-4CC6-9AA9-82F45EFF68C3}" srcOrd="2" destOrd="0" presId="urn:microsoft.com/office/officeart/2008/layout/NameandTitleOrganizationalChart"/>
    <dgm:cxn modelId="{822B7853-4FC6-40E1-92DC-CB8602AA9A2C}" type="presParOf" srcId="{7A44D502-0E99-47A1-A605-23518AC62E50}" destId="{05982374-9CF6-43DD-B3DD-74B8E9F29632}" srcOrd="1" destOrd="0" presId="urn:microsoft.com/office/officeart/2008/layout/NameandTitleOrganizationalChart"/>
    <dgm:cxn modelId="{A98BD0C7-D19E-4A1B-8AF5-B324C675B49B}" type="presParOf" srcId="{05982374-9CF6-43DD-B3DD-74B8E9F29632}" destId="{A8E105AB-AD42-4D34-98F7-A4DBB74DCFE8}" srcOrd="0" destOrd="0" presId="urn:microsoft.com/office/officeart/2008/layout/NameandTitleOrganizationalChart"/>
    <dgm:cxn modelId="{26BDCCD9-13F7-47DB-B720-952196E5819A}" type="presParOf" srcId="{05982374-9CF6-43DD-B3DD-74B8E9F29632}" destId="{FA779D94-53E9-43D9-BC6B-4DD0378C96A6}" srcOrd="1" destOrd="0" presId="urn:microsoft.com/office/officeart/2008/layout/NameandTitleOrganizationalChart"/>
    <dgm:cxn modelId="{1D53BC60-385B-4C4E-A289-A4081563D542}" type="presParOf" srcId="{FA779D94-53E9-43D9-BC6B-4DD0378C96A6}" destId="{4802592E-A5F7-49A1-8D17-1901A35437B9}" srcOrd="0" destOrd="0" presId="urn:microsoft.com/office/officeart/2008/layout/NameandTitleOrganizationalChart"/>
    <dgm:cxn modelId="{9417F340-A2BA-435F-A2E3-5777EB83C339}" type="presParOf" srcId="{4802592E-A5F7-49A1-8D17-1901A35437B9}" destId="{1F12DA29-1D2F-4E94-B57E-08D4FCA27BC4}" srcOrd="0" destOrd="0" presId="urn:microsoft.com/office/officeart/2008/layout/NameandTitleOrganizationalChart"/>
    <dgm:cxn modelId="{2F08BEF7-8BE4-4A29-AB89-16F0C49FE88F}" type="presParOf" srcId="{4802592E-A5F7-49A1-8D17-1901A35437B9}" destId="{A2F13AEE-E5C1-4BAB-9048-7AD655BAA5AC}" srcOrd="1" destOrd="0" presId="urn:microsoft.com/office/officeart/2008/layout/NameandTitleOrganizationalChart"/>
    <dgm:cxn modelId="{9E9B5BCE-CEEB-40FA-B468-1C10DF849B4C}" type="presParOf" srcId="{4802592E-A5F7-49A1-8D17-1901A35437B9}" destId="{757915F4-24AC-4B1E-A7BC-26536F512723}" srcOrd="2" destOrd="0" presId="urn:microsoft.com/office/officeart/2008/layout/NameandTitleOrganizationalChart"/>
    <dgm:cxn modelId="{A5012B61-2662-4244-889A-929713206B73}" type="presParOf" srcId="{FA779D94-53E9-43D9-BC6B-4DD0378C96A6}" destId="{3E2562B8-E8A0-48A8-A2E4-5D2B62C8DF62}" srcOrd="1" destOrd="0" presId="urn:microsoft.com/office/officeart/2008/layout/NameandTitleOrganizationalChart"/>
    <dgm:cxn modelId="{B2056D39-707A-4C1C-803A-84135D0D5804}" type="presParOf" srcId="{3E2562B8-E8A0-48A8-A2E4-5D2B62C8DF62}" destId="{89715356-7904-4D65-B9EA-F9A732EF280E}" srcOrd="0" destOrd="0" presId="urn:microsoft.com/office/officeart/2008/layout/NameandTitleOrganizationalChart"/>
    <dgm:cxn modelId="{13EA9E7B-7010-4480-8AF4-B72B2B8B4DB6}" type="presParOf" srcId="{3E2562B8-E8A0-48A8-A2E4-5D2B62C8DF62}" destId="{E4DA853B-FB26-45A4-ADC1-40E00F43FA5F}" srcOrd="1" destOrd="0" presId="urn:microsoft.com/office/officeart/2008/layout/NameandTitleOrganizationalChart"/>
    <dgm:cxn modelId="{813A96EC-46A7-4E5E-B7D0-A066603CEE45}" type="presParOf" srcId="{E4DA853B-FB26-45A4-ADC1-40E00F43FA5F}" destId="{C62EABFB-0678-4B13-9ABC-332E44EC8451}" srcOrd="0" destOrd="0" presId="urn:microsoft.com/office/officeart/2008/layout/NameandTitleOrganizationalChart"/>
    <dgm:cxn modelId="{76167E01-1C61-4614-A495-89565ADA36B2}" type="presParOf" srcId="{C62EABFB-0678-4B13-9ABC-332E44EC8451}" destId="{4D2B7582-A429-47C6-A7DC-66E858E6F243}" srcOrd="0" destOrd="0" presId="urn:microsoft.com/office/officeart/2008/layout/NameandTitleOrganizationalChart"/>
    <dgm:cxn modelId="{4ABF6E0E-16BD-4080-A17E-A25DCCB578DD}" type="presParOf" srcId="{C62EABFB-0678-4B13-9ABC-332E44EC8451}" destId="{CC170E48-B4FE-44B9-9C7F-C507F80E156B}" srcOrd="1" destOrd="0" presId="urn:microsoft.com/office/officeart/2008/layout/NameandTitleOrganizationalChart"/>
    <dgm:cxn modelId="{D28389A1-4571-41A4-99B3-554DF19C9B9F}" type="presParOf" srcId="{C62EABFB-0678-4B13-9ABC-332E44EC8451}" destId="{0EB48ECA-BD5A-476E-9DE9-00199851C280}" srcOrd="2" destOrd="0" presId="urn:microsoft.com/office/officeart/2008/layout/NameandTitleOrganizationalChart"/>
    <dgm:cxn modelId="{51E537D0-F61B-468C-B6C3-B3435E65D58C}" type="presParOf" srcId="{E4DA853B-FB26-45A4-ADC1-40E00F43FA5F}" destId="{BF49FE96-58F7-4EBB-A1F0-80AFF448D5AC}" srcOrd="1" destOrd="0" presId="urn:microsoft.com/office/officeart/2008/layout/NameandTitleOrganizationalChart"/>
    <dgm:cxn modelId="{B34ADFE3-A26A-4716-B184-910D4A65A310}" type="presParOf" srcId="{BF49FE96-58F7-4EBB-A1F0-80AFF448D5AC}" destId="{7E839EF9-14E4-4F69-BC18-EB269521BD16}" srcOrd="0" destOrd="0" presId="urn:microsoft.com/office/officeart/2008/layout/NameandTitleOrganizationalChart"/>
    <dgm:cxn modelId="{526AE7CE-287C-4F68-868C-86D6134F8ECD}" type="presParOf" srcId="{BF49FE96-58F7-4EBB-A1F0-80AFF448D5AC}" destId="{2EB96BD6-D6B1-4648-AEA0-5E2B27E3C1B1}" srcOrd="1" destOrd="0" presId="urn:microsoft.com/office/officeart/2008/layout/NameandTitleOrganizationalChart"/>
    <dgm:cxn modelId="{DC41E7E5-962D-4AC3-9760-724F08304A18}" type="presParOf" srcId="{2EB96BD6-D6B1-4648-AEA0-5E2B27E3C1B1}" destId="{6E8852FF-3028-442A-90F8-23331C36DE04}" srcOrd="0" destOrd="0" presId="urn:microsoft.com/office/officeart/2008/layout/NameandTitleOrganizationalChart"/>
    <dgm:cxn modelId="{FC1597B7-0659-4AA7-893F-DA66A5C524A0}" type="presParOf" srcId="{6E8852FF-3028-442A-90F8-23331C36DE04}" destId="{D753951F-7114-41B7-A791-6403BDCE8091}" srcOrd="0" destOrd="0" presId="urn:microsoft.com/office/officeart/2008/layout/NameandTitleOrganizationalChart"/>
    <dgm:cxn modelId="{2B7D0750-4C61-4684-B299-D1F83B0A4E9E}" type="presParOf" srcId="{6E8852FF-3028-442A-90F8-23331C36DE04}" destId="{C1B9C5EF-CC13-446D-8D28-C0982CDBC52D}" srcOrd="1" destOrd="0" presId="urn:microsoft.com/office/officeart/2008/layout/NameandTitleOrganizationalChart"/>
    <dgm:cxn modelId="{2D9CA445-D9D1-48F7-8B2A-8BC573645473}" type="presParOf" srcId="{6E8852FF-3028-442A-90F8-23331C36DE04}" destId="{7B06B080-F5B2-434F-B3CA-160B913D50C1}" srcOrd="2" destOrd="0" presId="urn:microsoft.com/office/officeart/2008/layout/NameandTitleOrganizationalChart"/>
    <dgm:cxn modelId="{84C5C961-3CBD-4BF7-8CDD-F5A3730EA6A2}" type="presParOf" srcId="{2EB96BD6-D6B1-4648-AEA0-5E2B27E3C1B1}" destId="{34E6D122-46BA-40AA-AED7-05D13C32D840}" srcOrd="1" destOrd="0" presId="urn:microsoft.com/office/officeart/2008/layout/NameandTitleOrganizationalChart"/>
    <dgm:cxn modelId="{561B9F60-6BDF-4575-804C-787095205D69}" type="presParOf" srcId="{2EB96BD6-D6B1-4648-AEA0-5E2B27E3C1B1}" destId="{922FA696-C54B-4247-9678-F673B161F977}" srcOrd="2" destOrd="0" presId="urn:microsoft.com/office/officeart/2008/layout/NameandTitleOrganizationalChart"/>
    <dgm:cxn modelId="{FE76EAAF-06C7-447D-9D20-CB9548B3CBA1}" type="presParOf" srcId="{E4DA853B-FB26-45A4-ADC1-40E00F43FA5F}" destId="{C3B6FBE6-7988-4CEE-9F27-4F8062F186DE}" srcOrd="2" destOrd="0" presId="urn:microsoft.com/office/officeart/2008/layout/NameandTitleOrganizationalChart"/>
    <dgm:cxn modelId="{BCE1327C-4BBB-4815-A716-0C5A2D64B7E5}" type="presParOf" srcId="{FA779D94-53E9-43D9-BC6B-4DD0378C96A6}" destId="{32461A99-BB9B-4AE7-B32C-BA27E0AB9F25}" srcOrd="2" destOrd="0" presId="urn:microsoft.com/office/officeart/2008/layout/NameandTitleOrganizationalChart"/>
    <dgm:cxn modelId="{4F610EA3-0D0A-48FD-A00A-BC0C4B0006D0}" type="presParOf" srcId="{7A44D502-0E99-47A1-A605-23518AC62E50}" destId="{D0C7785D-740F-4B23-9E43-5640BD7679A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Lisa Stewart</a:t>
          </a:r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Concrete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Skagit County</a:t>
          </a:r>
          <a:endParaRPr lang="en-US" dirty="0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398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12028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2588D912-1D18-47D3-A1FF-A824A28EC659}" type="presOf" srcId="{591B8829-6551-43E8-A5F3-F171CF311CD0}" destId="{387367DB-E0FD-42CD-9D07-943E01243280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E8E7485D-CCD0-4076-A24B-00EC579B492E}" type="presOf" srcId="{116C4451-0B77-4E41-9609-5AAA27312FE6}" destId="{4B08B3D5-1766-46C7-8D39-03BCC7AA4A7A}" srcOrd="1" destOrd="0" presId="urn:microsoft.com/office/officeart/2008/layout/NameandTitleOrganizationalChart"/>
    <dgm:cxn modelId="{3133BF44-F5EA-48A3-A0EE-A2BA1A5815CC}" type="presOf" srcId="{116C4451-0B77-4E41-9609-5AAA27312FE6}" destId="{68DD19E0-58E8-44E9-A39E-064356409476}" srcOrd="0" destOrd="0" presId="urn:microsoft.com/office/officeart/2008/layout/NameandTitleOrganizationalChart"/>
    <dgm:cxn modelId="{BC6703FC-4E11-471E-8E5B-2CBDCCF3D59D}" type="presOf" srcId="{779498DE-68F5-4AA3-94DE-731736B5607B}" destId="{26A5B01C-189B-4263-9E0F-26258162A49A}" srcOrd="0" destOrd="0" presId="urn:microsoft.com/office/officeart/2008/layout/NameandTitleOrganizationalChart"/>
    <dgm:cxn modelId="{1C047069-241C-47A9-B6FB-127DC377508D}" type="presOf" srcId="{EF4A5054-B318-48DF-BDBD-BC66FCBA6CC7}" destId="{CBACD404-1643-47A7-97CA-E7997BCBB08B}" srcOrd="1" destOrd="0" presId="urn:microsoft.com/office/officeart/2008/layout/NameandTitleOrganizationalChart"/>
    <dgm:cxn modelId="{F1A1A451-41F7-4E10-8C50-8D02B90CAF06}" type="presOf" srcId="{A43230F7-87A4-4681-8A7E-2F9394CC57FE}" destId="{DA23F6B7-F9F0-49F7-8AD8-7F02FA4F6FB0}" srcOrd="0" destOrd="0" presId="urn:microsoft.com/office/officeart/2008/layout/NameandTitleOrganizationalChart"/>
    <dgm:cxn modelId="{1765A631-9167-4A7D-9D5B-BD0B583173EE}" type="presOf" srcId="{D78F380C-9C72-48AB-A511-B03940384415}" destId="{0352A6F9-048E-4422-BE15-4955D6C80C30}" srcOrd="0" destOrd="0" presId="urn:microsoft.com/office/officeart/2008/layout/NameandTitleOrganizationalChart"/>
    <dgm:cxn modelId="{842883EB-0CAD-4CA8-A3B5-05569173F25A}" type="presOf" srcId="{EF4A5054-B318-48DF-BDBD-BC66FCBA6CC7}" destId="{EF92C5DE-96C8-447E-AAE3-E7E7C4C284E6}" srcOrd="0" destOrd="0" presId="urn:microsoft.com/office/officeart/2008/layout/NameandTitleOrganizationalChart"/>
    <dgm:cxn modelId="{5FD31E00-8C43-4CDF-ACCB-C0F8C4F17493}" type="presOf" srcId="{845E32C6-99CA-4BB1-A4D1-150CE7B9CD6E}" destId="{0076968C-CC24-451C-A595-81A668974D57}" srcOrd="0" destOrd="0" presId="urn:microsoft.com/office/officeart/2008/layout/NameandTitleOrganizationalChart"/>
    <dgm:cxn modelId="{6794A2C3-E20C-40E9-9120-2802AEBB1B65}" type="presOf" srcId="{2EB81D67-D7D0-4D3D-B4DD-A35D6809153D}" destId="{4EB63215-7AAF-4D97-8A01-987FE82C5DB8}" srcOrd="0" destOrd="0" presId="urn:microsoft.com/office/officeart/2008/layout/NameandTitleOrganizationalChart"/>
    <dgm:cxn modelId="{8D3B227F-16AB-40DA-8B69-F3E085049FE9}" type="presOf" srcId="{A43230F7-87A4-4681-8A7E-2F9394CC57FE}" destId="{44CBA1FA-4AD4-40B9-84A4-2BFD3A706B25}" srcOrd="1" destOrd="0" presId="urn:microsoft.com/office/officeart/2008/layout/NameandTitleOrganizationalChart"/>
    <dgm:cxn modelId="{EEEE702C-2256-41BC-A19C-27432A5EFDBB}" type="presOf" srcId="{5041890F-8081-4E82-AF5B-6B1BF12B672F}" destId="{4DD2F3FC-CDB1-4045-A099-BB32BC30CD1E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CE528733-02D4-4454-84CC-38CA2AF659C7}" type="presParOf" srcId="{26A5B01C-189B-4263-9E0F-26258162A49A}" destId="{B9119BF5-3349-4744-8E97-2DB943C93581}" srcOrd="0" destOrd="0" presId="urn:microsoft.com/office/officeart/2008/layout/NameandTitleOrganizationalChart"/>
    <dgm:cxn modelId="{16DDBF08-6B23-48EE-A6B9-3E70441DCE67}" type="presParOf" srcId="{B9119BF5-3349-4744-8E97-2DB943C93581}" destId="{FE9E4CF9-E81E-4D10-8FD1-64375A610AFA}" srcOrd="0" destOrd="0" presId="urn:microsoft.com/office/officeart/2008/layout/NameandTitleOrganizationalChart"/>
    <dgm:cxn modelId="{9D8AC1ED-6E29-4F0F-B202-3C2A3382BB77}" type="presParOf" srcId="{FE9E4CF9-E81E-4D10-8FD1-64375A610AFA}" destId="{68DD19E0-58E8-44E9-A39E-064356409476}" srcOrd="0" destOrd="0" presId="urn:microsoft.com/office/officeart/2008/layout/NameandTitleOrganizationalChart"/>
    <dgm:cxn modelId="{332F2674-8A84-4D23-A5C5-DE52EE27A608}" type="presParOf" srcId="{FE9E4CF9-E81E-4D10-8FD1-64375A610AFA}" destId="{4EB63215-7AAF-4D97-8A01-987FE82C5DB8}" srcOrd="1" destOrd="0" presId="urn:microsoft.com/office/officeart/2008/layout/NameandTitleOrganizationalChart"/>
    <dgm:cxn modelId="{C82188AA-27C7-45D7-9D6F-2E566DC40C54}" type="presParOf" srcId="{FE9E4CF9-E81E-4D10-8FD1-64375A610AFA}" destId="{4B08B3D5-1766-46C7-8D39-03BCC7AA4A7A}" srcOrd="2" destOrd="0" presId="urn:microsoft.com/office/officeart/2008/layout/NameandTitleOrganizationalChart"/>
    <dgm:cxn modelId="{72ACBEF7-085A-460B-9673-E022F6DE3846}" type="presParOf" srcId="{B9119BF5-3349-4744-8E97-2DB943C93581}" destId="{376E8AF2-DA7A-45B2-A746-6264651B3C88}" srcOrd="1" destOrd="0" presId="urn:microsoft.com/office/officeart/2008/layout/NameandTitleOrganizationalChart"/>
    <dgm:cxn modelId="{956D7ECE-9E95-4897-A5F9-BF79EF818F73}" type="presParOf" srcId="{376E8AF2-DA7A-45B2-A746-6264651B3C88}" destId="{0352A6F9-048E-4422-BE15-4955D6C80C30}" srcOrd="0" destOrd="0" presId="urn:microsoft.com/office/officeart/2008/layout/NameandTitleOrganizationalChart"/>
    <dgm:cxn modelId="{4A012348-826B-4F4A-8F27-C16018453869}" type="presParOf" srcId="{376E8AF2-DA7A-45B2-A746-6264651B3C88}" destId="{97D4C557-A2D5-4632-B99A-4B33A60E5309}" srcOrd="1" destOrd="0" presId="urn:microsoft.com/office/officeart/2008/layout/NameandTitleOrganizationalChart"/>
    <dgm:cxn modelId="{23BEE52E-1137-4BBD-AAFB-D1E1B4AB3FFD}" type="presParOf" srcId="{97D4C557-A2D5-4632-B99A-4B33A60E5309}" destId="{C2C6E6F8-5F58-441B-9CCC-2430E3765D5B}" srcOrd="0" destOrd="0" presId="urn:microsoft.com/office/officeart/2008/layout/NameandTitleOrganizationalChart"/>
    <dgm:cxn modelId="{1C3E3592-C921-476D-BC34-A1A5AA2ED943}" type="presParOf" srcId="{C2C6E6F8-5F58-441B-9CCC-2430E3765D5B}" destId="{DA23F6B7-F9F0-49F7-8AD8-7F02FA4F6FB0}" srcOrd="0" destOrd="0" presId="urn:microsoft.com/office/officeart/2008/layout/NameandTitleOrganizationalChart"/>
    <dgm:cxn modelId="{782533F0-B136-403E-874E-887823B4DB7B}" type="presParOf" srcId="{C2C6E6F8-5F58-441B-9CCC-2430E3765D5B}" destId="{387367DB-E0FD-42CD-9D07-943E01243280}" srcOrd="1" destOrd="0" presId="urn:microsoft.com/office/officeart/2008/layout/NameandTitleOrganizationalChart"/>
    <dgm:cxn modelId="{555B8A78-D28A-40D2-B5C3-B4DF51D24D51}" type="presParOf" srcId="{C2C6E6F8-5F58-441B-9CCC-2430E3765D5B}" destId="{44CBA1FA-4AD4-40B9-84A4-2BFD3A706B25}" srcOrd="2" destOrd="0" presId="urn:microsoft.com/office/officeart/2008/layout/NameandTitleOrganizationalChart"/>
    <dgm:cxn modelId="{556939CC-D31A-4D8C-9FBD-95BCBBE0BCED}" type="presParOf" srcId="{97D4C557-A2D5-4632-B99A-4B33A60E5309}" destId="{AD8C3560-6148-4264-8B41-C4B9A68B3D5C}" srcOrd="1" destOrd="0" presId="urn:microsoft.com/office/officeart/2008/layout/NameandTitleOrganizationalChart"/>
    <dgm:cxn modelId="{F2452BD6-21C6-4A25-88F1-691A07D820D4}" type="presParOf" srcId="{AD8C3560-6148-4264-8B41-C4B9A68B3D5C}" destId="{0076968C-CC24-451C-A595-81A668974D57}" srcOrd="0" destOrd="0" presId="urn:microsoft.com/office/officeart/2008/layout/NameandTitleOrganizationalChart"/>
    <dgm:cxn modelId="{8D7F86F6-554F-4285-9519-D05A38503D0F}" type="presParOf" srcId="{AD8C3560-6148-4264-8B41-C4B9A68B3D5C}" destId="{15EA3643-1DC8-413C-9D62-9C3DBC114D48}" srcOrd="1" destOrd="0" presId="urn:microsoft.com/office/officeart/2008/layout/NameandTitleOrganizationalChart"/>
    <dgm:cxn modelId="{A1EF19AE-64ED-4654-A509-C32044B1B8F0}" type="presParOf" srcId="{15EA3643-1DC8-413C-9D62-9C3DBC114D48}" destId="{328746D9-4850-4B24-8B99-81C0DD8FD586}" srcOrd="0" destOrd="0" presId="urn:microsoft.com/office/officeart/2008/layout/NameandTitleOrganizationalChart"/>
    <dgm:cxn modelId="{A7CCA644-D7A2-4AF8-8352-239EC3C45BAB}" type="presParOf" srcId="{328746D9-4850-4B24-8B99-81C0DD8FD586}" destId="{EF92C5DE-96C8-447E-AAE3-E7E7C4C284E6}" srcOrd="0" destOrd="0" presId="urn:microsoft.com/office/officeart/2008/layout/NameandTitleOrganizationalChart"/>
    <dgm:cxn modelId="{19E9BDAE-C509-4119-B971-96CB4768440B}" type="presParOf" srcId="{328746D9-4850-4B24-8B99-81C0DD8FD586}" destId="{4DD2F3FC-CDB1-4045-A099-BB32BC30CD1E}" srcOrd="1" destOrd="0" presId="urn:microsoft.com/office/officeart/2008/layout/NameandTitleOrganizationalChart"/>
    <dgm:cxn modelId="{1C6DE117-8FBD-4FFE-A07F-064CA3CA3F0F}" type="presParOf" srcId="{328746D9-4850-4B24-8B99-81C0DD8FD586}" destId="{CBACD404-1643-47A7-97CA-E7997BCBB08B}" srcOrd="2" destOrd="0" presId="urn:microsoft.com/office/officeart/2008/layout/NameandTitleOrganizationalChart"/>
    <dgm:cxn modelId="{8FAA5C6C-1097-4C53-BF9C-44CC0D75A622}" type="presParOf" srcId="{15EA3643-1DC8-413C-9D62-9C3DBC114D48}" destId="{A3A5AFE8-1B12-4944-BEBA-4281C824F624}" srcOrd="1" destOrd="0" presId="urn:microsoft.com/office/officeart/2008/layout/NameandTitleOrganizationalChart"/>
    <dgm:cxn modelId="{F6EE9928-9852-4282-B625-2E2E7E1BA900}" type="presParOf" srcId="{15EA3643-1DC8-413C-9D62-9C3DBC114D48}" destId="{78A9324C-6451-4A5A-9FBB-E426360B0B2E}" srcOrd="2" destOrd="0" presId="urn:microsoft.com/office/officeart/2008/layout/NameandTitleOrganizationalChart"/>
    <dgm:cxn modelId="{0104F4C4-8CDC-4A64-8811-EBEE445CEA95}" type="presParOf" srcId="{97D4C557-A2D5-4632-B99A-4B33A60E5309}" destId="{528F7061-B076-48C7-816A-985E6EBEFCF3}" srcOrd="2" destOrd="0" presId="urn:microsoft.com/office/officeart/2008/layout/NameandTitleOrganizationalChart"/>
    <dgm:cxn modelId="{9B8F7E62-5DF3-44CB-B3A2-3E2ACAC9B979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Danny Highley</a:t>
          </a:r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Skamania County Sheriff Office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One Prevention Alliance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112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 custLinFactNeighborX="-7424" custLinFactNeighborY="-100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0705" custLinFactNeighborY="510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682DB6C9-EA63-44D3-848E-18E3A39D04BB}" type="presOf" srcId="{845E32C6-99CA-4BB1-A4D1-150CE7B9CD6E}" destId="{0076968C-CC24-451C-A595-81A668974D57}" srcOrd="0" destOrd="0" presId="urn:microsoft.com/office/officeart/2008/layout/NameandTitleOrganizationalChart"/>
    <dgm:cxn modelId="{19F1A27B-A702-4B6C-B118-2F06D840FF99}" type="presOf" srcId="{5041890F-8081-4E82-AF5B-6B1BF12B672F}" destId="{4DD2F3FC-CDB1-4045-A099-BB32BC30CD1E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71643B45-0F20-4823-A99A-A1DE08D9A61B}" type="presOf" srcId="{116C4451-0B77-4E41-9609-5AAA27312FE6}" destId="{4B08B3D5-1766-46C7-8D39-03BCC7AA4A7A}" srcOrd="1" destOrd="0" presId="urn:microsoft.com/office/officeart/2008/layout/NameandTitleOrganizationalChart"/>
    <dgm:cxn modelId="{9DCA47D3-4E85-46C7-ABFD-78AEF5EA13EC}" type="presOf" srcId="{779498DE-68F5-4AA3-94DE-731736B5607B}" destId="{26A5B01C-189B-4263-9E0F-26258162A49A}" srcOrd="0" destOrd="0" presId="urn:microsoft.com/office/officeart/2008/layout/NameandTitleOrganizationalChart"/>
    <dgm:cxn modelId="{BF660392-EAF8-449A-B5DE-039A22B72E6E}" type="presOf" srcId="{A43230F7-87A4-4681-8A7E-2F9394CC57FE}" destId="{DA23F6B7-F9F0-49F7-8AD8-7F02FA4F6FB0}" srcOrd="0" destOrd="0" presId="urn:microsoft.com/office/officeart/2008/layout/NameandTitleOrganizationalChart"/>
    <dgm:cxn modelId="{164AF4A4-EDBB-4FAF-A2CA-30AE3B13E12A}" type="presOf" srcId="{EF4A5054-B318-48DF-BDBD-BC66FCBA6CC7}" destId="{CBACD404-1643-47A7-97CA-E7997BCBB08B}" srcOrd="1" destOrd="0" presId="urn:microsoft.com/office/officeart/2008/layout/NameandTitleOrganizationalChart"/>
    <dgm:cxn modelId="{681DFB9F-3F97-49FA-9A4A-CB34A179545E}" type="presOf" srcId="{2EB81D67-D7D0-4D3D-B4DD-A35D6809153D}" destId="{4EB63215-7AAF-4D97-8A01-987FE82C5DB8}" srcOrd="0" destOrd="0" presId="urn:microsoft.com/office/officeart/2008/layout/NameandTitleOrganizationalChart"/>
    <dgm:cxn modelId="{A71D01A4-1CD2-499B-8585-4331CBE1C476}" type="presOf" srcId="{591B8829-6551-43E8-A5F3-F171CF311CD0}" destId="{387367DB-E0FD-42CD-9D07-943E0124328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A40B456E-CC32-46B4-AC3F-6C866B8905E2}" type="presOf" srcId="{116C4451-0B77-4E41-9609-5AAA27312FE6}" destId="{68DD19E0-58E8-44E9-A39E-064356409476}" srcOrd="0" destOrd="0" presId="urn:microsoft.com/office/officeart/2008/layout/NameandTitleOrganizationalChart"/>
    <dgm:cxn modelId="{A90419DC-430E-452A-94EA-6AB7B4668477}" type="presOf" srcId="{A43230F7-87A4-4681-8A7E-2F9394CC57FE}" destId="{44CBA1FA-4AD4-40B9-84A4-2BFD3A706B25}" srcOrd="1" destOrd="0" presId="urn:microsoft.com/office/officeart/2008/layout/NameandTitleOrganizationalChart"/>
    <dgm:cxn modelId="{C3EC69B1-59A0-44FC-A8D4-3110BD7D588F}" type="presOf" srcId="{D78F380C-9C72-48AB-A511-B03940384415}" destId="{0352A6F9-048E-4422-BE15-4955D6C80C30}" srcOrd="0" destOrd="0" presId="urn:microsoft.com/office/officeart/2008/layout/NameandTitleOrganizationalChart"/>
    <dgm:cxn modelId="{7FE5C6EC-7060-4FCA-8498-D8A1101C0272}" type="presOf" srcId="{EF4A5054-B318-48DF-BDBD-BC66FCBA6CC7}" destId="{EF92C5DE-96C8-447E-AAE3-E7E7C4C284E6}" srcOrd="0" destOrd="0" presId="urn:microsoft.com/office/officeart/2008/layout/NameandTitleOrganizationalChart"/>
    <dgm:cxn modelId="{1A6DF5A4-A828-49EB-981C-7A8610E08209}" type="presParOf" srcId="{26A5B01C-189B-4263-9E0F-26258162A49A}" destId="{B9119BF5-3349-4744-8E97-2DB943C93581}" srcOrd="0" destOrd="0" presId="urn:microsoft.com/office/officeart/2008/layout/NameandTitleOrganizationalChart"/>
    <dgm:cxn modelId="{558D7AD5-0362-4CD0-8F83-3D6EF4C3B8BE}" type="presParOf" srcId="{B9119BF5-3349-4744-8E97-2DB943C93581}" destId="{FE9E4CF9-E81E-4D10-8FD1-64375A610AFA}" srcOrd="0" destOrd="0" presId="urn:microsoft.com/office/officeart/2008/layout/NameandTitleOrganizationalChart"/>
    <dgm:cxn modelId="{F8F034E0-DCCA-46FE-89EF-26B219C658D6}" type="presParOf" srcId="{FE9E4CF9-E81E-4D10-8FD1-64375A610AFA}" destId="{68DD19E0-58E8-44E9-A39E-064356409476}" srcOrd="0" destOrd="0" presId="urn:microsoft.com/office/officeart/2008/layout/NameandTitleOrganizationalChart"/>
    <dgm:cxn modelId="{53E9428A-DD15-4329-85C3-45F67F961329}" type="presParOf" srcId="{FE9E4CF9-E81E-4D10-8FD1-64375A610AFA}" destId="{4EB63215-7AAF-4D97-8A01-987FE82C5DB8}" srcOrd="1" destOrd="0" presId="urn:microsoft.com/office/officeart/2008/layout/NameandTitleOrganizationalChart"/>
    <dgm:cxn modelId="{D2225F81-6356-4FC0-BB94-AD8A29723FDF}" type="presParOf" srcId="{FE9E4CF9-E81E-4D10-8FD1-64375A610AFA}" destId="{4B08B3D5-1766-46C7-8D39-03BCC7AA4A7A}" srcOrd="2" destOrd="0" presId="urn:microsoft.com/office/officeart/2008/layout/NameandTitleOrganizationalChart"/>
    <dgm:cxn modelId="{0255A0D2-04BC-4690-B9AB-66EA5E0F4063}" type="presParOf" srcId="{B9119BF5-3349-4744-8E97-2DB943C93581}" destId="{376E8AF2-DA7A-45B2-A746-6264651B3C88}" srcOrd="1" destOrd="0" presId="urn:microsoft.com/office/officeart/2008/layout/NameandTitleOrganizationalChart"/>
    <dgm:cxn modelId="{27DF9A2E-DDB3-4D83-8605-E85512893732}" type="presParOf" srcId="{376E8AF2-DA7A-45B2-A746-6264651B3C88}" destId="{0352A6F9-048E-4422-BE15-4955D6C80C30}" srcOrd="0" destOrd="0" presId="urn:microsoft.com/office/officeart/2008/layout/NameandTitleOrganizationalChart"/>
    <dgm:cxn modelId="{1E7D0BE6-E558-4D98-AD09-52B46A59F0E7}" type="presParOf" srcId="{376E8AF2-DA7A-45B2-A746-6264651B3C88}" destId="{97D4C557-A2D5-4632-B99A-4B33A60E5309}" srcOrd="1" destOrd="0" presId="urn:microsoft.com/office/officeart/2008/layout/NameandTitleOrganizationalChart"/>
    <dgm:cxn modelId="{2479EA5F-68BB-490D-B4D4-7AAC2F7DDBF6}" type="presParOf" srcId="{97D4C557-A2D5-4632-B99A-4B33A60E5309}" destId="{C2C6E6F8-5F58-441B-9CCC-2430E3765D5B}" srcOrd="0" destOrd="0" presId="urn:microsoft.com/office/officeart/2008/layout/NameandTitleOrganizationalChart"/>
    <dgm:cxn modelId="{D3422467-23F7-4DF8-9A6E-B294B5D3AE6C}" type="presParOf" srcId="{C2C6E6F8-5F58-441B-9CCC-2430E3765D5B}" destId="{DA23F6B7-F9F0-49F7-8AD8-7F02FA4F6FB0}" srcOrd="0" destOrd="0" presId="urn:microsoft.com/office/officeart/2008/layout/NameandTitleOrganizationalChart"/>
    <dgm:cxn modelId="{F6A7CF88-FF6A-4D84-B3DE-0A4C1E807396}" type="presParOf" srcId="{C2C6E6F8-5F58-441B-9CCC-2430E3765D5B}" destId="{387367DB-E0FD-42CD-9D07-943E01243280}" srcOrd="1" destOrd="0" presId="urn:microsoft.com/office/officeart/2008/layout/NameandTitleOrganizationalChart"/>
    <dgm:cxn modelId="{B91954D8-1834-4AB8-B3E2-D00FAA8735F8}" type="presParOf" srcId="{C2C6E6F8-5F58-441B-9CCC-2430E3765D5B}" destId="{44CBA1FA-4AD4-40B9-84A4-2BFD3A706B25}" srcOrd="2" destOrd="0" presId="urn:microsoft.com/office/officeart/2008/layout/NameandTitleOrganizationalChart"/>
    <dgm:cxn modelId="{D6463CEB-615A-4982-860D-53101E397131}" type="presParOf" srcId="{97D4C557-A2D5-4632-B99A-4B33A60E5309}" destId="{AD8C3560-6148-4264-8B41-C4B9A68B3D5C}" srcOrd="1" destOrd="0" presId="urn:microsoft.com/office/officeart/2008/layout/NameandTitleOrganizationalChart"/>
    <dgm:cxn modelId="{72567B28-00A0-4D94-8B6F-A8F78943EA87}" type="presParOf" srcId="{AD8C3560-6148-4264-8B41-C4B9A68B3D5C}" destId="{0076968C-CC24-451C-A595-81A668974D57}" srcOrd="0" destOrd="0" presId="urn:microsoft.com/office/officeart/2008/layout/NameandTitleOrganizationalChart"/>
    <dgm:cxn modelId="{511A98F7-BB3C-46C9-814F-9A1E56D3585B}" type="presParOf" srcId="{AD8C3560-6148-4264-8B41-C4B9A68B3D5C}" destId="{15EA3643-1DC8-413C-9D62-9C3DBC114D48}" srcOrd="1" destOrd="0" presId="urn:microsoft.com/office/officeart/2008/layout/NameandTitleOrganizationalChart"/>
    <dgm:cxn modelId="{336D1ACF-E826-476B-9C37-9299B1526CED}" type="presParOf" srcId="{15EA3643-1DC8-413C-9D62-9C3DBC114D48}" destId="{328746D9-4850-4B24-8B99-81C0DD8FD586}" srcOrd="0" destOrd="0" presId="urn:microsoft.com/office/officeart/2008/layout/NameandTitleOrganizationalChart"/>
    <dgm:cxn modelId="{DB14485B-469E-48A3-9EE6-EC3DD5236758}" type="presParOf" srcId="{328746D9-4850-4B24-8B99-81C0DD8FD586}" destId="{EF92C5DE-96C8-447E-AAE3-E7E7C4C284E6}" srcOrd="0" destOrd="0" presId="urn:microsoft.com/office/officeart/2008/layout/NameandTitleOrganizationalChart"/>
    <dgm:cxn modelId="{93676CF7-61EC-4C49-9DA3-8607D96D11F6}" type="presParOf" srcId="{328746D9-4850-4B24-8B99-81C0DD8FD586}" destId="{4DD2F3FC-CDB1-4045-A099-BB32BC30CD1E}" srcOrd="1" destOrd="0" presId="urn:microsoft.com/office/officeart/2008/layout/NameandTitleOrganizationalChart"/>
    <dgm:cxn modelId="{3C74A086-BE7B-41B8-B62E-FD5F69FBD121}" type="presParOf" srcId="{328746D9-4850-4B24-8B99-81C0DD8FD586}" destId="{CBACD404-1643-47A7-97CA-E7997BCBB08B}" srcOrd="2" destOrd="0" presId="urn:microsoft.com/office/officeart/2008/layout/NameandTitleOrganizationalChart"/>
    <dgm:cxn modelId="{DC392E26-A716-4E5F-94A0-AC8BD37D46C3}" type="presParOf" srcId="{15EA3643-1DC8-413C-9D62-9C3DBC114D48}" destId="{A3A5AFE8-1B12-4944-BEBA-4281C824F624}" srcOrd="1" destOrd="0" presId="urn:microsoft.com/office/officeart/2008/layout/NameandTitleOrganizationalChart"/>
    <dgm:cxn modelId="{ED1F18A6-3B77-4C7F-B5C7-2F0F52AEBEA9}" type="presParOf" srcId="{15EA3643-1DC8-413C-9D62-9C3DBC114D48}" destId="{78A9324C-6451-4A5A-9FBB-E426360B0B2E}" srcOrd="2" destOrd="0" presId="urn:microsoft.com/office/officeart/2008/layout/NameandTitleOrganizationalChart"/>
    <dgm:cxn modelId="{054C23EF-8AB2-469A-A874-BDC61C1DA770}" type="presParOf" srcId="{97D4C557-A2D5-4632-B99A-4B33A60E5309}" destId="{528F7061-B076-48C7-816A-985E6EBEFCF3}" srcOrd="2" destOrd="0" presId="urn:microsoft.com/office/officeart/2008/layout/NameandTitleOrganizationalChart"/>
    <dgm:cxn modelId="{DB3C680C-8977-461A-BFB2-60A39B247F39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3EFDC78E-E3B8-417C-B99F-03B674DFBCB7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C3A7C8-68B0-4AE0-8772-0CCB70A91A23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Spokane County</a:t>
          </a:r>
          <a:endParaRPr lang="en-US" dirty="0"/>
        </a:p>
      </dgm:t>
    </dgm:pt>
    <dgm:pt modelId="{017DC6BF-3954-4E48-BC1C-7165224212C4}" type="parTrans" cxnId="{4D9D1BBA-0211-4920-A512-847DB2B0745D}">
      <dgm:prSet/>
      <dgm:spPr/>
      <dgm:t>
        <a:bodyPr/>
        <a:lstStyle/>
        <a:p>
          <a:endParaRPr lang="en-US"/>
        </a:p>
      </dgm:t>
    </dgm:pt>
    <dgm:pt modelId="{A1023D85-2DD3-4AAC-854D-E80F3DA44726}" type="sibTrans" cxnId="{4D9D1BBA-0211-4920-A512-847DB2B0745D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2D5EC395-865E-47EC-97A3-DFD1C94AB8B3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East Valley Community Coalition</a:t>
          </a:r>
          <a:endParaRPr lang="en-US" dirty="0"/>
        </a:p>
      </dgm:t>
    </dgm:pt>
    <dgm:pt modelId="{5AA18AB7-15A9-464F-B8AA-A9C65F2B140B}" type="parTrans" cxnId="{6CCB62A4-FD02-41E7-9BA8-FA6BF95FCC99}">
      <dgm:prSet/>
      <dgm:spPr/>
      <dgm:t>
        <a:bodyPr/>
        <a:lstStyle/>
        <a:p>
          <a:endParaRPr lang="en-US"/>
        </a:p>
      </dgm:t>
    </dgm:pt>
    <dgm:pt modelId="{9AB3E359-E017-48FF-AD7A-801F0E3C83D7}" type="sibTrans" cxnId="{6CCB62A4-FD02-41E7-9BA8-FA6BF95FCC99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D4D0E1F7-9838-4270-BA56-20142DF6CF43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West Central Community Coalition</a:t>
          </a:r>
          <a:endParaRPr lang="en-US" dirty="0"/>
        </a:p>
      </dgm:t>
    </dgm:pt>
    <dgm:pt modelId="{0982AE7C-9F82-483A-99B9-4C4863C80B3D}" type="parTrans" cxnId="{86EF1986-6E14-4D85-A9C2-3E8533E833FD}">
      <dgm:prSet/>
      <dgm:spPr/>
      <dgm:t>
        <a:bodyPr/>
        <a:lstStyle/>
        <a:p>
          <a:endParaRPr lang="en-US"/>
        </a:p>
      </dgm:t>
    </dgm:pt>
    <dgm:pt modelId="{E1F38996-EAD7-4097-8199-74E444A2EB91}" type="sibTrans" cxnId="{86EF1986-6E14-4D85-A9C2-3E8533E833FD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EFCA12E-08BE-4AA5-B981-91C3A1DA5B5F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Communities in Schools</a:t>
          </a:r>
          <a:endParaRPr lang="en-US" dirty="0"/>
        </a:p>
      </dgm:t>
    </dgm:pt>
    <dgm:pt modelId="{1BF7B225-98D8-4845-A687-AA68FF03A9B0}" type="parTrans" cxnId="{32BA5BB6-1CBA-4D4F-83BF-516721818288}">
      <dgm:prSet/>
      <dgm:spPr/>
      <dgm:t>
        <a:bodyPr/>
        <a:lstStyle/>
        <a:p>
          <a:endParaRPr lang="en-US"/>
        </a:p>
      </dgm:t>
    </dgm:pt>
    <dgm:pt modelId="{22434C54-376E-4230-A98D-C304A7C69E49}" type="sibTrans" cxnId="{32BA5BB6-1CBA-4D4F-83BF-516721818288}">
      <dgm:prSet/>
      <dgm:spPr/>
      <dgm:t>
        <a:bodyPr/>
        <a:lstStyle/>
        <a:p>
          <a:pPr algn="ctr"/>
          <a:r>
            <a:rPr lang="en-US" dirty="0" smtClean="0"/>
            <a:t>EVCC Subcontractor</a:t>
          </a:r>
          <a:endParaRPr lang="en-US" dirty="0"/>
        </a:p>
      </dgm:t>
    </dgm:pt>
    <dgm:pt modelId="{5E4637AA-6373-4EB1-B11C-5471E657E118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Greater Spokane Substance Abuse Council (GSSAC)</a:t>
          </a:r>
          <a:endParaRPr lang="en-US" dirty="0"/>
        </a:p>
      </dgm:t>
    </dgm:pt>
    <dgm:pt modelId="{1BC008EF-BF79-44C5-88FB-C2F2230DE31C}" type="parTrans" cxnId="{C1F13E5D-935E-4994-9B82-527F3EB75F2F}">
      <dgm:prSet/>
      <dgm:spPr/>
      <dgm:t>
        <a:bodyPr/>
        <a:lstStyle/>
        <a:p>
          <a:endParaRPr lang="en-US"/>
        </a:p>
      </dgm:t>
    </dgm:pt>
    <dgm:pt modelId="{26527DF7-BF4F-4432-8814-8CE6D40AF512}" type="sibTrans" cxnId="{C1F13E5D-935E-4994-9B82-527F3EB75F2F}">
      <dgm:prSet/>
      <dgm:spPr/>
      <dgm:t>
        <a:bodyPr/>
        <a:lstStyle/>
        <a:p>
          <a:pPr algn="ctr"/>
          <a:r>
            <a:rPr lang="en-US" dirty="0" smtClean="0"/>
            <a:t>EVCC Subcontractor</a:t>
          </a:r>
          <a:endParaRPr lang="en-US" dirty="0"/>
        </a:p>
      </dgm:t>
    </dgm:pt>
    <dgm:pt modelId="{65FADA58-EBEB-40F5-8A44-3E12F67F3646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Native Project</a:t>
          </a:r>
          <a:endParaRPr lang="en-US" dirty="0"/>
        </a:p>
      </dgm:t>
    </dgm:pt>
    <dgm:pt modelId="{0E5A40BB-6440-4D0A-AA17-12E99E39A239}" type="parTrans" cxnId="{157B53C4-5931-4A67-9D42-83E22C916519}">
      <dgm:prSet/>
      <dgm:spPr/>
      <dgm:t>
        <a:bodyPr/>
        <a:lstStyle/>
        <a:p>
          <a:endParaRPr lang="en-US"/>
        </a:p>
      </dgm:t>
    </dgm:pt>
    <dgm:pt modelId="{80469509-C64B-4949-88C6-639C1E51F0D3}" type="sibTrans" cxnId="{157B53C4-5931-4A67-9D42-83E22C916519}">
      <dgm:prSet/>
      <dgm:spPr/>
      <dgm:t>
        <a:bodyPr/>
        <a:lstStyle/>
        <a:p>
          <a:pPr algn="ctr"/>
          <a:r>
            <a:rPr lang="en-US" dirty="0" smtClean="0"/>
            <a:t>WCCC Subcontractor</a:t>
          </a:r>
          <a:endParaRPr lang="en-US" dirty="0"/>
        </a:p>
      </dgm:t>
    </dgm:pt>
    <dgm:pt modelId="{CEF93D27-C653-4791-9EA5-DAF5111E0245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West Central Community College</a:t>
          </a:r>
          <a:endParaRPr lang="en-US" dirty="0"/>
        </a:p>
      </dgm:t>
    </dgm:pt>
    <dgm:pt modelId="{0F18F1E0-CE1D-493E-A4C5-E621E8214D77}" type="parTrans" cxnId="{C38A326D-0AAA-4B38-A03B-4FD815011AC6}">
      <dgm:prSet/>
      <dgm:spPr/>
      <dgm:t>
        <a:bodyPr/>
        <a:lstStyle/>
        <a:p>
          <a:endParaRPr lang="en-US"/>
        </a:p>
      </dgm:t>
    </dgm:pt>
    <dgm:pt modelId="{573615CA-121B-4569-9243-9C38CE3066DA}" type="sibTrans" cxnId="{C38A326D-0AAA-4B38-A03B-4FD815011AC6}">
      <dgm:prSet/>
      <dgm:spPr/>
      <dgm:t>
        <a:bodyPr/>
        <a:lstStyle/>
        <a:p>
          <a:pPr algn="ctr"/>
          <a:r>
            <a:rPr lang="en-US" dirty="0" smtClean="0"/>
            <a:t>WCCC Subcontractor</a:t>
          </a:r>
          <a:endParaRPr lang="en-US" dirty="0"/>
        </a:p>
      </dgm:t>
    </dgm:pt>
    <dgm:pt modelId="{9DF20745-9882-4C90-8FCC-66258BB94322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Communities in Schools</a:t>
          </a:r>
          <a:endParaRPr lang="en-US" dirty="0"/>
        </a:p>
      </dgm:t>
    </dgm:pt>
    <dgm:pt modelId="{4B411FAE-1FC9-4373-A4EB-1EEB62CC8074}" type="parTrans" cxnId="{9255B003-57D5-4E79-83BD-C91D84B31FE8}">
      <dgm:prSet/>
      <dgm:spPr/>
      <dgm:t>
        <a:bodyPr/>
        <a:lstStyle/>
        <a:p>
          <a:endParaRPr lang="en-US"/>
        </a:p>
      </dgm:t>
    </dgm:pt>
    <dgm:pt modelId="{110591A9-0BF8-479C-B55B-32AEC910FCFB}" type="sibTrans" cxnId="{9255B003-57D5-4E79-83BD-C91D84B31FE8}">
      <dgm:prSet/>
      <dgm:spPr/>
      <dgm:t>
        <a:bodyPr/>
        <a:lstStyle/>
        <a:p>
          <a:pPr algn="ctr"/>
          <a:r>
            <a:rPr lang="en-US" dirty="0" smtClean="0"/>
            <a:t>WCCC Subcontractor</a:t>
          </a:r>
          <a:endParaRPr lang="en-US" dirty="0"/>
        </a:p>
      </dgm:t>
    </dgm:pt>
    <dgm:pt modelId="{E7D59DFB-69C8-4443-814F-41C866146F17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Greater Spokane Substance Abuse Council (GSSAC)</a:t>
          </a:r>
          <a:endParaRPr lang="en-US" dirty="0"/>
        </a:p>
      </dgm:t>
    </dgm:pt>
    <dgm:pt modelId="{2FB2C58B-0BA2-4B73-989A-5B5914A4D073}" type="parTrans" cxnId="{7016D6D7-C336-448A-8A21-78A62F182ED8}">
      <dgm:prSet/>
      <dgm:spPr/>
      <dgm:t>
        <a:bodyPr/>
        <a:lstStyle/>
        <a:p>
          <a:endParaRPr lang="en-US"/>
        </a:p>
      </dgm:t>
    </dgm:pt>
    <dgm:pt modelId="{F29A6298-8EF7-4D2A-B7BD-9523ED052BB3}" type="sibTrans" cxnId="{7016D6D7-C336-448A-8A21-78A62F182ED8}">
      <dgm:prSet/>
      <dgm:spPr/>
      <dgm:t>
        <a:bodyPr/>
        <a:lstStyle/>
        <a:p>
          <a:pPr algn="ctr"/>
          <a:r>
            <a:rPr lang="en-US" dirty="0" smtClean="0"/>
            <a:t>WCCC Subcontractor</a:t>
          </a:r>
          <a:endParaRPr lang="en-US" dirty="0"/>
        </a:p>
      </dgm:t>
    </dgm:pt>
    <dgm:pt modelId="{DF545609-3314-4478-B634-337F45DA917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B5B2706B-6623-4A36-8E25-EFE9323D3BB8}" type="parTrans" cxnId="{3FBF00C0-8B01-4B93-B598-8BADE165A869}">
      <dgm:prSet/>
      <dgm:spPr/>
      <dgm:t>
        <a:bodyPr/>
        <a:lstStyle/>
        <a:p>
          <a:endParaRPr lang="en-US"/>
        </a:p>
      </dgm:t>
    </dgm:pt>
    <dgm:pt modelId="{75A9E3D4-A520-4984-94B7-6866BF46268E}" type="sibTrans" cxnId="{3FBF00C0-8B01-4B93-B598-8BADE165A869}">
      <dgm:prSet/>
      <dgm:spPr/>
      <dgm:t>
        <a:bodyPr/>
        <a:lstStyle/>
        <a:p>
          <a:pPr algn="ctr"/>
          <a:r>
            <a:rPr lang="en-US" dirty="0" smtClean="0"/>
            <a:t>Lisa Stewart</a:t>
          </a:r>
          <a:endParaRPr lang="en-US" dirty="0"/>
        </a:p>
      </dgm:t>
    </dgm:pt>
    <dgm:pt modelId="{B90BFA8E-1B7B-43A0-8F17-71E9069D8FD7}" type="pres">
      <dgm:prSet presAssocID="{3EFDC78E-E3B8-417C-B99F-03B674DFBC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EE58BD5-EB10-4957-965B-56E52BCBAC68}" type="pres">
      <dgm:prSet presAssocID="{DF545609-3314-4478-B634-337F45DA917D}" presName="hierRoot1" presStyleCnt="0">
        <dgm:presLayoutVars>
          <dgm:hierBranch val="init"/>
        </dgm:presLayoutVars>
      </dgm:prSet>
      <dgm:spPr/>
    </dgm:pt>
    <dgm:pt modelId="{1D73B63F-66D1-4944-803E-5EB1AFC20209}" type="pres">
      <dgm:prSet presAssocID="{DF545609-3314-4478-B634-337F45DA917D}" presName="rootComposite1" presStyleCnt="0"/>
      <dgm:spPr/>
    </dgm:pt>
    <dgm:pt modelId="{DB902935-70AF-4924-ABFE-7FF9B68742D8}" type="pres">
      <dgm:prSet presAssocID="{DF545609-3314-4478-B634-337F45DA917D}" presName="rootText1" presStyleLbl="node0" presStyleIdx="0" presStyleCnt="1" custScaleX="12968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5635BEC-8D8C-4BCD-A952-BA355CE8FD7D}" type="pres">
      <dgm:prSet presAssocID="{DF545609-3314-4478-B634-337F45DA917D}" presName="titleText1" presStyleLbl="fgAcc0" presStyleIdx="0" presStyleCnt="1" custLinFactNeighborX="11354" custLinFactNeighborY="-695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A5B8A80-1DCF-4CE5-8A1C-F8F79B48F3C2}" type="pres">
      <dgm:prSet presAssocID="{DF545609-3314-4478-B634-337F45DA917D}" presName="rootConnector1" presStyleLbl="node1" presStyleIdx="0" presStyleCnt="9"/>
      <dgm:spPr/>
      <dgm:t>
        <a:bodyPr/>
        <a:lstStyle/>
        <a:p>
          <a:endParaRPr lang="en-US"/>
        </a:p>
      </dgm:t>
    </dgm:pt>
    <dgm:pt modelId="{423600C5-0450-4465-B46F-51A2ADE12C4D}" type="pres">
      <dgm:prSet presAssocID="{DF545609-3314-4478-B634-337F45DA917D}" presName="hierChild2" presStyleCnt="0"/>
      <dgm:spPr/>
    </dgm:pt>
    <dgm:pt modelId="{E1615CC4-D59D-4A23-94BD-0DDA6B8F8679}" type="pres">
      <dgm:prSet presAssocID="{017DC6BF-3954-4E48-BC1C-7165224212C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AF830B55-34FB-4149-B08A-90191A48CA89}" type="pres">
      <dgm:prSet presAssocID="{35C3A7C8-68B0-4AE0-8772-0CCB70A91A23}" presName="hierRoot2" presStyleCnt="0">
        <dgm:presLayoutVars>
          <dgm:hierBranch val="init"/>
        </dgm:presLayoutVars>
      </dgm:prSet>
      <dgm:spPr/>
    </dgm:pt>
    <dgm:pt modelId="{5F0B5EA9-E5A0-4BA4-B335-E699E945B66C}" type="pres">
      <dgm:prSet presAssocID="{35C3A7C8-68B0-4AE0-8772-0CCB70A91A23}" presName="rootComposite" presStyleCnt="0"/>
      <dgm:spPr/>
    </dgm:pt>
    <dgm:pt modelId="{4EE0F46E-E10C-4F87-AD30-8B8FDECE4AFA}" type="pres">
      <dgm:prSet presAssocID="{35C3A7C8-68B0-4AE0-8772-0CCB70A91A23}" presName="rootText" presStyleLbl="node1" presStyleIdx="0" presStyleCnt="9" custScaleX="12968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33D352-FBF0-4202-9631-403C54BDC41E}" type="pres">
      <dgm:prSet presAssocID="{35C3A7C8-68B0-4AE0-8772-0CCB70A91A23}" presName="titleText2" presStyleLbl="fgAcc1" presStyleIdx="0" presStyleCnt="9" custLinFactNeighborX="11354" custLinFactNeighborY="2300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49FB53A-2311-4439-9FCC-1FE2AB4C589B}" type="pres">
      <dgm:prSet presAssocID="{35C3A7C8-68B0-4AE0-8772-0CCB70A91A23}" presName="rootConnector" presStyleLbl="node2" presStyleIdx="0" presStyleCnt="0"/>
      <dgm:spPr/>
      <dgm:t>
        <a:bodyPr/>
        <a:lstStyle/>
        <a:p>
          <a:endParaRPr lang="en-US"/>
        </a:p>
      </dgm:t>
    </dgm:pt>
    <dgm:pt modelId="{EF6F2A73-023D-45E4-955E-7092DCA651EB}" type="pres">
      <dgm:prSet presAssocID="{35C3A7C8-68B0-4AE0-8772-0CCB70A91A23}" presName="hierChild4" presStyleCnt="0"/>
      <dgm:spPr/>
    </dgm:pt>
    <dgm:pt modelId="{380DA691-27CA-400D-8847-133FE0555616}" type="pres">
      <dgm:prSet presAssocID="{5AA18AB7-15A9-464F-B8AA-A9C65F2B140B}" presName="Name37" presStyleLbl="parChTrans1D3" presStyleIdx="0" presStyleCnt="2"/>
      <dgm:spPr/>
      <dgm:t>
        <a:bodyPr/>
        <a:lstStyle/>
        <a:p>
          <a:endParaRPr lang="en-US"/>
        </a:p>
      </dgm:t>
    </dgm:pt>
    <dgm:pt modelId="{DC815458-2FFE-4992-980C-AF8025DF06B0}" type="pres">
      <dgm:prSet presAssocID="{2D5EC395-865E-47EC-97A3-DFD1C94AB8B3}" presName="hierRoot2" presStyleCnt="0">
        <dgm:presLayoutVars>
          <dgm:hierBranch val="init"/>
        </dgm:presLayoutVars>
      </dgm:prSet>
      <dgm:spPr/>
    </dgm:pt>
    <dgm:pt modelId="{AEADCA16-2C80-49BE-A4EA-0281051D824A}" type="pres">
      <dgm:prSet presAssocID="{2D5EC395-865E-47EC-97A3-DFD1C94AB8B3}" presName="rootComposite" presStyleCnt="0"/>
      <dgm:spPr/>
    </dgm:pt>
    <dgm:pt modelId="{A1776257-6E28-406E-BCE3-066E21826B9B}" type="pres">
      <dgm:prSet presAssocID="{2D5EC395-865E-47EC-97A3-DFD1C94AB8B3}" presName="rootText" presStyleLbl="node1" presStyleIdx="1" presStyleCnt="9" custScaleX="204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C360C1E-5D25-4C6F-832E-B77F2A462AA8}" type="pres">
      <dgm:prSet presAssocID="{2D5EC395-865E-47EC-97A3-DFD1C94AB8B3}" presName="titleText2" presStyleLbl="fgAcc1" presStyleIdx="1" presStyleCnt="9" custLinFactNeighborX="58016" custLinFactNeighborY="1123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E5E1BA7-516F-41D3-823C-A7E8A94E0AA7}" type="pres">
      <dgm:prSet presAssocID="{2D5EC395-865E-47EC-97A3-DFD1C94AB8B3}" presName="rootConnector" presStyleLbl="node3" presStyleIdx="0" presStyleCnt="0"/>
      <dgm:spPr/>
      <dgm:t>
        <a:bodyPr/>
        <a:lstStyle/>
        <a:p>
          <a:endParaRPr lang="en-US"/>
        </a:p>
      </dgm:t>
    </dgm:pt>
    <dgm:pt modelId="{64E05FE3-E7A3-4A2D-9772-0C845F23ADFC}" type="pres">
      <dgm:prSet presAssocID="{2D5EC395-865E-47EC-97A3-DFD1C94AB8B3}" presName="hierChild4" presStyleCnt="0"/>
      <dgm:spPr/>
    </dgm:pt>
    <dgm:pt modelId="{67ED2B40-C912-4251-BC00-37467FE0FD7D}" type="pres">
      <dgm:prSet presAssocID="{1BF7B225-98D8-4845-A687-AA68FF03A9B0}" presName="Name37" presStyleLbl="parChTrans1D4" presStyleIdx="0" presStyleCnt="6"/>
      <dgm:spPr/>
      <dgm:t>
        <a:bodyPr/>
        <a:lstStyle/>
        <a:p>
          <a:endParaRPr lang="en-US"/>
        </a:p>
      </dgm:t>
    </dgm:pt>
    <dgm:pt modelId="{1D7D07E8-BF82-4A51-9D5B-3A4FD9968F46}" type="pres">
      <dgm:prSet presAssocID="{2EFCA12E-08BE-4AA5-B981-91C3A1DA5B5F}" presName="hierRoot2" presStyleCnt="0">
        <dgm:presLayoutVars>
          <dgm:hierBranch val="init"/>
        </dgm:presLayoutVars>
      </dgm:prSet>
      <dgm:spPr/>
    </dgm:pt>
    <dgm:pt modelId="{C36068C7-E63D-46F0-89A7-DFF130F0AECA}" type="pres">
      <dgm:prSet presAssocID="{2EFCA12E-08BE-4AA5-B981-91C3A1DA5B5F}" presName="rootComposite" presStyleCnt="0"/>
      <dgm:spPr/>
    </dgm:pt>
    <dgm:pt modelId="{78B66ABE-3EEB-4F33-9030-9CE563815D83}" type="pres">
      <dgm:prSet presAssocID="{2EFCA12E-08BE-4AA5-B981-91C3A1DA5B5F}" presName="rootText" presStyleLbl="node1" presStyleIdx="2" presStyleCnt="9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3728A59-3584-4A7B-AD30-086B4383755E}" type="pres">
      <dgm:prSet presAssocID="{2EFCA12E-08BE-4AA5-B981-91C3A1DA5B5F}" presName="titleText2" presStyleLbl="fgAcc1" presStyleIdx="2" presStyleCnt="9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E6A8259-C6DD-4CE1-9A63-1F0B352FEEBE}" type="pres">
      <dgm:prSet presAssocID="{2EFCA12E-08BE-4AA5-B981-91C3A1DA5B5F}" presName="rootConnector" presStyleLbl="node4" presStyleIdx="0" presStyleCnt="0"/>
      <dgm:spPr/>
      <dgm:t>
        <a:bodyPr/>
        <a:lstStyle/>
        <a:p>
          <a:endParaRPr lang="en-US"/>
        </a:p>
      </dgm:t>
    </dgm:pt>
    <dgm:pt modelId="{0AD99BED-721C-41DD-B498-876D6FD1636B}" type="pres">
      <dgm:prSet presAssocID="{2EFCA12E-08BE-4AA5-B981-91C3A1DA5B5F}" presName="hierChild4" presStyleCnt="0"/>
      <dgm:spPr/>
    </dgm:pt>
    <dgm:pt modelId="{6758FFAA-305B-4895-8A9F-B37761908D01}" type="pres">
      <dgm:prSet presAssocID="{2EFCA12E-08BE-4AA5-B981-91C3A1DA5B5F}" presName="hierChild5" presStyleCnt="0"/>
      <dgm:spPr/>
    </dgm:pt>
    <dgm:pt modelId="{F3BEE5A2-38D4-43C9-BE84-7544B43B88D7}" type="pres">
      <dgm:prSet presAssocID="{1BC008EF-BF79-44C5-88FB-C2F2230DE31C}" presName="Name37" presStyleLbl="parChTrans1D4" presStyleIdx="1" presStyleCnt="6"/>
      <dgm:spPr/>
      <dgm:t>
        <a:bodyPr/>
        <a:lstStyle/>
        <a:p>
          <a:endParaRPr lang="en-US"/>
        </a:p>
      </dgm:t>
    </dgm:pt>
    <dgm:pt modelId="{AE007C3C-5DFF-4483-AAEF-E5DFA51CE12A}" type="pres">
      <dgm:prSet presAssocID="{5E4637AA-6373-4EB1-B11C-5471E657E118}" presName="hierRoot2" presStyleCnt="0">
        <dgm:presLayoutVars>
          <dgm:hierBranch val="init"/>
        </dgm:presLayoutVars>
      </dgm:prSet>
      <dgm:spPr/>
    </dgm:pt>
    <dgm:pt modelId="{314558FF-0A80-4B5B-8B9A-F9BB2BC3DCDF}" type="pres">
      <dgm:prSet presAssocID="{5E4637AA-6373-4EB1-B11C-5471E657E118}" presName="rootComposite" presStyleCnt="0"/>
      <dgm:spPr/>
    </dgm:pt>
    <dgm:pt modelId="{637305DA-1AB8-4713-B363-FDF9361A1276}" type="pres">
      <dgm:prSet presAssocID="{5E4637AA-6373-4EB1-B11C-5471E657E118}" presName="rootText" presStyleLbl="node1" presStyleIdx="3" presStyleCnt="9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E129ABF-AB42-44EE-902D-5A24C142E9E3}" type="pres">
      <dgm:prSet presAssocID="{5E4637AA-6373-4EB1-B11C-5471E657E118}" presName="titleText2" presStyleLbl="fgAcc1" presStyleIdx="3" presStyleCnt="9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8396067-13F4-4628-BDE4-9EDE1D6CD30E}" type="pres">
      <dgm:prSet presAssocID="{5E4637AA-6373-4EB1-B11C-5471E657E118}" presName="rootConnector" presStyleLbl="node4" presStyleIdx="0" presStyleCnt="0"/>
      <dgm:spPr/>
      <dgm:t>
        <a:bodyPr/>
        <a:lstStyle/>
        <a:p>
          <a:endParaRPr lang="en-US"/>
        </a:p>
      </dgm:t>
    </dgm:pt>
    <dgm:pt modelId="{F1B37D59-C2C5-4049-B76D-37638B0BE83C}" type="pres">
      <dgm:prSet presAssocID="{5E4637AA-6373-4EB1-B11C-5471E657E118}" presName="hierChild4" presStyleCnt="0"/>
      <dgm:spPr/>
    </dgm:pt>
    <dgm:pt modelId="{7937E69F-5992-4D68-B933-607AA14AC611}" type="pres">
      <dgm:prSet presAssocID="{5E4637AA-6373-4EB1-B11C-5471E657E118}" presName="hierChild5" presStyleCnt="0"/>
      <dgm:spPr/>
    </dgm:pt>
    <dgm:pt modelId="{8618B7E5-0D47-4681-9507-3415C5AFE70B}" type="pres">
      <dgm:prSet presAssocID="{2D5EC395-865E-47EC-97A3-DFD1C94AB8B3}" presName="hierChild5" presStyleCnt="0"/>
      <dgm:spPr/>
    </dgm:pt>
    <dgm:pt modelId="{A77BFEC1-B7EE-42D2-88EF-9FE98BCB9A69}" type="pres">
      <dgm:prSet presAssocID="{0982AE7C-9F82-483A-99B9-4C4863C80B3D}" presName="Name37" presStyleLbl="parChTrans1D3" presStyleIdx="1" presStyleCnt="2"/>
      <dgm:spPr/>
      <dgm:t>
        <a:bodyPr/>
        <a:lstStyle/>
        <a:p>
          <a:endParaRPr lang="en-US"/>
        </a:p>
      </dgm:t>
    </dgm:pt>
    <dgm:pt modelId="{2F92FCF1-5DB1-4DA1-AE0D-4AB68C5795A3}" type="pres">
      <dgm:prSet presAssocID="{D4D0E1F7-9838-4270-BA56-20142DF6CF43}" presName="hierRoot2" presStyleCnt="0">
        <dgm:presLayoutVars>
          <dgm:hierBranch val="init"/>
        </dgm:presLayoutVars>
      </dgm:prSet>
      <dgm:spPr/>
    </dgm:pt>
    <dgm:pt modelId="{03D28AAF-A59D-4F07-9AEA-836B5B54C3DB}" type="pres">
      <dgm:prSet presAssocID="{D4D0E1F7-9838-4270-BA56-20142DF6CF43}" presName="rootComposite" presStyleCnt="0"/>
      <dgm:spPr/>
    </dgm:pt>
    <dgm:pt modelId="{51E74D9E-B57E-4519-9B73-9FD123DAD404}" type="pres">
      <dgm:prSet presAssocID="{D4D0E1F7-9838-4270-BA56-20142DF6CF43}" presName="rootText" presStyleLbl="node1" presStyleIdx="4" presStyleCnt="9" custScaleX="204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DA03ECF-774C-4A99-9585-8A37EE4C0881}" type="pres">
      <dgm:prSet presAssocID="{D4D0E1F7-9838-4270-BA56-20142DF6CF43}" presName="titleText2" presStyleLbl="fgAcc1" presStyleIdx="4" presStyleCnt="9" custLinFactNeighborX="61206" custLinFactNeighborY="1123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9501616-4837-4799-A635-78E18DA6BA88}" type="pres">
      <dgm:prSet presAssocID="{D4D0E1F7-9838-4270-BA56-20142DF6CF43}" presName="rootConnector" presStyleLbl="node3" presStyleIdx="0" presStyleCnt="0"/>
      <dgm:spPr/>
      <dgm:t>
        <a:bodyPr/>
        <a:lstStyle/>
        <a:p>
          <a:endParaRPr lang="en-US"/>
        </a:p>
      </dgm:t>
    </dgm:pt>
    <dgm:pt modelId="{30C54E97-448C-441D-B892-D6B5E0E995B8}" type="pres">
      <dgm:prSet presAssocID="{D4D0E1F7-9838-4270-BA56-20142DF6CF43}" presName="hierChild4" presStyleCnt="0"/>
      <dgm:spPr/>
    </dgm:pt>
    <dgm:pt modelId="{939822FD-2096-4882-A9C8-97CB1992AE14}" type="pres">
      <dgm:prSet presAssocID="{0E5A40BB-6440-4D0A-AA17-12E99E39A239}" presName="Name37" presStyleLbl="parChTrans1D4" presStyleIdx="2" presStyleCnt="6"/>
      <dgm:spPr/>
      <dgm:t>
        <a:bodyPr/>
        <a:lstStyle/>
        <a:p>
          <a:endParaRPr lang="en-US"/>
        </a:p>
      </dgm:t>
    </dgm:pt>
    <dgm:pt modelId="{66CFA155-773F-40A8-A3B5-6114111C9251}" type="pres">
      <dgm:prSet presAssocID="{65FADA58-EBEB-40F5-8A44-3E12F67F3646}" presName="hierRoot2" presStyleCnt="0">
        <dgm:presLayoutVars>
          <dgm:hierBranch val="init"/>
        </dgm:presLayoutVars>
      </dgm:prSet>
      <dgm:spPr/>
    </dgm:pt>
    <dgm:pt modelId="{923F78E2-4D5A-4324-96D8-C00D38264898}" type="pres">
      <dgm:prSet presAssocID="{65FADA58-EBEB-40F5-8A44-3E12F67F3646}" presName="rootComposite" presStyleCnt="0"/>
      <dgm:spPr/>
    </dgm:pt>
    <dgm:pt modelId="{4038F613-1738-4E0B-959D-53B10A94644F}" type="pres">
      <dgm:prSet presAssocID="{65FADA58-EBEB-40F5-8A44-3E12F67F3646}" presName="rootText" presStyleLbl="node1" presStyleIdx="5" presStyleCnt="9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640BE69C-CDA9-4B18-B2B2-E3FA42C95DA2}" type="pres">
      <dgm:prSet presAssocID="{65FADA58-EBEB-40F5-8A44-3E12F67F3646}" presName="titleText2" presStyleLbl="fgAcc1" presStyleIdx="5" presStyleCnt="9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B6B4A3A-5EE4-4524-BDF0-2F94EFDC1175}" type="pres">
      <dgm:prSet presAssocID="{65FADA58-EBEB-40F5-8A44-3E12F67F3646}" presName="rootConnector" presStyleLbl="node4" presStyleIdx="0" presStyleCnt="0"/>
      <dgm:spPr/>
      <dgm:t>
        <a:bodyPr/>
        <a:lstStyle/>
        <a:p>
          <a:endParaRPr lang="en-US"/>
        </a:p>
      </dgm:t>
    </dgm:pt>
    <dgm:pt modelId="{3207F25A-BC38-43DA-961D-31F6B4F302F2}" type="pres">
      <dgm:prSet presAssocID="{65FADA58-EBEB-40F5-8A44-3E12F67F3646}" presName="hierChild4" presStyleCnt="0"/>
      <dgm:spPr/>
    </dgm:pt>
    <dgm:pt modelId="{A5AAE0B4-2E04-4D00-81BE-04D72FA83907}" type="pres">
      <dgm:prSet presAssocID="{65FADA58-EBEB-40F5-8A44-3E12F67F3646}" presName="hierChild5" presStyleCnt="0"/>
      <dgm:spPr/>
    </dgm:pt>
    <dgm:pt modelId="{1DD59B2A-D5AB-4049-81DB-DB1259B4E053}" type="pres">
      <dgm:prSet presAssocID="{0F18F1E0-CE1D-493E-A4C5-E621E8214D77}" presName="Name37" presStyleLbl="parChTrans1D4" presStyleIdx="3" presStyleCnt="6"/>
      <dgm:spPr/>
      <dgm:t>
        <a:bodyPr/>
        <a:lstStyle/>
        <a:p>
          <a:endParaRPr lang="en-US"/>
        </a:p>
      </dgm:t>
    </dgm:pt>
    <dgm:pt modelId="{6E1B820B-8DD0-409D-81FF-4DF6A3F8E465}" type="pres">
      <dgm:prSet presAssocID="{CEF93D27-C653-4791-9EA5-DAF5111E0245}" presName="hierRoot2" presStyleCnt="0">
        <dgm:presLayoutVars>
          <dgm:hierBranch val="init"/>
        </dgm:presLayoutVars>
      </dgm:prSet>
      <dgm:spPr/>
    </dgm:pt>
    <dgm:pt modelId="{F358A7FF-D2E3-4926-9215-F5CE31C2E3E8}" type="pres">
      <dgm:prSet presAssocID="{CEF93D27-C653-4791-9EA5-DAF5111E0245}" presName="rootComposite" presStyleCnt="0"/>
      <dgm:spPr/>
    </dgm:pt>
    <dgm:pt modelId="{7DD3E144-5D13-489E-828E-FB723177137B}" type="pres">
      <dgm:prSet presAssocID="{CEF93D27-C653-4791-9EA5-DAF5111E0245}" presName="rootText" presStyleLbl="node1" presStyleIdx="6" presStyleCnt="9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73308C0-F78D-44CF-8241-66BB4A8479AD}" type="pres">
      <dgm:prSet presAssocID="{CEF93D27-C653-4791-9EA5-DAF5111E0245}" presName="titleText2" presStyleLbl="fgAcc1" presStyleIdx="6" presStyleCnt="9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8D86F68-A087-44F7-9750-A053177E27F7}" type="pres">
      <dgm:prSet presAssocID="{CEF93D27-C653-4791-9EA5-DAF5111E0245}" presName="rootConnector" presStyleLbl="node4" presStyleIdx="0" presStyleCnt="0"/>
      <dgm:spPr/>
      <dgm:t>
        <a:bodyPr/>
        <a:lstStyle/>
        <a:p>
          <a:endParaRPr lang="en-US"/>
        </a:p>
      </dgm:t>
    </dgm:pt>
    <dgm:pt modelId="{0CC12C36-C127-4387-9030-C51AC7483A55}" type="pres">
      <dgm:prSet presAssocID="{CEF93D27-C653-4791-9EA5-DAF5111E0245}" presName="hierChild4" presStyleCnt="0"/>
      <dgm:spPr/>
    </dgm:pt>
    <dgm:pt modelId="{7181798B-346F-40FE-9219-60567B492D62}" type="pres">
      <dgm:prSet presAssocID="{CEF93D27-C653-4791-9EA5-DAF5111E0245}" presName="hierChild5" presStyleCnt="0"/>
      <dgm:spPr/>
    </dgm:pt>
    <dgm:pt modelId="{128E3921-87DE-4A57-AD67-829750EB15ED}" type="pres">
      <dgm:prSet presAssocID="{4B411FAE-1FC9-4373-A4EB-1EEB62CC8074}" presName="Name37" presStyleLbl="parChTrans1D4" presStyleIdx="4" presStyleCnt="6"/>
      <dgm:spPr/>
      <dgm:t>
        <a:bodyPr/>
        <a:lstStyle/>
        <a:p>
          <a:endParaRPr lang="en-US"/>
        </a:p>
      </dgm:t>
    </dgm:pt>
    <dgm:pt modelId="{2FE13466-DC03-4A52-96FB-71F5A5F239B1}" type="pres">
      <dgm:prSet presAssocID="{9DF20745-9882-4C90-8FCC-66258BB94322}" presName="hierRoot2" presStyleCnt="0">
        <dgm:presLayoutVars>
          <dgm:hierBranch val="init"/>
        </dgm:presLayoutVars>
      </dgm:prSet>
      <dgm:spPr/>
    </dgm:pt>
    <dgm:pt modelId="{047FD5CC-1486-468E-B703-23B18E01BF5F}" type="pres">
      <dgm:prSet presAssocID="{9DF20745-9882-4C90-8FCC-66258BB94322}" presName="rootComposite" presStyleCnt="0"/>
      <dgm:spPr/>
    </dgm:pt>
    <dgm:pt modelId="{4ACBED97-0CE1-464F-9AC6-E703335F2A21}" type="pres">
      <dgm:prSet presAssocID="{9DF20745-9882-4C90-8FCC-66258BB94322}" presName="rootText" presStyleLbl="node1" presStyleIdx="7" presStyleCnt="9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F843CFD-AFF8-4D8D-810C-6BBB9E036D86}" type="pres">
      <dgm:prSet presAssocID="{9DF20745-9882-4C90-8FCC-66258BB94322}" presName="titleText2" presStyleLbl="fgAcc1" presStyleIdx="7" presStyleCnt="9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D0307D5-BFDE-4B17-ABBC-179BD24BFDEB}" type="pres">
      <dgm:prSet presAssocID="{9DF20745-9882-4C90-8FCC-66258BB94322}" presName="rootConnector" presStyleLbl="node4" presStyleIdx="0" presStyleCnt="0"/>
      <dgm:spPr/>
      <dgm:t>
        <a:bodyPr/>
        <a:lstStyle/>
        <a:p>
          <a:endParaRPr lang="en-US"/>
        </a:p>
      </dgm:t>
    </dgm:pt>
    <dgm:pt modelId="{B325AFB7-FE39-4E2C-B8C0-69D66530998C}" type="pres">
      <dgm:prSet presAssocID="{9DF20745-9882-4C90-8FCC-66258BB94322}" presName="hierChild4" presStyleCnt="0"/>
      <dgm:spPr/>
    </dgm:pt>
    <dgm:pt modelId="{7F556EFD-579D-415A-BDF5-84E184E3EF84}" type="pres">
      <dgm:prSet presAssocID="{9DF20745-9882-4C90-8FCC-66258BB94322}" presName="hierChild5" presStyleCnt="0"/>
      <dgm:spPr/>
    </dgm:pt>
    <dgm:pt modelId="{1B92ADD6-7F65-4A35-93E6-5463D948BF7F}" type="pres">
      <dgm:prSet presAssocID="{2FB2C58B-0BA2-4B73-989A-5B5914A4D073}" presName="Name37" presStyleLbl="parChTrans1D4" presStyleIdx="5" presStyleCnt="6"/>
      <dgm:spPr/>
      <dgm:t>
        <a:bodyPr/>
        <a:lstStyle/>
        <a:p>
          <a:endParaRPr lang="en-US"/>
        </a:p>
      </dgm:t>
    </dgm:pt>
    <dgm:pt modelId="{28B09EB9-72A1-4876-80A8-A23855002D96}" type="pres">
      <dgm:prSet presAssocID="{E7D59DFB-69C8-4443-814F-41C866146F17}" presName="hierRoot2" presStyleCnt="0">
        <dgm:presLayoutVars>
          <dgm:hierBranch val="init"/>
        </dgm:presLayoutVars>
      </dgm:prSet>
      <dgm:spPr/>
    </dgm:pt>
    <dgm:pt modelId="{98535F9F-86EE-4D50-A718-957995841079}" type="pres">
      <dgm:prSet presAssocID="{E7D59DFB-69C8-4443-814F-41C866146F17}" presName="rootComposite" presStyleCnt="0"/>
      <dgm:spPr/>
    </dgm:pt>
    <dgm:pt modelId="{4CB89110-5901-4A06-8695-C78C2F018A88}" type="pres">
      <dgm:prSet presAssocID="{E7D59DFB-69C8-4443-814F-41C866146F17}" presName="rootText" presStyleLbl="node1" presStyleIdx="8" presStyleCnt="9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2EF323C-78D9-40DD-AF1D-2CFE9087A8C6}" type="pres">
      <dgm:prSet presAssocID="{E7D59DFB-69C8-4443-814F-41C866146F17}" presName="titleText2" presStyleLbl="fgAcc1" presStyleIdx="8" presStyleCnt="9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C6EA579-C52B-48CF-9383-1D22A7A54762}" type="pres">
      <dgm:prSet presAssocID="{E7D59DFB-69C8-4443-814F-41C866146F17}" presName="rootConnector" presStyleLbl="node4" presStyleIdx="0" presStyleCnt="0"/>
      <dgm:spPr/>
      <dgm:t>
        <a:bodyPr/>
        <a:lstStyle/>
        <a:p>
          <a:endParaRPr lang="en-US"/>
        </a:p>
      </dgm:t>
    </dgm:pt>
    <dgm:pt modelId="{36F3F504-D138-4C0B-A9EC-63D2BC85C245}" type="pres">
      <dgm:prSet presAssocID="{E7D59DFB-69C8-4443-814F-41C866146F17}" presName="hierChild4" presStyleCnt="0"/>
      <dgm:spPr/>
    </dgm:pt>
    <dgm:pt modelId="{10E971EA-8BC9-4674-988A-B6F2CE3A300F}" type="pres">
      <dgm:prSet presAssocID="{E7D59DFB-69C8-4443-814F-41C866146F17}" presName="hierChild5" presStyleCnt="0"/>
      <dgm:spPr/>
    </dgm:pt>
    <dgm:pt modelId="{185B7467-F596-4BB7-99B0-64F555CBE3C4}" type="pres">
      <dgm:prSet presAssocID="{D4D0E1F7-9838-4270-BA56-20142DF6CF43}" presName="hierChild5" presStyleCnt="0"/>
      <dgm:spPr/>
    </dgm:pt>
    <dgm:pt modelId="{99157060-EA86-4EF6-8318-F44D4617A8A6}" type="pres">
      <dgm:prSet presAssocID="{35C3A7C8-68B0-4AE0-8772-0CCB70A91A23}" presName="hierChild5" presStyleCnt="0"/>
      <dgm:spPr/>
    </dgm:pt>
    <dgm:pt modelId="{05F5A8E4-CB09-47C1-966E-4EE0AA0795D6}" type="pres">
      <dgm:prSet presAssocID="{DF545609-3314-4478-B634-337F45DA917D}" presName="hierChild3" presStyleCnt="0"/>
      <dgm:spPr/>
    </dgm:pt>
  </dgm:ptLst>
  <dgm:cxnLst>
    <dgm:cxn modelId="{B5E52AA2-70E6-43CF-88F8-B228BDDCCCBC}" type="presOf" srcId="{2D5EC395-865E-47EC-97A3-DFD1C94AB8B3}" destId="{4E5E1BA7-516F-41D3-823C-A7E8A94E0AA7}" srcOrd="1" destOrd="0" presId="urn:microsoft.com/office/officeart/2008/layout/NameandTitleOrganizationalChart"/>
    <dgm:cxn modelId="{D09ABC97-44D1-4B8D-8BA1-29556C2D6A68}" type="presOf" srcId="{573615CA-121B-4569-9243-9C38CE3066DA}" destId="{D73308C0-F78D-44CF-8241-66BB4A8479AD}" srcOrd="0" destOrd="0" presId="urn:microsoft.com/office/officeart/2008/layout/NameandTitleOrganizationalChart"/>
    <dgm:cxn modelId="{9A5B8A6B-C5B2-46D1-AAD9-164F870E7B9C}" type="presOf" srcId="{110591A9-0BF8-479C-B55B-32AEC910FCFB}" destId="{EF843CFD-AFF8-4D8D-810C-6BBB9E036D86}" srcOrd="0" destOrd="0" presId="urn:microsoft.com/office/officeart/2008/layout/NameandTitleOrganizationalChart"/>
    <dgm:cxn modelId="{AFA17810-2CD5-461D-910C-8251DB675D93}" type="presOf" srcId="{D4D0E1F7-9838-4270-BA56-20142DF6CF43}" destId="{51E74D9E-B57E-4519-9B73-9FD123DAD404}" srcOrd="0" destOrd="0" presId="urn:microsoft.com/office/officeart/2008/layout/NameandTitleOrganizationalChart"/>
    <dgm:cxn modelId="{D95553DC-219C-4B73-996E-077E95BCE0D8}" type="presOf" srcId="{CEF93D27-C653-4791-9EA5-DAF5111E0245}" destId="{A8D86F68-A087-44F7-9750-A053177E27F7}" srcOrd="1" destOrd="0" presId="urn:microsoft.com/office/officeart/2008/layout/NameandTitleOrganizationalChart"/>
    <dgm:cxn modelId="{AF18C40F-DFD0-4C91-A859-B33F7973D033}" type="presOf" srcId="{DF545609-3314-4478-B634-337F45DA917D}" destId="{9A5B8A80-1DCF-4CE5-8A1C-F8F79B48F3C2}" srcOrd="1" destOrd="0" presId="urn:microsoft.com/office/officeart/2008/layout/NameandTitleOrganizationalChart"/>
    <dgm:cxn modelId="{E06B7E51-5D30-4D55-8712-1E9F8391DD20}" type="presOf" srcId="{75A9E3D4-A520-4984-94B7-6866BF46268E}" destId="{45635BEC-8D8C-4BCD-A952-BA355CE8FD7D}" srcOrd="0" destOrd="0" presId="urn:microsoft.com/office/officeart/2008/layout/NameandTitleOrganizationalChart"/>
    <dgm:cxn modelId="{6CCB62A4-FD02-41E7-9BA8-FA6BF95FCC99}" srcId="{35C3A7C8-68B0-4AE0-8772-0CCB70A91A23}" destId="{2D5EC395-865E-47EC-97A3-DFD1C94AB8B3}" srcOrd="0" destOrd="0" parTransId="{5AA18AB7-15A9-464F-B8AA-A9C65F2B140B}" sibTransId="{9AB3E359-E017-48FF-AD7A-801F0E3C83D7}"/>
    <dgm:cxn modelId="{9038ED30-BFD5-43A5-AB1B-8887F05E8A79}" type="presOf" srcId="{80469509-C64B-4949-88C6-639C1E51F0D3}" destId="{640BE69C-CDA9-4B18-B2B2-E3FA42C95DA2}" srcOrd="0" destOrd="0" presId="urn:microsoft.com/office/officeart/2008/layout/NameandTitleOrganizationalChart"/>
    <dgm:cxn modelId="{7B78789D-167A-4637-B80D-8A31172E8D53}" type="presOf" srcId="{017DC6BF-3954-4E48-BC1C-7165224212C4}" destId="{E1615CC4-D59D-4A23-94BD-0DDA6B8F8679}" srcOrd="0" destOrd="0" presId="urn:microsoft.com/office/officeart/2008/layout/NameandTitleOrganizationalChart"/>
    <dgm:cxn modelId="{0E473EF7-5FE5-414F-9160-1886FA58ECC0}" type="presOf" srcId="{0982AE7C-9F82-483A-99B9-4C4863C80B3D}" destId="{A77BFEC1-B7EE-42D2-88EF-9FE98BCB9A69}" srcOrd="0" destOrd="0" presId="urn:microsoft.com/office/officeart/2008/layout/NameandTitleOrganizationalChart"/>
    <dgm:cxn modelId="{785A097E-A35F-4D00-8300-630AE1A099A7}" type="presOf" srcId="{9DF20745-9882-4C90-8FCC-66258BB94322}" destId="{ED0307D5-BFDE-4B17-ABBC-179BD24BFDEB}" srcOrd="1" destOrd="0" presId="urn:microsoft.com/office/officeart/2008/layout/NameandTitleOrganizationalChart"/>
    <dgm:cxn modelId="{A4F095C5-7BCB-40D3-8AF4-4BC6FAA2FD79}" type="presOf" srcId="{65FADA58-EBEB-40F5-8A44-3E12F67F3646}" destId="{4038F613-1738-4E0B-959D-53B10A94644F}" srcOrd="0" destOrd="0" presId="urn:microsoft.com/office/officeart/2008/layout/NameandTitleOrganizationalChart"/>
    <dgm:cxn modelId="{4D9D1BBA-0211-4920-A512-847DB2B0745D}" srcId="{DF545609-3314-4478-B634-337F45DA917D}" destId="{35C3A7C8-68B0-4AE0-8772-0CCB70A91A23}" srcOrd="0" destOrd="0" parTransId="{017DC6BF-3954-4E48-BC1C-7165224212C4}" sibTransId="{A1023D85-2DD3-4AAC-854D-E80F3DA44726}"/>
    <dgm:cxn modelId="{C3A51F26-CF6F-4D60-8176-3A25A0D02A62}" type="presOf" srcId="{5E4637AA-6373-4EB1-B11C-5471E657E118}" destId="{637305DA-1AB8-4713-B363-FDF9361A1276}" srcOrd="0" destOrd="0" presId="urn:microsoft.com/office/officeart/2008/layout/NameandTitleOrganizationalChart"/>
    <dgm:cxn modelId="{07AEA705-DA7D-4C70-A9AE-E7453EA7945D}" type="presOf" srcId="{0E5A40BB-6440-4D0A-AA17-12E99E39A239}" destId="{939822FD-2096-4882-A9C8-97CB1992AE14}" srcOrd="0" destOrd="0" presId="urn:microsoft.com/office/officeart/2008/layout/NameandTitleOrganizationalChart"/>
    <dgm:cxn modelId="{DDBC0C06-4E74-46D6-87A3-27BBFCE64AF4}" type="presOf" srcId="{2FB2C58B-0BA2-4B73-989A-5B5914A4D073}" destId="{1B92ADD6-7F65-4A35-93E6-5463D948BF7F}" srcOrd="0" destOrd="0" presId="urn:microsoft.com/office/officeart/2008/layout/NameandTitleOrganizationalChart"/>
    <dgm:cxn modelId="{673B0734-D76D-4247-9C0E-8B9E2DB17F71}" type="presOf" srcId="{E7D59DFB-69C8-4443-814F-41C866146F17}" destId="{0C6EA579-C52B-48CF-9383-1D22A7A54762}" srcOrd="1" destOrd="0" presId="urn:microsoft.com/office/officeart/2008/layout/NameandTitleOrganizationalChart"/>
    <dgm:cxn modelId="{ECB51A57-5E94-40D4-8765-A86F8D392423}" type="presOf" srcId="{35C3A7C8-68B0-4AE0-8772-0CCB70A91A23}" destId="{649FB53A-2311-4439-9FCC-1FE2AB4C589B}" srcOrd="1" destOrd="0" presId="urn:microsoft.com/office/officeart/2008/layout/NameandTitleOrganizationalChart"/>
    <dgm:cxn modelId="{CB6D454F-D1DC-44BE-9B20-80EE0FCD352A}" type="presOf" srcId="{DF545609-3314-4478-B634-337F45DA917D}" destId="{DB902935-70AF-4924-ABFE-7FF9B68742D8}" srcOrd="0" destOrd="0" presId="urn:microsoft.com/office/officeart/2008/layout/NameandTitleOrganizationalChart"/>
    <dgm:cxn modelId="{7016D6D7-C336-448A-8A21-78A62F182ED8}" srcId="{D4D0E1F7-9838-4270-BA56-20142DF6CF43}" destId="{E7D59DFB-69C8-4443-814F-41C866146F17}" srcOrd="3" destOrd="0" parTransId="{2FB2C58B-0BA2-4B73-989A-5B5914A4D073}" sibTransId="{F29A6298-8EF7-4D2A-B7BD-9523ED052BB3}"/>
    <dgm:cxn modelId="{B987675A-DCC7-459D-B0F4-EE1FEC065FA3}" type="presOf" srcId="{A1023D85-2DD3-4AAC-854D-E80F3DA44726}" destId="{EC33D352-FBF0-4202-9631-403C54BDC41E}" srcOrd="0" destOrd="0" presId="urn:microsoft.com/office/officeart/2008/layout/NameandTitleOrganizationalChart"/>
    <dgm:cxn modelId="{E6827F3C-DA9B-4177-83BE-020C1008D4A7}" type="presOf" srcId="{5E4637AA-6373-4EB1-B11C-5471E657E118}" destId="{B8396067-13F4-4628-BDE4-9EDE1D6CD30E}" srcOrd="1" destOrd="0" presId="urn:microsoft.com/office/officeart/2008/layout/NameandTitleOrganizationalChart"/>
    <dgm:cxn modelId="{55C5E9DC-190C-4183-B633-6B290DACCE1C}" type="presOf" srcId="{F29A6298-8EF7-4D2A-B7BD-9523ED052BB3}" destId="{D2EF323C-78D9-40DD-AF1D-2CFE9087A8C6}" srcOrd="0" destOrd="0" presId="urn:microsoft.com/office/officeart/2008/layout/NameandTitleOrganizationalChart"/>
    <dgm:cxn modelId="{C1F13E5D-935E-4994-9B82-527F3EB75F2F}" srcId="{2D5EC395-865E-47EC-97A3-DFD1C94AB8B3}" destId="{5E4637AA-6373-4EB1-B11C-5471E657E118}" srcOrd="1" destOrd="0" parTransId="{1BC008EF-BF79-44C5-88FB-C2F2230DE31C}" sibTransId="{26527DF7-BF4F-4432-8814-8CE6D40AF512}"/>
    <dgm:cxn modelId="{1AD6D101-F956-4A86-90E7-2403E2A5EA42}" type="presOf" srcId="{22434C54-376E-4230-A98D-C304A7C69E49}" destId="{23728A59-3584-4A7B-AD30-086B4383755E}" srcOrd="0" destOrd="0" presId="urn:microsoft.com/office/officeart/2008/layout/NameandTitleOrganizationalChart"/>
    <dgm:cxn modelId="{2A557B2F-C76D-4DA1-9050-F1A9146E669C}" type="presOf" srcId="{2D5EC395-865E-47EC-97A3-DFD1C94AB8B3}" destId="{A1776257-6E28-406E-BCE3-066E21826B9B}" srcOrd="0" destOrd="0" presId="urn:microsoft.com/office/officeart/2008/layout/NameandTitleOrganizationalChart"/>
    <dgm:cxn modelId="{3FBF00C0-8B01-4B93-B598-8BADE165A869}" srcId="{3EFDC78E-E3B8-417C-B99F-03B674DFBCB7}" destId="{DF545609-3314-4478-B634-337F45DA917D}" srcOrd="0" destOrd="0" parTransId="{B5B2706B-6623-4A36-8E25-EFE9323D3BB8}" sibTransId="{75A9E3D4-A520-4984-94B7-6866BF46268E}"/>
    <dgm:cxn modelId="{910D596C-17E0-4632-B207-544D62DCBC2F}" type="presOf" srcId="{D4D0E1F7-9838-4270-BA56-20142DF6CF43}" destId="{39501616-4837-4799-A635-78E18DA6BA88}" srcOrd="1" destOrd="0" presId="urn:microsoft.com/office/officeart/2008/layout/NameandTitleOrganizationalChart"/>
    <dgm:cxn modelId="{C2C1A955-2EFE-463E-8151-08668AA32C3B}" type="presOf" srcId="{2EFCA12E-08BE-4AA5-B981-91C3A1DA5B5F}" destId="{78B66ABE-3EEB-4F33-9030-9CE563815D83}" srcOrd="0" destOrd="0" presId="urn:microsoft.com/office/officeart/2008/layout/NameandTitleOrganizationalChart"/>
    <dgm:cxn modelId="{CA603CE7-7EC0-429C-9996-8B19930C572E}" type="presOf" srcId="{E1F38996-EAD7-4097-8199-74E444A2EB91}" destId="{9DA03ECF-774C-4A99-9585-8A37EE4C0881}" srcOrd="0" destOrd="0" presId="urn:microsoft.com/office/officeart/2008/layout/NameandTitleOrganizationalChart"/>
    <dgm:cxn modelId="{32BA5BB6-1CBA-4D4F-83BF-516721818288}" srcId="{2D5EC395-865E-47EC-97A3-DFD1C94AB8B3}" destId="{2EFCA12E-08BE-4AA5-B981-91C3A1DA5B5F}" srcOrd="0" destOrd="0" parTransId="{1BF7B225-98D8-4845-A687-AA68FF03A9B0}" sibTransId="{22434C54-376E-4230-A98D-C304A7C69E49}"/>
    <dgm:cxn modelId="{BBF55639-0CB7-4822-8446-1B0C088BD622}" type="presOf" srcId="{E7D59DFB-69C8-4443-814F-41C866146F17}" destId="{4CB89110-5901-4A06-8695-C78C2F018A88}" srcOrd="0" destOrd="0" presId="urn:microsoft.com/office/officeart/2008/layout/NameandTitleOrganizationalChart"/>
    <dgm:cxn modelId="{B224C4B1-8238-443D-AB41-172C097B8419}" type="presOf" srcId="{1BC008EF-BF79-44C5-88FB-C2F2230DE31C}" destId="{F3BEE5A2-38D4-43C9-BE84-7544B43B88D7}" srcOrd="0" destOrd="0" presId="urn:microsoft.com/office/officeart/2008/layout/NameandTitleOrganizationalChart"/>
    <dgm:cxn modelId="{C38A326D-0AAA-4B38-A03B-4FD815011AC6}" srcId="{D4D0E1F7-9838-4270-BA56-20142DF6CF43}" destId="{CEF93D27-C653-4791-9EA5-DAF5111E0245}" srcOrd="1" destOrd="0" parTransId="{0F18F1E0-CE1D-493E-A4C5-E621E8214D77}" sibTransId="{573615CA-121B-4569-9243-9C38CE3066DA}"/>
    <dgm:cxn modelId="{5E79563B-A435-4522-97EF-3227EBD202EF}" type="presOf" srcId="{4B411FAE-1FC9-4373-A4EB-1EEB62CC8074}" destId="{128E3921-87DE-4A57-AD67-829750EB15ED}" srcOrd="0" destOrd="0" presId="urn:microsoft.com/office/officeart/2008/layout/NameandTitleOrganizationalChart"/>
    <dgm:cxn modelId="{B9D5CC5B-E5E6-4DEA-BE69-8FDD19705BC4}" type="presOf" srcId="{65FADA58-EBEB-40F5-8A44-3E12F67F3646}" destId="{7B6B4A3A-5EE4-4524-BDF0-2F94EFDC1175}" srcOrd="1" destOrd="0" presId="urn:microsoft.com/office/officeart/2008/layout/NameandTitleOrganizationalChart"/>
    <dgm:cxn modelId="{9255B003-57D5-4E79-83BD-C91D84B31FE8}" srcId="{D4D0E1F7-9838-4270-BA56-20142DF6CF43}" destId="{9DF20745-9882-4C90-8FCC-66258BB94322}" srcOrd="2" destOrd="0" parTransId="{4B411FAE-1FC9-4373-A4EB-1EEB62CC8074}" sibTransId="{110591A9-0BF8-479C-B55B-32AEC910FCFB}"/>
    <dgm:cxn modelId="{BB762522-4CFB-45B7-A488-28614DDE3478}" type="presOf" srcId="{9DF20745-9882-4C90-8FCC-66258BB94322}" destId="{4ACBED97-0CE1-464F-9AC6-E703335F2A21}" srcOrd="0" destOrd="0" presId="urn:microsoft.com/office/officeart/2008/layout/NameandTitleOrganizationalChart"/>
    <dgm:cxn modelId="{5C9F30B1-0A01-43B3-B55C-4DBFCF6A9500}" type="presOf" srcId="{0F18F1E0-CE1D-493E-A4C5-E621E8214D77}" destId="{1DD59B2A-D5AB-4049-81DB-DB1259B4E053}" srcOrd="0" destOrd="0" presId="urn:microsoft.com/office/officeart/2008/layout/NameandTitleOrganizationalChart"/>
    <dgm:cxn modelId="{86EF1986-6E14-4D85-A9C2-3E8533E833FD}" srcId="{35C3A7C8-68B0-4AE0-8772-0CCB70A91A23}" destId="{D4D0E1F7-9838-4270-BA56-20142DF6CF43}" srcOrd="1" destOrd="0" parTransId="{0982AE7C-9F82-483A-99B9-4C4863C80B3D}" sibTransId="{E1F38996-EAD7-4097-8199-74E444A2EB91}"/>
    <dgm:cxn modelId="{37FF60B4-9659-441E-82F2-EC544473000C}" type="presOf" srcId="{35C3A7C8-68B0-4AE0-8772-0CCB70A91A23}" destId="{4EE0F46E-E10C-4F87-AD30-8B8FDECE4AFA}" srcOrd="0" destOrd="0" presId="urn:microsoft.com/office/officeart/2008/layout/NameandTitleOrganizationalChart"/>
    <dgm:cxn modelId="{447ADD91-1306-4D75-A181-248DE2FBDF99}" type="presOf" srcId="{5AA18AB7-15A9-464F-B8AA-A9C65F2B140B}" destId="{380DA691-27CA-400D-8847-133FE0555616}" srcOrd="0" destOrd="0" presId="urn:microsoft.com/office/officeart/2008/layout/NameandTitleOrganizationalChart"/>
    <dgm:cxn modelId="{5324A9D5-3FDA-4D0E-9AA3-6E98F71580A1}" type="presOf" srcId="{9AB3E359-E017-48FF-AD7A-801F0E3C83D7}" destId="{3C360C1E-5D25-4C6F-832E-B77F2A462AA8}" srcOrd="0" destOrd="0" presId="urn:microsoft.com/office/officeart/2008/layout/NameandTitleOrganizationalChart"/>
    <dgm:cxn modelId="{8967CC0E-4DFD-4B6C-9B91-9A8F034E4204}" type="presOf" srcId="{3EFDC78E-E3B8-417C-B99F-03B674DFBCB7}" destId="{B90BFA8E-1B7B-43A0-8F17-71E9069D8FD7}" srcOrd="0" destOrd="0" presId="urn:microsoft.com/office/officeart/2008/layout/NameandTitleOrganizationalChart"/>
    <dgm:cxn modelId="{157B53C4-5931-4A67-9D42-83E22C916519}" srcId="{D4D0E1F7-9838-4270-BA56-20142DF6CF43}" destId="{65FADA58-EBEB-40F5-8A44-3E12F67F3646}" srcOrd="0" destOrd="0" parTransId="{0E5A40BB-6440-4D0A-AA17-12E99E39A239}" sibTransId="{80469509-C64B-4949-88C6-639C1E51F0D3}"/>
    <dgm:cxn modelId="{A754E071-C63B-4F79-82E8-35E4C37B164C}" type="presOf" srcId="{CEF93D27-C653-4791-9EA5-DAF5111E0245}" destId="{7DD3E144-5D13-489E-828E-FB723177137B}" srcOrd="0" destOrd="0" presId="urn:microsoft.com/office/officeart/2008/layout/NameandTitleOrganizationalChart"/>
    <dgm:cxn modelId="{7342A113-D598-4CFA-A1E3-3F3F6E98A52B}" type="presOf" srcId="{26527DF7-BF4F-4432-8814-8CE6D40AF512}" destId="{8E129ABF-AB42-44EE-902D-5A24C142E9E3}" srcOrd="0" destOrd="0" presId="urn:microsoft.com/office/officeart/2008/layout/NameandTitleOrganizationalChart"/>
    <dgm:cxn modelId="{348B68D6-AEEA-49EA-BCEA-F2CEDAB24340}" type="presOf" srcId="{2EFCA12E-08BE-4AA5-B981-91C3A1DA5B5F}" destId="{4E6A8259-C6DD-4CE1-9A63-1F0B352FEEBE}" srcOrd="1" destOrd="0" presId="urn:microsoft.com/office/officeart/2008/layout/NameandTitleOrganizationalChart"/>
    <dgm:cxn modelId="{1C76E19C-3EE0-4E28-9209-330E58F25159}" type="presOf" srcId="{1BF7B225-98D8-4845-A687-AA68FF03A9B0}" destId="{67ED2B40-C912-4251-BC00-37467FE0FD7D}" srcOrd="0" destOrd="0" presId="urn:microsoft.com/office/officeart/2008/layout/NameandTitleOrganizationalChart"/>
    <dgm:cxn modelId="{B5ACB1E9-D470-430C-BE57-2E3ED5A8B703}" type="presParOf" srcId="{B90BFA8E-1B7B-43A0-8F17-71E9069D8FD7}" destId="{BEE58BD5-EB10-4957-965B-56E52BCBAC68}" srcOrd="0" destOrd="0" presId="urn:microsoft.com/office/officeart/2008/layout/NameandTitleOrganizationalChart"/>
    <dgm:cxn modelId="{B4253E65-C480-4C39-BF4B-713BBC301FE2}" type="presParOf" srcId="{BEE58BD5-EB10-4957-965B-56E52BCBAC68}" destId="{1D73B63F-66D1-4944-803E-5EB1AFC20209}" srcOrd="0" destOrd="0" presId="urn:microsoft.com/office/officeart/2008/layout/NameandTitleOrganizationalChart"/>
    <dgm:cxn modelId="{013086EF-271A-4112-945F-4A185DA75DEC}" type="presParOf" srcId="{1D73B63F-66D1-4944-803E-5EB1AFC20209}" destId="{DB902935-70AF-4924-ABFE-7FF9B68742D8}" srcOrd="0" destOrd="0" presId="urn:microsoft.com/office/officeart/2008/layout/NameandTitleOrganizationalChart"/>
    <dgm:cxn modelId="{F151B9D3-61E2-434E-A299-51DA778D547E}" type="presParOf" srcId="{1D73B63F-66D1-4944-803E-5EB1AFC20209}" destId="{45635BEC-8D8C-4BCD-A952-BA355CE8FD7D}" srcOrd="1" destOrd="0" presId="urn:microsoft.com/office/officeart/2008/layout/NameandTitleOrganizationalChart"/>
    <dgm:cxn modelId="{47D37DFF-8210-4DBD-98C9-06115BC19399}" type="presParOf" srcId="{1D73B63F-66D1-4944-803E-5EB1AFC20209}" destId="{9A5B8A80-1DCF-4CE5-8A1C-F8F79B48F3C2}" srcOrd="2" destOrd="0" presId="urn:microsoft.com/office/officeart/2008/layout/NameandTitleOrganizationalChart"/>
    <dgm:cxn modelId="{A6442D8C-36E8-4BE5-AE3A-8CB568FDCEFA}" type="presParOf" srcId="{BEE58BD5-EB10-4957-965B-56E52BCBAC68}" destId="{423600C5-0450-4465-B46F-51A2ADE12C4D}" srcOrd="1" destOrd="0" presId="urn:microsoft.com/office/officeart/2008/layout/NameandTitleOrganizationalChart"/>
    <dgm:cxn modelId="{3503E527-61E4-49A9-A61B-EFE70B111E3C}" type="presParOf" srcId="{423600C5-0450-4465-B46F-51A2ADE12C4D}" destId="{E1615CC4-D59D-4A23-94BD-0DDA6B8F8679}" srcOrd="0" destOrd="0" presId="urn:microsoft.com/office/officeart/2008/layout/NameandTitleOrganizationalChart"/>
    <dgm:cxn modelId="{FB057548-0443-4D03-8E62-C2EA0BBEE4A1}" type="presParOf" srcId="{423600C5-0450-4465-B46F-51A2ADE12C4D}" destId="{AF830B55-34FB-4149-B08A-90191A48CA89}" srcOrd="1" destOrd="0" presId="urn:microsoft.com/office/officeart/2008/layout/NameandTitleOrganizationalChart"/>
    <dgm:cxn modelId="{DB7E8161-BAF6-4B92-8A0B-1AC9E12F0F52}" type="presParOf" srcId="{AF830B55-34FB-4149-B08A-90191A48CA89}" destId="{5F0B5EA9-E5A0-4BA4-B335-E699E945B66C}" srcOrd="0" destOrd="0" presId="urn:microsoft.com/office/officeart/2008/layout/NameandTitleOrganizationalChart"/>
    <dgm:cxn modelId="{48C4CACE-CDE7-4F23-B216-AACA97073D10}" type="presParOf" srcId="{5F0B5EA9-E5A0-4BA4-B335-E699E945B66C}" destId="{4EE0F46E-E10C-4F87-AD30-8B8FDECE4AFA}" srcOrd="0" destOrd="0" presId="urn:microsoft.com/office/officeart/2008/layout/NameandTitleOrganizationalChart"/>
    <dgm:cxn modelId="{D2E84D24-2AD6-4A01-8965-DB182CA56ED6}" type="presParOf" srcId="{5F0B5EA9-E5A0-4BA4-B335-E699E945B66C}" destId="{EC33D352-FBF0-4202-9631-403C54BDC41E}" srcOrd="1" destOrd="0" presId="urn:microsoft.com/office/officeart/2008/layout/NameandTitleOrganizationalChart"/>
    <dgm:cxn modelId="{F1F137F7-1526-479F-97C5-E8B97026A6CB}" type="presParOf" srcId="{5F0B5EA9-E5A0-4BA4-B335-E699E945B66C}" destId="{649FB53A-2311-4439-9FCC-1FE2AB4C589B}" srcOrd="2" destOrd="0" presId="urn:microsoft.com/office/officeart/2008/layout/NameandTitleOrganizationalChart"/>
    <dgm:cxn modelId="{AE56FCE0-CAB8-4511-8539-5BA4778A23BF}" type="presParOf" srcId="{AF830B55-34FB-4149-B08A-90191A48CA89}" destId="{EF6F2A73-023D-45E4-955E-7092DCA651EB}" srcOrd="1" destOrd="0" presId="urn:microsoft.com/office/officeart/2008/layout/NameandTitleOrganizationalChart"/>
    <dgm:cxn modelId="{0BCA25A8-7D2B-4EE3-8478-2EC997CAED31}" type="presParOf" srcId="{EF6F2A73-023D-45E4-955E-7092DCA651EB}" destId="{380DA691-27CA-400D-8847-133FE0555616}" srcOrd="0" destOrd="0" presId="urn:microsoft.com/office/officeart/2008/layout/NameandTitleOrganizationalChart"/>
    <dgm:cxn modelId="{4C3A8294-EF2C-43A0-ABE4-E8680CC75643}" type="presParOf" srcId="{EF6F2A73-023D-45E4-955E-7092DCA651EB}" destId="{DC815458-2FFE-4992-980C-AF8025DF06B0}" srcOrd="1" destOrd="0" presId="urn:microsoft.com/office/officeart/2008/layout/NameandTitleOrganizationalChart"/>
    <dgm:cxn modelId="{539CC0C2-DEF0-41D9-83DA-1480122D4624}" type="presParOf" srcId="{DC815458-2FFE-4992-980C-AF8025DF06B0}" destId="{AEADCA16-2C80-49BE-A4EA-0281051D824A}" srcOrd="0" destOrd="0" presId="urn:microsoft.com/office/officeart/2008/layout/NameandTitleOrganizationalChart"/>
    <dgm:cxn modelId="{33CE924E-F7C7-4A1B-AC76-4F904D9A6840}" type="presParOf" srcId="{AEADCA16-2C80-49BE-A4EA-0281051D824A}" destId="{A1776257-6E28-406E-BCE3-066E21826B9B}" srcOrd="0" destOrd="0" presId="urn:microsoft.com/office/officeart/2008/layout/NameandTitleOrganizationalChart"/>
    <dgm:cxn modelId="{4774483E-4EEF-44D7-8ABF-D7B951871134}" type="presParOf" srcId="{AEADCA16-2C80-49BE-A4EA-0281051D824A}" destId="{3C360C1E-5D25-4C6F-832E-B77F2A462AA8}" srcOrd="1" destOrd="0" presId="urn:microsoft.com/office/officeart/2008/layout/NameandTitleOrganizationalChart"/>
    <dgm:cxn modelId="{A9E3410C-F6F9-405B-BFA6-3D5DBD6C3F8C}" type="presParOf" srcId="{AEADCA16-2C80-49BE-A4EA-0281051D824A}" destId="{4E5E1BA7-516F-41D3-823C-A7E8A94E0AA7}" srcOrd="2" destOrd="0" presId="urn:microsoft.com/office/officeart/2008/layout/NameandTitleOrganizationalChart"/>
    <dgm:cxn modelId="{BB5A5388-FBF5-4B1A-B4FA-BF6577FF0647}" type="presParOf" srcId="{DC815458-2FFE-4992-980C-AF8025DF06B0}" destId="{64E05FE3-E7A3-4A2D-9772-0C845F23ADFC}" srcOrd="1" destOrd="0" presId="urn:microsoft.com/office/officeart/2008/layout/NameandTitleOrganizationalChart"/>
    <dgm:cxn modelId="{774FC4D6-F0C7-43CA-BF36-F92B2CFCFE1F}" type="presParOf" srcId="{64E05FE3-E7A3-4A2D-9772-0C845F23ADFC}" destId="{67ED2B40-C912-4251-BC00-37467FE0FD7D}" srcOrd="0" destOrd="0" presId="urn:microsoft.com/office/officeart/2008/layout/NameandTitleOrganizationalChart"/>
    <dgm:cxn modelId="{18C651DA-572D-41E2-8A8E-9EB452C686BA}" type="presParOf" srcId="{64E05FE3-E7A3-4A2D-9772-0C845F23ADFC}" destId="{1D7D07E8-BF82-4A51-9D5B-3A4FD9968F46}" srcOrd="1" destOrd="0" presId="urn:microsoft.com/office/officeart/2008/layout/NameandTitleOrganizationalChart"/>
    <dgm:cxn modelId="{EC39E552-338D-4FF2-A888-EC599AD46ECD}" type="presParOf" srcId="{1D7D07E8-BF82-4A51-9D5B-3A4FD9968F46}" destId="{C36068C7-E63D-46F0-89A7-DFF130F0AECA}" srcOrd="0" destOrd="0" presId="urn:microsoft.com/office/officeart/2008/layout/NameandTitleOrganizationalChart"/>
    <dgm:cxn modelId="{A53D56C0-13C0-4AFB-A476-19389FC282B3}" type="presParOf" srcId="{C36068C7-E63D-46F0-89A7-DFF130F0AECA}" destId="{78B66ABE-3EEB-4F33-9030-9CE563815D83}" srcOrd="0" destOrd="0" presId="urn:microsoft.com/office/officeart/2008/layout/NameandTitleOrganizationalChart"/>
    <dgm:cxn modelId="{1AA365BA-6E52-4B24-859B-0BA7573E128E}" type="presParOf" srcId="{C36068C7-E63D-46F0-89A7-DFF130F0AECA}" destId="{23728A59-3584-4A7B-AD30-086B4383755E}" srcOrd="1" destOrd="0" presId="urn:microsoft.com/office/officeart/2008/layout/NameandTitleOrganizationalChart"/>
    <dgm:cxn modelId="{5C7A1862-BBFB-4EA9-843F-1E40FAD85067}" type="presParOf" srcId="{C36068C7-E63D-46F0-89A7-DFF130F0AECA}" destId="{4E6A8259-C6DD-4CE1-9A63-1F0B352FEEBE}" srcOrd="2" destOrd="0" presId="urn:microsoft.com/office/officeart/2008/layout/NameandTitleOrganizationalChart"/>
    <dgm:cxn modelId="{B34D17C3-63A9-4861-B50B-DD7C4EF13162}" type="presParOf" srcId="{1D7D07E8-BF82-4A51-9D5B-3A4FD9968F46}" destId="{0AD99BED-721C-41DD-B498-876D6FD1636B}" srcOrd="1" destOrd="0" presId="urn:microsoft.com/office/officeart/2008/layout/NameandTitleOrganizationalChart"/>
    <dgm:cxn modelId="{D9DC9BB3-79CF-4E6F-9F79-178A225A9B43}" type="presParOf" srcId="{1D7D07E8-BF82-4A51-9D5B-3A4FD9968F46}" destId="{6758FFAA-305B-4895-8A9F-B37761908D01}" srcOrd="2" destOrd="0" presId="urn:microsoft.com/office/officeart/2008/layout/NameandTitleOrganizationalChart"/>
    <dgm:cxn modelId="{C4ADB2E2-FE52-4CF4-80E5-14206C912ED0}" type="presParOf" srcId="{64E05FE3-E7A3-4A2D-9772-0C845F23ADFC}" destId="{F3BEE5A2-38D4-43C9-BE84-7544B43B88D7}" srcOrd="2" destOrd="0" presId="urn:microsoft.com/office/officeart/2008/layout/NameandTitleOrganizationalChart"/>
    <dgm:cxn modelId="{068F8C12-400B-496C-A632-B8F2C84B92CA}" type="presParOf" srcId="{64E05FE3-E7A3-4A2D-9772-0C845F23ADFC}" destId="{AE007C3C-5DFF-4483-AAEF-E5DFA51CE12A}" srcOrd="3" destOrd="0" presId="urn:microsoft.com/office/officeart/2008/layout/NameandTitleOrganizationalChart"/>
    <dgm:cxn modelId="{1136BF44-A517-4DD3-A35A-45BA8599C975}" type="presParOf" srcId="{AE007C3C-5DFF-4483-AAEF-E5DFA51CE12A}" destId="{314558FF-0A80-4B5B-8B9A-F9BB2BC3DCDF}" srcOrd="0" destOrd="0" presId="urn:microsoft.com/office/officeart/2008/layout/NameandTitleOrganizationalChart"/>
    <dgm:cxn modelId="{21CBD781-1651-43F8-A48D-E308DE792AFE}" type="presParOf" srcId="{314558FF-0A80-4B5B-8B9A-F9BB2BC3DCDF}" destId="{637305DA-1AB8-4713-B363-FDF9361A1276}" srcOrd="0" destOrd="0" presId="urn:microsoft.com/office/officeart/2008/layout/NameandTitleOrganizationalChart"/>
    <dgm:cxn modelId="{D6E518D7-C037-4BE8-8E50-146435F87439}" type="presParOf" srcId="{314558FF-0A80-4B5B-8B9A-F9BB2BC3DCDF}" destId="{8E129ABF-AB42-44EE-902D-5A24C142E9E3}" srcOrd="1" destOrd="0" presId="urn:microsoft.com/office/officeart/2008/layout/NameandTitleOrganizationalChart"/>
    <dgm:cxn modelId="{1324E5A1-2DF0-4E9A-8ABA-78B7A88A01E6}" type="presParOf" srcId="{314558FF-0A80-4B5B-8B9A-F9BB2BC3DCDF}" destId="{B8396067-13F4-4628-BDE4-9EDE1D6CD30E}" srcOrd="2" destOrd="0" presId="urn:microsoft.com/office/officeart/2008/layout/NameandTitleOrganizationalChart"/>
    <dgm:cxn modelId="{00C118B2-901F-4D50-A3F2-FF5B4F9074DB}" type="presParOf" srcId="{AE007C3C-5DFF-4483-AAEF-E5DFA51CE12A}" destId="{F1B37D59-C2C5-4049-B76D-37638B0BE83C}" srcOrd="1" destOrd="0" presId="urn:microsoft.com/office/officeart/2008/layout/NameandTitleOrganizationalChart"/>
    <dgm:cxn modelId="{EAC770D2-B25A-4D7B-BE95-E7F6DCD6CB9C}" type="presParOf" srcId="{AE007C3C-5DFF-4483-AAEF-E5DFA51CE12A}" destId="{7937E69F-5992-4D68-B933-607AA14AC611}" srcOrd="2" destOrd="0" presId="urn:microsoft.com/office/officeart/2008/layout/NameandTitleOrganizationalChart"/>
    <dgm:cxn modelId="{B87AFAD9-C5A6-4488-8A3C-6115AA9CA39B}" type="presParOf" srcId="{DC815458-2FFE-4992-980C-AF8025DF06B0}" destId="{8618B7E5-0D47-4681-9507-3415C5AFE70B}" srcOrd="2" destOrd="0" presId="urn:microsoft.com/office/officeart/2008/layout/NameandTitleOrganizationalChart"/>
    <dgm:cxn modelId="{E84D245D-F312-4074-BFB2-184CCA24E5A9}" type="presParOf" srcId="{EF6F2A73-023D-45E4-955E-7092DCA651EB}" destId="{A77BFEC1-B7EE-42D2-88EF-9FE98BCB9A69}" srcOrd="2" destOrd="0" presId="urn:microsoft.com/office/officeart/2008/layout/NameandTitleOrganizationalChart"/>
    <dgm:cxn modelId="{C4322BF4-B5F6-44A6-81ED-E3358E61885D}" type="presParOf" srcId="{EF6F2A73-023D-45E4-955E-7092DCA651EB}" destId="{2F92FCF1-5DB1-4DA1-AE0D-4AB68C5795A3}" srcOrd="3" destOrd="0" presId="urn:microsoft.com/office/officeart/2008/layout/NameandTitleOrganizationalChart"/>
    <dgm:cxn modelId="{91C88A89-0F1B-4488-9DA7-0E2FFC60935A}" type="presParOf" srcId="{2F92FCF1-5DB1-4DA1-AE0D-4AB68C5795A3}" destId="{03D28AAF-A59D-4F07-9AEA-836B5B54C3DB}" srcOrd="0" destOrd="0" presId="urn:microsoft.com/office/officeart/2008/layout/NameandTitleOrganizationalChart"/>
    <dgm:cxn modelId="{F12D7D2E-E7F8-4AAF-B075-E89D88691C61}" type="presParOf" srcId="{03D28AAF-A59D-4F07-9AEA-836B5B54C3DB}" destId="{51E74D9E-B57E-4519-9B73-9FD123DAD404}" srcOrd="0" destOrd="0" presId="urn:microsoft.com/office/officeart/2008/layout/NameandTitleOrganizationalChart"/>
    <dgm:cxn modelId="{22C5F7F5-908E-4F6C-BBB4-311800A874DD}" type="presParOf" srcId="{03D28AAF-A59D-4F07-9AEA-836B5B54C3DB}" destId="{9DA03ECF-774C-4A99-9585-8A37EE4C0881}" srcOrd="1" destOrd="0" presId="urn:microsoft.com/office/officeart/2008/layout/NameandTitleOrganizationalChart"/>
    <dgm:cxn modelId="{5C5E19B8-1458-4383-BECD-1BE76FA63419}" type="presParOf" srcId="{03D28AAF-A59D-4F07-9AEA-836B5B54C3DB}" destId="{39501616-4837-4799-A635-78E18DA6BA88}" srcOrd="2" destOrd="0" presId="urn:microsoft.com/office/officeart/2008/layout/NameandTitleOrganizationalChart"/>
    <dgm:cxn modelId="{3197A99C-1388-459A-AF6D-2D42F8B38BFF}" type="presParOf" srcId="{2F92FCF1-5DB1-4DA1-AE0D-4AB68C5795A3}" destId="{30C54E97-448C-441D-B892-D6B5E0E995B8}" srcOrd="1" destOrd="0" presId="urn:microsoft.com/office/officeart/2008/layout/NameandTitleOrganizationalChart"/>
    <dgm:cxn modelId="{627C8A56-C7E3-47ED-84E5-B1A61B89661E}" type="presParOf" srcId="{30C54E97-448C-441D-B892-D6B5E0E995B8}" destId="{939822FD-2096-4882-A9C8-97CB1992AE14}" srcOrd="0" destOrd="0" presId="urn:microsoft.com/office/officeart/2008/layout/NameandTitleOrganizationalChart"/>
    <dgm:cxn modelId="{BBB1665B-285E-4234-9BEF-55BE36C22F1C}" type="presParOf" srcId="{30C54E97-448C-441D-B892-D6B5E0E995B8}" destId="{66CFA155-773F-40A8-A3B5-6114111C9251}" srcOrd="1" destOrd="0" presId="urn:microsoft.com/office/officeart/2008/layout/NameandTitleOrganizationalChart"/>
    <dgm:cxn modelId="{7E00482F-E317-46E1-A86E-7AA96D266B7B}" type="presParOf" srcId="{66CFA155-773F-40A8-A3B5-6114111C9251}" destId="{923F78E2-4D5A-4324-96D8-C00D38264898}" srcOrd="0" destOrd="0" presId="urn:microsoft.com/office/officeart/2008/layout/NameandTitleOrganizationalChart"/>
    <dgm:cxn modelId="{34CA4176-FB9A-4489-A321-536E449013FE}" type="presParOf" srcId="{923F78E2-4D5A-4324-96D8-C00D38264898}" destId="{4038F613-1738-4E0B-959D-53B10A94644F}" srcOrd="0" destOrd="0" presId="urn:microsoft.com/office/officeart/2008/layout/NameandTitleOrganizationalChart"/>
    <dgm:cxn modelId="{2CAF2139-565E-400C-A27B-ECD29C002CD1}" type="presParOf" srcId="{923F78E2-4D5A-4324-96D8-C00D38264898}" destId="{640BE69C-CDA9-4B18-B2B2-E3FA42C95DA2}" srcOrd="1" destOrd="0" presId="urn:microsoft.com/office/officeart/2008/layout/NameandTitleOrganizationalChart"/>
    <dgm:cxn modelId="{E1ACCDF4-CD21-4E3C-BA74-CB70C063E40F}" type="presParOf" srcId="{923F78E2-4D5A-4324-96D8-C00D38264898}" destId="{7B6B4A3A-5EE4-4524-BDF0-2F94EFDC1175}" srcOrd="2" destOrd="0" presId="urn:microsoft.com/office/officeart/2008/layout/NameandTitleOrganizationalChart"/>
    <dgm:cxn modelId="{014AE433-E245-4847-AD67-A301DBADA5C5}" type="presParOf" srcId="{66CFA155-773F-40A8-A3B5-6114111C9251}" destId="{3207F25A-BC38-43DA-961D-31F6B4F302F2}" srcOrd="1" destOrd="0" presId="urn:microsoft.com/office/officeart/2008/layout/NameandTitleOrganizationalChart"/>
    <dgm:cxn modelId="{1EDBCF97-A3D5-4598-9FDF-8030F7191E5A}" type="presParOf" srcId="{66CFA155-773F-40A8-A3B5-6114111C9251}" destId="{A5AAE0B4-2E04-4D00-81BE-04D72FA83907}" srcOrd="2" destOrd="0" presId="urn:microsoft.com/office/officeart/2008/layout/NameandTitleOrganizationalChart"/>
    <dgm:cxn modelId="{EEEA18F0-BD4D-418D-8934-A44F2CA3026F}" type="presParOf" srcId="{30C54E97-448C-441D-B892-D6B5E0E995B8}" destId="{1DD59B2A-D5AB-4049-81DB-DB1259B4E053}" srcOrd="2" destOrd="0" presId="urn:microsoft.com/office/officeart/2008/layout/NameandTitleOrganizationalChart"/>
    <dgm:cxn modelId="{8AD20249-85BC-4217-B3C8-E1DF974834F1}" type="presParOf" srcId="{30C54E97-448C-441D-B892-D6B5E0E995B8}" destId="{6E1B820B-8DD0-409D-81FF-4DF6A3F8E465}" srcOrd="3" destOrd="0" presId="urn:microsoft.com/office/officeart/2008/layout/NameandTitleOrganizationalChart"/>
    <dgm:cxn modelId="{4737F140-8C04-4719-BB7D-AFFCBC40577B}" type="presParOf" srcId="{6E1B820B-8DD0-409D-81FF-4DF6A3F8E465}" destId="{F358A7FF-D2E3-4926-9215-F5CE31C2E3E8}" srcOrd="0" destOrd="0" presId="urn:microsoft.com/office/officeart/2008/layout/NameandTitleOrganizationalChart"/>
    <dgm:cxn modelId="{850608B1-C5D2-4425-B75A-943BC5F5A027}" type="presParOf" srcId="{F358A7FF-D2E3-4926-9215-F5CE31C2E3E8}" destId="{7DD3E144-5D13-489E-828E-FB723177137B}" srcOrd="0" destOrd="0" presId="urn:microsoft.com/office/officeart/2008/layout/NameandTitleOrganizationalChart"/>
    <dgm:cxn modelId="{BE97E178-8600-4317-9097-02A05B0D4AA1}" type="presParOf" srcId="{F358A7FF-D2E3-4926-9215-F5CE31C2E3E8}" destId="{D73308C0-F78D-44CF-8241-66BB4A8479AD}" srcOrd="1" destOrd="0" presId="urn:microsoft.com/office/officeart/2008/layout/NameandTitleOrganizationalChart"/>
    <dgm:cxn modelId="{E4F5C641-131A-4B09-A567-5D7F865A81E3}" type="presParOf" srcId="{F358A7FF-D2E3-4926-9215-F5CE31C2E3E8}" destId="{A8D86F68-A087-44F7-9750-A053177E27F7}" srcOrd="2" destOrd="0" presId="urn:microsoft.com/office/officeart/2008/layout/NameandTitleOrganizationalChart"/>
    <dgm:cxn modelId="{08C2D282-5E63-4BAD-825D-966AD8747584}" type="presParOf" srcId="{6E1B820B-8DD0-409D-81FF-4DF6A3F8E465}" destId="{0CC12C36-C127-4387-9030-C51AC7483A55}" srcOrd="1" destOrd="0" presId="urn:microsoft.com/office/officeart/2008/layout/NameandTitleOrganizationalChart"/>
    <dgm:cxn modelId="{DAFEB902-8E0E-4BE3-B93E-BA2894D57C92}" type="presParOf" srcId="{6E1B820B-8DD0-409D-81FF-4DF6A3F8E465}" destId="{7181798B-346F-40FE-9219-60567B492D62}" srcOrd="2" destOrd="0" presId="urn:microsoft.com/office/officeart/2008/layout/NameandTitleOrganizationalChart"/>
    <dgm:cxn modelId="{E27DAE32-033A-46FD-9EC2-AEC8725CF652}" type="presParOf" srcId="{30C54E97-448C-441D-B892-D6B5E0E995B8}" destId="{128E3921-87DE-4A57-AD67-829750EB15ED}" srcOrd="4" destOrd="0" presId="urn:microsoft.com/office/officeart/2008/layout/NameandTitleOrganizationalChart"/>
    <dgm:cxn modelId="{8B5088F8-3D2F-49C2-BB53-BCA2223A6965}" type="presParOf" srcId="{30C54E97-448C-441D-B892-D6B5E0E995B8}" destId="{2FE13466-DC03-4A52-96FB-71F5A5F239B1}" srcOrd="5" destOrd="0" presId="urn:microsoft.com/office/officeart/2008/layout/NameandTitleOrganizationalChart"/>
    <dgm:cxn modelId="{F28AC14B-EC88-4241-96B3-9E3BF853E2E3}" type="presParOf" srcId="{2FE13466-DC03-4A52-96FB-71F5A5F239B1}" destId="{047FD5CC-1486-468E-B703-23B18E01BF5F}" srcOrd="0" destOrd="0" presId="urn:microsoft.com/office/officeart/2008/layout/NameandTitleOrganizationalChart"/>
    <dgm:cxn modelId="{CF0405E2-549B-42BB-95B5-04400A96D671}" type="presParOf" srcId="{047FD5CC-1486-468E-B703-23B18E01BF5F}" destId="{4ACBED97-0CE1-464F-9AC6-E703335F2A21}" srcOrd="0" destOrd="0" presId="urn:microsoft.com/office/officeart/2008/layout/NameandTitleOrganizationalChart"/>
    <dgm:cxn modelId="{9EF0032E-5424-4F63-AA32-E736A5FD4984}" type="presParOf" srcId="{047FD5CC-1486-468E-B703-23B18E01BF5F}" destId="{EF843CFD-AFF8-4D8D-810C-6BBB9E036D86}" srcOrd="1" destOrd="0" presId="urn:microsoft.com/office/officeart/2008/layout/NameandTitleOrganizationalChart"/>
    <dgm:cxn modelId="{4BA82B2B-0639-4AB2-8E43-322B82AF86CE}" type="presParOf" srcId="{047FD5CC-1486-468E-B703-23B18E01BF5F}" destId="{ED0307D5-BFDE-4B17-ABBC-179BD24BFDEB}" srcOrd="2" destOrd="0" presId="urn:microsoft.com/office/officeart/2008/layout/NameandTitleOrganizationalChart"/>
    <dgm:cxn modelId="{5A344192-3BA3-4C00-8DA5-1F84B5785E7F}" type="presParOf" srcId="{2FE13466-DC03-4A52-96FB-71F5A5F239B1}" destId="{B325AFB7-FE39-4E2C-B8C0-69D66530998C}" srcOrd="1" destOrd="0" presId="urn:microsoft.com/office/officeart/2008/layout/NameandTitleOrganizationalChart"/>
    <dgm:cxn modelId="{1A788826-822B-4192-ABFD-968EDE90AE04}" type="presParOf" srcId="{2FE13466-DC03-4A52-96FB-71F5A5F239B1}" destId="{7F556EFD-579D-415A-BDF5-84E184E3EF84}" srcOrd="2" destOrd="0" presId="urn:microsoft.com/office/officeart/2008/layout/NameandTitleOrganizationalChart"/>
    <dgm:cxn modelId="{42C57471-9A53-4FE3-9C5B-6B277825CDB4}" type="presParOf" srcId="{30C54E97-448C-441D-B892-D6B5E0E995B8}" destId="{1B92ADD6-7F65-4A35-93E6-5463D948BF7F}" srcOrd="6" destOrd="0" presId="urn:microsoft.com/office/officeart/2008/layout/NameandTitleOrganizationalChart"/>
    <dgm:cxn modelId="{FAE692F8-FA06-40CB-AE36-150E96037BEC}" type="presParOf" srcId="{30C54E97-448C-441D-B892-D6B5E0E995B8}" destId="{28B09EB9-72A1-4876-80A8-A23855002D96}" srcOrd="7" destOrd="0" presId="urn:microsoft.com/office/officeart/2008/layout/NameandTitleOrganizationalChart"/>
    <dgm:cxn modelId="{5310DD86-9C7A-47F2-8960-6681AE5E4412}" type="presParOf" srcId="{28B09EB9-72A1-4876-80A8-A23855002D96}" destId="{98535F9F-86EE-4D50-A718-957995841079}" srcOrd="0" destOrd="0" presId="urn:microsoft.com/office/officeart/2008/layout/NameandTitleOrganizationalChart"/>
    <dgm:cxn modelId="{42795505-31C6-41B4-A7F8-E562A15814AD}" type="presParOf" srcId="{98535F9F-86EE-4D50-A718-957995841079}" destId="{4CB89110-5901-4A06-8695-C78C2F018A88}" srcOrd="0" destOrd="0" presId="urn:microsoft.com/office/officeart/2008/layout/NameandTitleOrganizationalChart"/>
    <dgm:cxn modelId="{CCBDE249-5C08-4F46-9BFD-547760795625}" type="presParOf" srcId="{98535F9F-86EE-4D50-A718-957995841079}" destId="{D2EF323C-78D9-40DD-AF1D-2CFE9087A8C6}" srcOrd="1" destOrd="0" presId="urn:microsoft.com/office/officeart/2008/layout/NameandTitleOrganizationalChart"/>
    <dgm:cxn modelId="{76E6C187-FA93-4546-8AEA-CDB47B3D8410}" type="presParOf" srcId="{98535F9F-86EE-4D50-A718-957995841079}" destId="{0C6EA579-C52B-48CF-9383-1D22A7A54762}" srcOrd="2" destOrd="0" presId="urn:microsoft.com/office/officeart/2008/layout/NameandTitleOrganizationalChart"/>
    <dgm:cxn modelId="{98AD6A4A-B545-4121-B98D-0DA912FFC3FB}" type="presParOf" srcId="{28B09EB9-72A1-4876-80A8-A23855002D96}" destId="{36F3F504-D138-4C0B-A9EC-63D2BC85C245}" srcOrd="1" destOrd="0" presId="urn:microsoft.com/office/officeart/2008/layout/NameandTitleOrganizationalChart"/>
    <dgm:cxn modelId="{3D302761-A42B-4356-9CE5-1FC4604E81FD}" type="presParOf" srcId="{28B09EB9-72A1-4876-80A8-A23855002D96}" destId="{10E971EA-8BC9-4674-988A-B6F2CE3A300F}" srcOrd="2" destOrd="0" presId="urn:microsoft.com/office/officeart/2008/layout/NameandTitleOrganizationalChart"/>
    <dgm:cxn modelId="{50755411-3056-4B3B-B543-8D8800D78772}" type="presParOf" srcId="{2F92FCF1-5DB1-4DA1-AE0D-4AB68C5795A3}" destId="{185B7467-F596-4BB7-99B0-64F555CBE3C4}" srcOrd="2" destOrd="0" presId="urn:microsoft.com/office/officeart/2008/layout/NameandTitleOrganizationalChart"/>
    <dgm:cxn modelId="{A5853B30-5B9A-4538-BE54-0DE3378137AF}" type="presParOf" srcId="{AF830B55-34FB-4149-B08A-90191A48CA89}" destId="{99157060-EA86-4EF6-8318-F44D4617A8A6}" srcOrd="2" destOrd="0" presId="urn:microsoft.com/office/officeart/2008/layout/NameandTitleOrganizationalChart"/>
    <dgm:cxn modelId="{E2F4ED87-6C62-48CC-9AC7-F0A15E184407}" type="presParOf" srcId="{BEE58BD5-EB10-4957-965B-56E52BCBAC68}" destId="{05F5A8E4-CB09-47C1-966E-4EE0AA0795D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9CDB20F5-1DB2-48F2-9526-49C3484921D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D82DAA-E948-47C4-95CC-4F06ED05D1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0A0B8753-5D79-4A65-9924-049E796E7103}" type="parTrans" cxnId="{E0A61DE7-BA1F-4971-8AEB-585421405E2E}">
      <dgm:prSet/>
      <dgm:spPr/>
      <dgm:t>
        <a:bodyPr/>
        <a:lstStyle/>
        <a:p>
          <a:endParaRPr lang="en-US"/>
        </a:p>
      </dgm:t>
    </dgm:pt>
    <dgm:pt modelId="{3E9CA33E-DBF3-4FD8-AC53-F7E94AB72477}" type="sibTrans" cxnId="{E0A61DE7-BA1F-4971-8AEB-585421405E2E}">
      <dgm:prSet/>
      <dgm:spPr/>
      <dgm:t>
        <a:bodyPr/>
        <a:lstStyle/>
        <a:p>
          <a:pPr algn="ctr"/>
          <a:r>
            <a:rPr lang="en-US" dirty="0" smtClean="0"/>
            <a:t>Ray Horodowicz</a:t>
          </a:r>
          <a:endParaRPr lang="en-US" dirty="0"/>
        </a:p>
      </dgm:t>
    </dgm:pt>
    <dgm:pt modelId="{7DFEB00B-1582-49B8-BA9D-213451B3C4E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Sunnyside</a:t>
          </a:r>
          <a:br>
            <a:rPr lang="en-US" dirty="0" smtClean="0"/>
          </a:br>
          <a:r>
            <a:rPr lang="en-US" dirty="0" smtClean="0"/>
            <a:t>School District</a:t>
          </a:r>
          <a:endParaRPr lang="en-US" dirty="0"/>
        </a:p>
      </dgm:t>
    </dgm:pt>
    <dgm:pt modelId="{DCBC4BD4-F96F-4D3D-A1BC-C437A58867BD}" type="parTrans" cxnId="{176690CE-F2B2-42E3-8204-468FC76AD1B2}">
      <dgm:prSet/>
      <dgm:spPr/>
      <dgm:t>
        <a:bodyPr/>
        <a:lstStyle/>
        <a:p>
          <a:endParaRPr lang="en-US"/>
        </a:p>
      </dgm:t>
    </dgm:pt>
    <dgm:pt modelId="{E188A2C8-419C-4AD5-91A9-487E718FCA3C}" type="sibTrans" cxnId="{176690CE-F2B2-42E3-8204-468FC76AD1B2}">
      <dgm:prSet/>
      <dgm:spPr/>
      <dgm:t>
        <a:bodyPr/>
        <a:lstStyle/>
        <a:p>
          <a:r>
            <a:rPr lang="en-US" dirty="0" smtClean="0"/>
            <a:t>CPWI Contractor</a:t>
          </a:r>
          <a:endParaRPr lang="en-US" dirty="0"/>
        </a:p>
      </dgm:t>
    </dgm:pt>
    <dgm:pt modelId="{97716779-331D-47AF-8FB1-4E10555EBAE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Sunnyside United-</a:t>
          </a:r>
          <a:r>
            <a:rPr lang="en-US" dirty="0" err="1" smtClean="0"/>
            <a:t>Unidos</a:t>
          </a:r>
          <a:endParaRPr lang="en-US" dirty="0"/>
        </a:p>
      </dgm:t>
    </dgm:pt>
    <dgm:pt modelId="{E441C720-ADBD-47F3-865A-96A7F587AEDB}" type="parTrans" cxnId="{59E95D60-1168-411F-8A2D-9619E0FCE77C}">
      <dgm:prSet/>
      <dgm:spPr/>
      <dgm:t>
        <a:bodyPr/>
        <a:lstStyle/>
        <a:p>
          <a:endParaRPr lang="en-US"/>
        </a:p>
      </dgm:t>
    </dgm:pt>
    <dgm:pt modelId="{A59D0753-C537-42E9-A559-3E6CEB56E429}" type="sibTrans" cxnId="{59E95D60-1168-411F-8A2D-9619E0FCE77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E2C880CB-A6E3-403A-BC28-692983AD71D9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Oasis Community Church</a:t>
          </a:r>
          <a:endParaRPr lang="en-US" dirty="0"/>
        </a:p>
      </dgm:t>
    </dgm:pt>
    <dgm:pt modelId="{B0C798B1-C084-4932-BA93-641E573380D9}" type="parTrans" cxnId="{739FCC1D-A1E3-43A2-95D6-C94DAF31A9E2}">
      <dgm:prSet/>
      <dgm:spPr/>
      <dgm:t>
        <a:bodyPr/>
        <a:lstStyle/>
        <a:p>
          <a:endParaRPr lang="en-US"/>
        </a:p>
      </dgm:t>
    </dgm:pt>
    <dgm:pt modelId="{028C5F08-E834-4AD7-8346-19EEEA8C468E}" type="sibTrans" cxnId="{739FCC1D-A1E3-43A2-95D6-C94DAF31A9E2}">
      <dgm:prSet/>
      <dgm:spPr/>
      <dgm:t>
        <a:bodyPr/>
        <a:lstStyle/>
        <a:p>
          <a:pPr algn="ctr"/>
          <a:r>
            <a:rPr lang="en-US" dirty="0" smtClean="0"/>
            <a:t>Sunnyside Subcontractor</a:t>
          </a:r>
          <a:endParaRPr lang="en-US" dirty="0"/>
        </a:p>
      </dgm:t>
    </dgm:pt>
    <dgm:pt modelId="{6981CD53-5AD7-47FD-A9C7-F200D46E50ED}" type="pres">
      <dgm:prSet presAssocID="{9CDB20F5-1DB2-48F2-9526-49C3484921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A44D502-0E99-47A1-A605-23518AC62E50}" type="pres">
      <dgm:prSet presAssocID="{63D82DAA-E948-47C4-95CC-4F06ED05D1BB}" presName="hierRoot1" presStyleCnt="0">
        <dgm:presLayoutVars>
          <dgm:hierBranch val="init"/>
        </dgm:presLayoutVars>
      </dgm:prSet>
      <dgm:spPr/>
    </dgm:pt>
    <dgm:pt modelId="{09A412D8-CC66-412B-8B7B-BD966FC43065}" type="pres">
      <dgm:prSet presAssocID="{63D82DAA-E948-47C4-95CC-4F06ED05D1BB}" presName="rootComposite1" presStyleCnt="0"/>
      <dgm:spPr/>
    </dgm:pt>
    <dgm:pt modelId="{11B162FF-3D07-4A4A-BE8F-234F8C188A47}" type="pres">
      <dgm:prSet presAssocID="{63D82DAA-E948-47C4-95CC-4F06ED05D1BB}" presName="rootText1" presStyleLbl="node0" presStyleIdx="0" presStyleCnt="1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09345A-5BD2-4381-8EE3-A4F44364343D}" type="pres">
      <dgm:prSet presAssocID="{63D82DAA-E948-47C4-95CC-4F06ED05D1BB}" presName="titleText1" presStyleLbl="fgAcc0" presStyleIdx="0" presStyleCnt="1" custLinFactNeighborX="27024" custLinFactNeighborY="-369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A68925-21FE-4CC6-9AA9-82F45EFF68C3}" type="pres">
      <dgm:prSet presAssocID="{63D82DAA-E948-47C4-95CC-4F06ED05D1BB}" presName="rootConnector1" presStyleLbl="node1" presStyleIdx="0" presStyleCnt="3"/>
      <dgm:spPr/>
      <dgm:t>
        <a:bodyPr/>
        <a:lstStyle/>
        <a:p>
          <a:endParaRPr lang="en-US"/>
        </a:p>
      </dgm:t>
    </dgm:pt>
    <dgm:pt modelId="{05982374-9CF6-43DD-B3DD-74B8E9F29632}" type="pres">
      <dgm:prSet presAssocID="{63D82DAA-E948-47C4-95CC-4F06ED05D1BB}" presName="hierChild2" presStyleCnt="0"/>
      <dgm:spPr/>
    </dgm:pt>
    <dgm:pt modelId="{A8E105AB-AD42-4D34-98F7-A4DBB74DCFE8}" type="pres">
      <dgm:prSet presAssocID="{DCBC4BD4-F96F-4D3D-A1BC-C437A58867BD}" presName="Name37" presStyleLbl="parChTrans1D2" presStyleIdx="0" presStyleCnt="1"/>
      <dgm:spPr/>
      <dgm:t>
        <a:bodyPr/>
        <a:lstStyle/>
        <a:p>
          <a:endParaRPr lang="en-US"/>
        </a:p>
      </dgm:t>
    </dgm:pt>
    <dgm:pt modelId="{FA779D94-53E9-43D9-BC6B-4DD0378C96A6}" type="pres">
      <dgm:prSet presAssocID="{7DFEB00B-1582-49B8-BA9D-213451B3C4EC}" presName="hierRoot2" presStyleCnt="0">
        <dgm:presLayoutVars>
          <dgm:hierBranch val="init"/>
        </dgm:presLayoutVars>
      </dgm:prSet>
      <dgm:spPr/>
    </dgm:pt>
    <dgm:pt modelId="{4802592E-A5F7-49A1-8D17-1901A35437B9}" type="pres">
      <dgm:prSet presAssocID="{7DFEB00B-1582-49B8-BA9D-213451B3C4EC}" presName="rootComposite" presStyleCnt="0"/>
      <dgm:spPr/>
    </dgm:pt>
    <dgm:pt modelId="{1F12DA29-1D2F-4E94-B57E-08D4FCA27BC4}" type="pres">
      <dgm:prSet presAssocID="{7DFEB00B-1582-49B8-BA9D-213451B3C4EC}" presName="rootText" presStyleLbl="node1" presStyleIdx="0" presStyleCnt="3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2F13AEE-E5C1-4BAB-9048-7AD655BAA5AC}" type="pres">
      <dgm:prSet presAssocID="{7DFEB00B-1582-49B8-BA9D-213451B3C4EC}" presName="titleText2" presStyleLbl="fgAcc1" presStyleIdx="0" presStyleCnt="3" custLinFactNeighborX="27024" custLinFactNeighborY="1646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57915F4-24AC-4B1E-A7BC-26536F512723}" type="pres">
      <dgm:prSet presAssocID="{7DFEB00B-1582-49B8-BA9D-213451B3C4EC}" presName="rootConnector" presStyleLbl="node2" presStyleIdx="0" presStyleCnt="0"/>
      <dgm:spPr/>
      <dgm:t>
        <a:bodyPr/>
        <a:lstStyle/>
        <a:p>
          <a:endParaRPr lang="en-US"/>
        </a:p>
      </dgm:t>
    </dgm:pt>
    <dgm:pt modelId="{3E2562B8-E8A0-48A8-A2E4-5D2B62C8DF62}" type="pres">
      <dgm:prSet presAssocID="{7DFEB00B-1582-49B8-BA9D-213451B3C4EC}" presName="hierChild4" presStyleCnt="0"/>
      <dgm:spPr/>
    </dgm:pt>
    <dgm:pt modelId="{89715356-7904-4D65-B9EA-F9A732EF280E}" type="pres">
      <dgm:prSet presAssocID="{E441C720-ADBD-47F3-865A-96A7F587AEDB}" presName="Name37" presStyleLbl="parChTrans1D3" presStyleIdx="0" presStyleCnt="1"/>
      <dgm:spPr/>
      <dgm:t>
        <a:bodyPr/>
        <a:lstStyle/>
        <a:p>
          <a:endParaRPr lang="en-US"/>
        </a:p>
      </dgm:t>
    </dgm:pt>
    <dgm:pt modelId="{E4DA853B-FB26-45A4-ADC1-40E00F43FA5F}" type="pres">
      <dgm:prSet presAssocID="{97716779-331D-47AF-8FB1-4E10555EBAEE}" presName="hierRoot2" presStyleCnt="0">
        <dgm:presLayoutVars>
          <dgm:hierBranch val="init"/>
        </dgm:presLayoutVars>
      </dgm:prSet>
      <dgm:spPr/>
    </dgm:pt>
    <dgm:pt modelId="{C62EABFB-0678-4B13-9ABC-332E44EC8451}" type="pres">
      <dgm:prSet presAssocID="{97716779-331D-47AF-8FB1-4E10555EBAEE}" presName="rootComposite" presStyleCnt="0"/>
      <dgm:spPr/>
    </dgm:pt>
    <dgm:pt modelId="{4D2B7582-A429-47C6-A7DC-66E858E6F243}" type="pres">
      <dgm:prSet presAssocID="{97716779-331D-47AF-8FB1-4E10555EBAEE}" presName="rootText" presStyleLbl="node1" presStyleIdx="1" presStyleCnt="3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C170E48-B4FE-44B9-9C7F-C507F80E156B}" type="pres">
      <dgm:prSet presAssocID="{97716779-331D-47AF-8FB1-4E10555EBAEE}" presName="titleText2" presStyleLbl="fgAcc1" presStyleIdx="1" presStyleCnt="3" custLinFactNeighborX="27024" custLinFactNeighborY="373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EB48ECA-BD5A-476E-9DE9-00199851C280}" type="pres">
      <dgm:prSet presAssocID="{97716779-331D-47AF-8FB1-4E10555EBAEE}" presName="rootConnector" presStyleLbl="node3" presStyleIdx="0" presStyleCnt="0"/>
      <dgm:spPr/>
      <dgm:t>
        <a:bodyPr/>
        <a:lstStyle/>
        <a:p>
          <a:endParaRPr lang="en-US"/>
        </a:p>
      </dgm:t>
    </dgm:pt>
    <dgm:pt modelId="{BF49FE96-58F7-4EBB-A1F0-80AFF448D5AC}" type="pres">
      <dgm:prSet presAssocID="{97716779-331D-47AF-8FB1-4E10555EBAEE}" presName="hierChild4" presStyleCnt="0"/>
      <dgm:spPr/>
    </dgm:pt>
    <dgm:pt modelId="{7E839EF9-14E4-4F69-BC18-EB269521BD16}" type="pres">
      <dgm:prSet presAssocID="{B0C798B1-C084-4932-BA93-641E573380D9}" presName="Name37" presStyleLbl="parChTrans1D4" presStyleIdx="0" presStyleCnt="1"/>
      <dgm:spPr/>
      <dgm:t>
        <a:bodyPr/>
        <a:lstStyle/>
        <a:p>
          <a:endParaRPr lang="en-US"/>
        </a:p>
      </dgm:t>
    </dgm:pt>
    <dgm:pt modelId="{2EB96BD6-D6B1-4648-AEA0-5E2B27E3C1B1}" type="pres">
      <dgm:prSet presAssocID="{E2C880CB-A6E3-403A-BC28-692983AD71D9}" presName="hierRoot2" presStyleCnt="0">
        <dgm:presLayoutVars>
          <dgm:hierBranch val="init"/>
        </dgm:presLayoutVars>
      </dgm:prSet>
      <dgm:spPr/>
    </dgm:pt>
    <dgm:pt modelId="{6E8852FF-3028-442A-90F8-23331C36DE04}" type="pres">
      <dgm:prSet presAssocID="{E2C880CB-A6E3-403A-BC28-692983AD71D9}" presName="rootComposite" presStyleCnt="0"/>
      <dgm:spPr/>
    </dgm:pt>
    <dgm:pt modelId="{D753951F-7114-41B7-A791-6403BDCE8091}" type="pres">
      <dgm:prSet presAssocID="{E2C880CB-A6E3-403A-BC28-692983AD71D9}" presName="rootText" presStyleLbl="node1" presStyleIdx="2" presStyleCnt="3" custScaleX="17034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1B9C5EF-CC13-446D-8D28-C0982CDBC52D}" type="pres">
      <dgm:prSet presAssocID="{E2C880CB-A6E3-403A-BC28-692983AD71D9}" presName="titleText2" presStyleLbl="fgAcc1" presStyleIdx="2" presStyleCnt="3" custScaleX="155933" custLinFactNeighborX="10829" custLinFactNeighborY="-900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B06B080-F5B2-434F-B3CA-160B913D50C1}" type="pres">
      <dgm:prSet presAssocID="{E2C880CB-A6E3-403A-BC28-692983AD71D9}" presName="rootConnector" presStyleLbl="node4" presStyleIdx="0" presStyleCnt="0"/>
      <dgm:spPr/>
      <dgm:t>
        <a:bodyPr/>
        <a:lstStyle/>
        <a:p>
          <a:endParaRPr lang="en-US"/>
        </a:p>
      </dgm:t>
    </dgm:pt>
    <dgm:pt modelId="{34E6D122-46BA-40AA-AED7-05D13C32D840}" type="pres">
      <dgm:prSet presAssocID="{E2C880CB-A6E3-403A-BC28-692983AD71D9}" presName="hierChild4" presStyleCnt="0"/>
      <dgm:spPr/>
    </dgm:pt>
    <dgm:pt modelId="{922FA696-C54B-4247-9678-F673B161F977}" type="pres">
      <dgm:prSet presAssocID="{E2C880CB-A6E3-403A-BC28-692983AD71D9}" presName="hierChild5" presStyleCnt="0"/>
      <dgm:spPr/>
    </dgm:pt>
    <dgm:pt modelId="{C3B6FBE6-7988-4CEE-9F27-4F8062F186DE}" type="pres">
      <dgm:prSet presAssocID="{97716779-331D-47AF-8FB1-4E10555EBAEE}" presName="hierChild5" presStyleCnt="0"/>
      <dgm:spPr/>
    </dgm:pt>
    <dgm:pt modelId="{32461A99-BB9B-4AE7-B32C-BA27E0AB9F25}" type="pres">
      <dgm:prSet presAssocID="{7DFEB00B-1582-49B8-BA9D-213451B3C4EC}" presName="hierChild5" presStyleCnt="0"/>
      <dgm:spPr/>
    </dgm:pt>
    <dgm:pt modelId="{D0C7785D-740F-4B23-9E43-5640BD7679A8}" type="pres">
      <dgm:prSet presAssocID="{63D82DAA-E948-47C4-95CC-4F06ED05D1BB}" presName="hierChild3" presStyleCnt="0"/>
      <dgm:spPr/>
    </dgm:pt>
  </dgm:ptLst>
  <dgm:cxnLst>
    <dgm:cxn modelId="{19246B5C-771A-4AD0-B675-6055DED987B2}" type="presOf" srcId="{97716779-331D-47AF-8FB1-4E10555EBAEE}" destId="{4D2B7582-A429-47C6-A7DC-66E858E6F243}" srcOrd="0" destOrd="0" presId="urn:microsoft.com/office/officeart/2008/layout/NameandTitleOrganizationalChart"/>
    <dgm:cxn modelId="{3778774A-BFC5-4220-88E1-EF038B9D646A}" type="presOf" srcId="{028C5F08-E834-4AD7-8346-19EEEA8C468E}" destId="{C1B9C5EF-CC13-446D-8D28-C0982CDBC52D}" srcOrd="0" destOrd="0" presId="urn:microsoft.com/office/officeart/2008/layout/NameandTitleOrganizationalChart"/>
    <dgm:cxn modelId="{176690CE-F2B2-42E3-8204-468FC76AD1B2}" srcId="{63D82DAA-E948-47C4-95CC-4F06ED05D1BB}" destId="{7DFEB00B-1582-49B8-BA9D-213451B3C4EC}" srcOrd="0" destOrd="0" parTransId="{DCBC4BD4-F96F-4D3D-A1BC-C437A58867BD}" sibTransId="{E188A2C8-419C-4AD5-91A9-487E718FCA3C}"/>
    <dgm:cxn modelId="{59E95D60-1168-411F-8A2D-9619E0FCE77C}" srcId="{7DFEB00B-1582-49B8-BA9D-213451B3C4EC}" destId="{97716779-331D-47AF-8FB1-4E10555EBAEE}" srcOrd="0" destOrd="0" parTransId="{E441C720-ADBD-47F3-865A-96A7F587AEDB}" sibTransId="{A59D0753-C537-42E9-A559-3E6CEB56E429}"/>
    <dgm:cxn modelId="{33C25F3C-9708-426F-9F0A-5A453A562AB5}" type="presOf" srcId="{B0C798B1-C084-4932-BA93-641E573380D9}" destId="{7E839EF9-14E4-4F69-BC18-EB269521BD16}" srcOrd="0" destOrd="0" presId="urn:microsoft.com/office/officeart/2008/layout/NameandTitleOrganizationalChart"/>
    <dgm:cxn modelId="{5C9285AB-6C9E-471C-956E-5A3ACF2DC2A6}" type="presOf" srcId="{7DFEB00B-1582-49B8-BA9D-213451B3C4EC}" destId="{757915F4-24AC-4B1E-A7BC-26536F512723}" srcOrd="1" destOrd="0" presId="urn:microsoft.com/office/officeart/2008/layout/NameandTitleOrganizationalChart"/>
    <dgm:cxn modelId="{D3B276D3-B822-4729-9477-4BE5B633840E}" type="presOf" srcId="{A59D0753-C537-42E9-A559-3E6CEB56E429}" destId="{CC170E48-B4FE-44B9-9C7F-C507F80E156B}" srcOrd="0" destOrd="0" presId="urn:microsoft.com/office/officeart/2008/layout/NameandTitleOrganizationalChart"/>
    <dgm:cxn modelId="{EE15FF73-643B-47E6-967A-AA9886C7F817}" type="presOf" srcId="{63D82DAA-E948-47C4-95CC-4F06ED05D1BB}" destId="{11B162FF-3D07-4A4A-BE8F-234F8C188A47}" srcOrd="0" destOrd="0" presId="urn:microsoft.com/office/officeart/2008/layout/NameandTitleOrganizationalChart"/>
    <dgm:cxn modelId="{709D8A77-3AC1-46B5-BBBB-2CF2A8A4AF32}" type="presOf" srcId="{9CDB20F5-1DB2-48F2-9526-49C3484921DE}" destId="{6981CD53-5AD7-47FD-A9C7-F200D46E50ED}" srcOrd="0" destOrd="0" presId="urn:microsoft.com/office/officeart/2008/layout/NameandTitleOrganizationalChart"/>
    <dgm:cxn modelId="{15F83225-5928-4F8C-8CBA-6FBD62EAAE0C}" type="presOf" srcId="{E188A2C8-419C-4AD5-91A9-487E718FCA3C}" destId="{A2F13AEE-E5C1-4BAB-9048-7AD655BAA5AC}" srcOrd="0" destOrd="0" presId="urn:microsoft.com/office/officeart/2008/layout/NameandTitleOrganizationalChart"/>
    <dgm:cxn modelId="{29CB2121-5803-40AA-93E8-E5DC5D3EB1FC}" type="presOf" srcId="{7DFEB00B-1582-49B8-BA9D-213451B3C4EC}" destId="{1F12DA29-1D2F-4E94-B57E-08D4FCA27BC4}" srcOrd="0" destOrd="0" presId="urn:microsoft.com/office/officeart/2008/layout/NameandTitleOrganizationalChart"/>
    <dgm:cxn modelId="{820782A8-C0EE-4F72-BD92-B4A803445E58}" type="presOf" srcId="{E441C720-ADBD-47F3-865A-96A7F587AEDB}" destId="{89715356-7904-4D65-B9EA-F9A732EF280E}" srcOrd="0" destOrd="0" presId="urn:microsoft.com/office/officeart/2008/layout/NameandTitleOrganizationalChart"/>
    <dgm:cxn modelId="{739FCC1D-A1E3-43A2-95D6-C94DAF31A9E2}" srcId="{97716779-331D-47AF-8FB1-4E10555EBAEE}" destId="{E2C880CB-A6E3-403A-BC28-692983AD71D9}" srcOrd="0" destOrd="0" parTransId="{B0C798B1-C084-4932-BA93-641E573380D9}" sibTransId="{028C5F08-E834-4AD7-8346-19EEEA8C468E}"/>
    <dgm:cxn modelId="{4F53C4D8-9F84-4610-8987-90377004CA20}" type="presOf" srcId="{DCBC4BD4-F96F-4D3D-A1BC-C437A58867BD}" destId="{A8E105AB-AD42-4D34-98F7-A4DBB74DCFE8}" srcOrd="0" destOrd="0" presId="urn:microsoft.com/office/officeart/2008/layout/NameandTitleOrganizationalChart"/>
    <dgm:cxn modelId="{E0A61DE7-BA1F-4971-8AEB-585421405E2E}" srcId="{9CDB20F5-1DB2-48F2-9526-49C3484921DE}" destId="{63D82DAA-E948-47C4-95CC-4F06ED05D1BB}" srcOrd="0" destOrd="0" parTransId="{0A0B8753-5D79-4A65-9924-049E796E7103}" sibTransId="{3E9CA33E-DBF3-4FD8-AC53-F7E94AB72477}"/>
    <dgm:cxn modelId="{75ED6286-2A21-4DED-A5A4-AB2F69DBDBA9}" type="presOf" srcId="{63D82DAA-E948-47C4-95CC-4F06ED05D1BB}" destId="{D2A68925-21FE-4CC6-9AA9-82F45EFF68C3}" srcOrd="1" destOrd="0" presId="urn:microsoft.com/office/officeart/2008/layout/NameandTitleOrganizationalChart"/>
    <dgm:cxn modelId="{02F6BE34-646F-4F17-BA85-565A07528C28}" type="presOf" srcId="{E2C880CB-A6E3-403A-BC28-692983AD71D9}" destId="{D753951F-7114-41B7-A791-6403BDCE8091}" srcOrd="0" destOrd="0" presId="urn:microsoft.com/office/officeart/2008/layout/NameandTitleOrganizationalChart"/>
    <dgm:cxn modelId="{FF3A29EB-1023-4179-A7FF-BB98062EB5FE}" type="presOf" srcId="{E2C880CB-A6E3-403A-BC28-692983AD71D9}" destId="{7B06B080-F5B2-434F-B3CA-160B913D50C1}" srcOrd="1" destOrd="0" presId="urn:microsoft.com/office/officeart/2008/layout/NameandTitleOrganizationalChart"/>
    <dgm:cxn modelId="{06384E1F-DEF3-4BA5-AD68-69C408347504}" type="presOf" srcId="{3E9CA33E-DBF3-4FD8-AC53-F7E94AB72477}" destId="{4E09345A-5BD2-4381-8EE3-A4F44364343D}" srcOrd="0" destOrd="0" presId="urn:microsoft.com/office/officeart/2008/layout/NameandTitleOrganizationalChart"/>
    <dgm:cxn modelId="{5ED85AFB-5946-4D1A-AF4A-DEC588E62422}" type="presOf" srcId="{97716779-331D-47AF-8FB1-4E10555EBAEE}" destId="{0EB48ECA-BD5A-476E-9DE9-00199851C280}" srcOrd="1" destOrd="0" presId="urn:microsoft.com/office/officeart/2008/layout/NameandTitleOrganizationalChart"/>
    <dgm:cxn modelId="{52EAE166-3887-42FB-AFD2-9B09359F0304}" type="presParOf" srcId="{6981CD53-5AD7-47FD-A9C7-F200D46E50ED}" destId="{7A44D502-0E99-47A1-A605-23518AC62E50}" srcOrd="0" destOrd="0" presId="urn:microsoft.com/office/officeart/2008/layout/NameandTitleOrganizationalChart"/>
    <dgm:cxn modelId="{959610A5-344A-449E-83D7-D36B3811F0A6}" type="presParOf" srcId="{7A44D502-0E99-47A1-A605-23518AC62E50}" destId="{09A412D8-CC66-412B-8B7B-BD966FC43065}" srcOrd="0" destOrd="0" presId="urn:microsoft.com/office/officeart/2008/layout/NameandTitleOrganizationalChart"/>
    <dgm:cxn modelId="{24BA2301-EB97-49B2-A8AE-70489015053D}" type="presParOf" srcId="{09A412D8-CC66-412B-8B7B-BD966FC43065}" destId="{11B162FF-3D07-4A4A-BE8F-234F8C188A47}" srcOrd="0" destOrd="0" presId="urn:microsoft.com/office/officeart/2008/layout/NameandTitleOrganizationalChart"/>
    <dgm:cxn modelId="{F4368863-3DA5-41A5-83E6-305C1EFB229E}" type="presParOf" srcId="{09A412D8-CC66-412B-8B7B-BD966FC43065}" destId="{4E09345A-5BD2-4381-8EE3-A4F44364343D}" srcOrd="1" destOrd="0" presId="urn:microsoft.com/office/officeart/2008/layout/NameandTitleOrganizationalChart"/>
    <dgm:cxn modelId="{913209FC-F6BA-41D1-9290-8BDA611AA335}" type="presParOf" srcId="{09A412D8-CC66-412B-8B7B-BD966FC43065}" destId="{D2A68925-21FE-4CC6-9AA9-82F45EFF68C3}" srcOrd="2" destOrd="0" presId="urn:microsoft.com/office/officeart/2008/layout/NameandTitleOrganizationalChart"/>
    <dgm:cxn modelId="{0500BDD0-76F1-4954-A8EF-D6A13CB013A7}" type="presParOf" srcId="{7A44D502-0E99-47A1-A605-23518AC62E50}" destId="{05982374-9CF6-43DD-B3DD-74B8E9F29632}" srcOrd="1" destOrd="0" presId="urn:microsoft.com/office/officeart/2008/layout/NameandTitleOrganizationalChart"/>
    <dgm:cxn modelId="{250C732C-960D-4D1F-84C2-EE06C500F95D}" type="presParOf" srcId="{05982374-9CF6-43DD-B3DD-74B8E9F29632}" destId="{A8E105AB-AD42-4D34-98F7-A4DBB74DCFE8}" srcOrd="0" destOrd="0" presId="urn:microsoft.com/office/officeart/2008/layout/NameandTitleOrganizationalChart"/>
    <dgm:cxn modelId="{08A10953-0309-437B-AB68-7024CC880356}" type="presParOf" srcId="{05982374-9CF6-43DD-B3DD-74B8E9F29632}" destId="{FA779D94-53E9-43D9-BC6B-4DD0378C96A6}" srcOrd="1" destOrd="0" presId="urn:microsoft.com/office/officeart/2008/layout/NameandTitleOrganizationalChart"/>
    <dgm:cxn modelId="{C5BBFDF3-52A6-4373-A86D-DD24D72BEB87}" type="presParOf" srcId="{FA779D94-53E9-43D9-BC6B-4DD0378C96A6}" destId="{4802592E-A5F7-49A1-8D17-1901A35437B9}" srcOrd="0" destOrd="0" presId="urn:microsoft.com/office/officeart/2008/layout/NameandTitleOrganizationalChart"/>
    <dgm:cxn modelId="{6E83F77B-8AA3-4905-86AE-73A2747DCA35}" type="presParOf" srcId="{4802592E-A5F7-49A1-8D17-1901A35437B9}" destId="{1F12DA29-1D2F-4E94-B57E-08D4FCA27BC4}" srcOrd="0" destOrd="0" presId="urn:microsoft.com/office/officeart/2008/layout/NameandTitleOrganizationalChart"/>
    <dgm:cxn modelId="{A3949F9D-02A9-4D9A-B6B4-B9255068FCD7}" type="presParOf" srcId="{4802592E-A5F7-49A1-8D17-1901A35437B9}" destId="{A2F13AEE-E5C1-4BAB-9048-7AD655BAA5AC}" srcOrd="1" destOrd="0" presId="urn:microsoft.com/office/officeart/2008/layout/NameandTitleOrganizationalChart"/>
    <dgm:cxn modelId="{391929DC-0C1C-412C-B197-F20EF122200D}" type="presParOf" srcId="{4802592E-A5F7-49A1-8D17-1901A35437B9}" destId="{757915F4-24AC-4B1E-A7BC-26536F512723}" srcOrd="2" destOrd="0" presId="urn:microsoft.com/office/officeart/2008/layout/NameandTitleOrganizationalChart"/>
    <dgm:cxn modelId="{6901BFC1-50DC-4E0E-BF07-84BE057EA5A9}" type="presParOf" srcId="{FA779D94-53E9-43D9-BC6B-4DD0378C96A6}" destId="{3E2562B8-E8A0-48A8-A2E4-5D2B62C8DF62}" srcOrd="1" destOrd="0" presId="urn:microsoft.com/office/officeart/2008/layout/NameandTitleOrganizationalChart"/>
    <dgm:cxn modelId="{0E49F254-CAC4-4827-9DB7-B6ECAD49AD30}" type="presParOf" srcId="{3E2562B8-E8A0-48A8-A2E4-5D2B62C8DF62}" destId="{89715356-7904-4D65-B9EA-F9A732EF280E}" srcOrd="0" destOrd="0" presId="urn:microsoft.com/office/officeart/2008/layout/NameandTitleOrganizationalChart"/>
    <dgm:cxn modelId="{914BCBBE-CEA6-49CF-95CB-0B04DA4C59A6}" type="presParOf" srcId="{3E2562B8-E8A0-48A8-A2E4-5D2B62C8DF62}" destId="{E4DA853B-FB26-45A4-ADC1-40E00F43FA5F}" srcOrd="1" destOrd="0" presId="urn:microsoft.com/office/officeart/2008/layout/NameandTitleOrganizationalChart"/>
    <dgm:cxn modelId="{AC91099D-2E18-4493-AF16-A07FBAF1FE24}" type="presParOf" srcId="{E4DA853B-FB26-45A4-ADC1-40E00F43FA5F}" destId="{C62EABFB-0678-4B13-9ABC-332E44EC8451}" srcOrd="0" destOrd="0" presId="urn:microsoft.com/office/officeart/2008/layout/NameandTitleOrganizationalChart"/>
    <dgm:cxn modelId="{13BC4445-7888-4599-A1F3-43ACC5D79B60}" type="presParOf" srcId="{C62EABFB-0678-4B13-9ABC-332E44EC8451}" destId="{4D2B7582-A429-47C6-A7DC-66E858E6F243}" srcOrd="0" destOrd="0" presId="urn:microsoft.com/office/officeart/2008/layout/NameandTitleOrganizationalChart"/>
    <dgm:cxn modelId="{F5EE56CB-68A8-4F56-9784-57A837FA0C33}" type="presParOf" srcId="{C62EABFB-0678-4B13-9ABC-332E44EC8451}" destId="{CC170E48-B4FE-44B9-9C7F-C507F80E156B}" srcOrd="1" destOrd="0" presId="urn:microsoft.com/office/officeart/2008/layout/NameandTitleOrganizationalChart"/>
    <dgm:cxn modelId="{3FD39554-77A1-4091-9E14-12E3D937B78F}" type="presParOf" srcId="{C62EABFB-0678-4B13-9ABC-332E44EC8451}" destId="{0EB48ECA-BD5A-476E-9DE9-00199851C280}" srcOrd="2" destOrd="0" presId="urn:microsoft.com/office/officeart/2008/layout/NameandTitleOrganizationalChart"/>
    <dgm:cxn modelId="{3EED27F4-171B-4881-8517-B49DCF5E0339}" type="presParOf" srcId="{E4DA853B-FB26-45A4-ADC1-40E00F43FA5F}" destId="{BF49FE96-58F7-4EBB-A1F0-80AFF448D5AC}" srcOrd="1" destOrd="0" presId="urn:microsoft.com/office/officeart/2008/layout/NameandTitleOrganizationalChart"/>
    <dgm:cxn modelId="{297B3FCB-670C-41EE-AD3A-DE6ED257E088}" type="presParOf" srcId="{BF49FE96-58F7-4EBB-A1F0-80AFF448D5AC}" destId="{7E839EF9-14E4-4F69-BC18-EB269521BD16}" srcOrd="0" destOrd="0" presId="urn:microsoft.com/office/officeart/2008/layout/NameandTitleOrganizationalChart"/>
    <dgm:cxn modelId="{92D1DE9B-5710-4E41-B4A1-4006603657C1}" type="presParOf" srcId="{BF49FE96-58F7-4EBB-A1F0-80AFF448D5AC}" destId="{2EB96BD6-D6B1-4648-AEA0-5E2B27E3C1B1}" srcOrd="1" destOrd="0" presId="urn:microsoft.com/office/officeart/2008/layout/NameandTitleOrganizationalChart"/>
    <dgm:cxn modelId="{CB3D2CFF-1807-4236-BE7B-E108841323A7}" type="presParOf" srcId="{2EB96BD6-D6B1-4648-AEA0-5E2B27E3C1B1}" destId="{6E8852FF-3028-442A-90F8-23331C36DE04}" srcOrd="0" destOrd="0" presId="urn:microsoft.com/office/officeart/2008/layout/NameandTitleOrganizationalChart"/>
    <dgm:cxn modelId="{1396EDAB-E089-4E6E-AD4C-65CB46049D60}" type="presParOf" srcId="{6E8852FF-3028-442A-90F8-23331C36DE04}" destId="{D753951F-7114-41B7-A791-6403BDCE8091}" srcOrd="0" destOrd="0" presId="urn:microsoft.com/office/officeart/2008/layout/NameandTitleOrganizationalChart"/>
    <dgm:cxn modelId="{35CA87A3-4F5A-4992-9D1D-A5CED755AB9D}" type="presParOf" srcId="{6E8852FF-3028-442A-90F8-23331C36DE04}" destId="{C1B9C5EF-CC13-446D-8D28-C0982CDBC52D}" srcOrd="1" destOrd="0" presId="urn:microsoft.com/office/officeart/2008/layout/NameandTitleOrganizationalChart"/>
    <dgm:cxn modelId="{B20A4AFA-10EF-4A5A-AA7C-2582ECCDFA85}" type="presParOf" srcId="{6E8852FF-3028-442A-90F8-23331C36DE04}" destId="{7B06B080-F5B2-434F-B3CA-160B913D50C1}" srcOrd="2" destOrd="0" presId="urn:microsoft.com/office/officeart/2008/layout/NameandTitleOrganizationalChart"/>
    <dgm:cxn modelId="{42A993F5-DC9F-4072-83E1-DF213849BAAF}" type="presParOf" srcId="{2EB96BD6-D6B1-4648-AEA0-5E2B27E3C1B1}" destId="{34E6D122-46BA-40AA-AED7-05D13C32D840}" srcOrd="1" destOrd="0" presId="urn:microsoft.com/office/officeart/2008/layout/NameandTitleOrganizationalChart"/>
    <dgm:cxn modelId="{CD2B7B20-7511-45F7-A900-F427CA761C1F}" type="presParOf" srcId="{2EB96BD6-D6B1-4648-AEA0-5E2B27E3C1B1}" destId="{922FA696-C54B-4247-9678-F673B161F977}" srcOrd="2" destOrd="0" presId="urn:microsoft.com/office/officeart/2008/layout/NameandTitleOrganizationalChart"/>
    <dgm:cxn modelId="{16C8A6F9-0A3D-450B-909D-0B979E5A8618}" type="presParOf" srcId="{E4DA853B-FB26-45A4-ADC1-40E00F43FA5F}" destId="{C3B6FBE6-7988-4CEE-9F27-4F8062F186DE}" srcOrd="2" destOrd="0" presId="urn:microsoft.com/office/officeart/2008/layout/NameandTitleOrganizationalChart"/>
    <dgm:cxn modelId="{9755DB26-B452-4CEC-BD90-0F3C3685ACB8}" type="presParOf" srcId="{FA779D94-53E9-43D9-BC6B-4DD0378C96A6}" destId="{32461A99-BB9B-4AE7-B32C-BA27E0AB9F25}" srcOrd="2" destOrd="0" presId="urn:microsoft.com/office/officeart/2008/layout/NameandTitleOrganizationalChart"/>
    <dgm:cxn modelId="{FEEB6D03-24D1-4291-8A24-06EFB74752D7}" type="presParOf" srcId="{7A44D502-0E99-47A1-A605-23518AC62E50}" destId="{D0C7785D-740F-4B23-9E43-5640BD7679A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Lisa Stewart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Healthy </a:t>
          </a:r>
          <a:r>
            <a:rPr lang="en-US" dirty="0" err="1" smtClean="0"/>
            <a:t>Tekoa</a:t>
          </a:r>
          <a:r>
            <a:rPr lang="en-US" dirty="0" smtClean="0"/>
            <a:t>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Tekoa</a:t>
          </a:r>
          <a:r>
            <a:rPr lang="en-US" dirty="0" smtClean="0"/>
            <a:t> School District</a:t>
          </a:r>
          <a:endParaRPr lang="en-US" dirty="0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0740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7897306C-17D4-43EC-8B10-3FF7A611BC19}" type="presOf" srcId="{779498DE-68F5-4AA3-94DE-731736B5607B}" destId="{26A5B01C-189B-4263-9E0F-26258162A49A}" srcOrd="0" destOrd="0" presId="urn:microsoft.com/office/officeart/2008/layout/NameandTitleOrganizationalChart"/>
    <dgm:cxn modelId="{41BA1C08-FD53-4779-980D-EFF69682B8B9}" type="presOf" srcId="{A43230F7-87A4-4681-8A7E-2F9394CC57FE}" destId="{44CBA1FA-4AD4-40B9-84A4-2BFD3A706B25}" srcOrd="1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F87625E1-3447-49A6-843D-2AAFAEAA2EF2}" type="presOf" srcId="{EF4A5054-B318-48DF-BDBD-BC66FCBA6CC7}" destId="{CBACD404-1643-47A7-97CA-E7997BCBB08B}" srcOrd="1" destOrd="0" presId="urn:microsoft.com/office/officeart/2008/layout/NameandTitleOrganizationalChart"/>
    <dgm:cxn modelId="{583C0515-D1E9-4B76-9623-6746425EF9DE}" type="presOf" srcId="{EF4A5054-B318-48DF-BDBD-BC66FCBA6CC7}" destId="{EF92C5DE-96C8-447E-AAE3-E7E7C4C284E6}" srcOrd="0" destOrd="0" presId="urn:microsoft.com/office/officeart/2008/layout/NameandTitleOrganizationalChart"/>
    <dgm:cxn modelId="{2129702F-1D1F-47FE-87D4-ECD8A3A3FF89}" type="presOf" srcId="{116C4451-0B77-4E41-9609-5AAA27312FE6}" destId="{4B08B3D5-1766-46C7-8D39-03BCC7AA4A7A}" srcOrd="1" destOrd="0" presId="urn:microsoft.com/office/officeart/2008/layout/NameandTitleOrganizationalChart"/>
    <dgm:cxn modelId="{B7B4F45F-0887-407C-BF72-F68523616C59}" type="presOf" srcId="{591B8829-6551-43E8-A5F3-F171CF311CD0}" destId="{387367DB-E0FD-42CD-9D07-943E01243280}" srcOrd="0" destOrd="0" presId="urn:microsoft.com/office/officeart/2008/layout/NameandTitleOrganizationalChart"/>
    <dgm:cxn modelId="{D22B847B-D4C1-4106-A855-D5A46B3CD8F5}" type="presOf" srcId="{A43230F7-87A4-4681-8A7E-2F9394CC57FE}" destId="{DA23F6B7-F9F0-49F7-8AD8-7F02FA4F6FB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891E4547-3D9C-42C0-B36F-0E9E867B1B2E}" type="presOf" srcId="{D78F380C-9C72-48AB-A511-B03940384415}" destId="{0352A6F9-048E-4422-BE15-4955D6C80C30}" srcOrd="0" destOrd="0" presId="urn:microsoft.com/office/officeart/2008/layout/NameandTitleOrganizationalChart"/>
    <dgm:cxn modelId="{FD0413E8-5628-4A84-A4AA-A64C89137DF8}" type="presOf" srcId="{5041890F-8081-4E82-AF5B-6B1BF12B672F}" destId="{4DD2F3FC-CDB1-4045-A099-BB32BC30CD1E}" srcOrd="0" destOrd="0" presId="urn:microsoft.com/office/officeart/2008/layout/NameandTitleOrganizationalChart"/>
    <dgm:cxn modelId="{BC2A0406-BDC4-47B7-836A-DF1F896435EC}" type="presOf" srcId="{845E32C6-99CA-4BB1-A4D1-150CE7B9CD6E}" destId="{0076968C-CC24-451C-A595-81A668974D57}" srcOrd="0" destOrd="0" presId="urn:microsoft.com/office/officeart/2008/layout/NameandTitleOrganizationalChart"/>
    <dgm:cxn modelId="{A710270C-E85E-4E81-90EE-58EFEEEF519A}" type="presOf" srcId="{116C4451-0B77-4E41-9609-5AAA27312FE6}" destId="{68DD19E0-58E8-44E9-A39E-064356409476}" srcOrd="0" destOrd="0" presId="urn:microsoft.com/office/officeart/2008/layout/NameandTitleOrganizationalChart"/>
    <dgm:cxn modelId="{1C74B579-620A-4E86-99F6-95B81FC369C9}" type="presOf" srcId="{2EB81D67-D7D0-4D3D-B4DD-A35D6809153D}" destId="{4EB63215-7AAF-4D97-8A01-987FE82C5DB8}" srcOrd="0" destOrd="0" presId="urn:microsoft.com/office/officeart/2008/layout/NameandTitleOrganizationalChart"/>
    <dgm:cxn modelId="{F73CC0B1-8810-40D1-9E13-EEAC5826BA94}" type="presParOf" srcId="{26A5B01C-189B-4263-9E0F-26258162A49A}" destId="{B9119BF5-3349-4744-8E97-2DB943C93581}" srcOrd="0" destOrd="0" presId="urn:microsoft.com/office/officeart/2008/layout/NameandTitleOrganizationalChart"/>
    <dgm:cxn modelId="{47CF3D92-5902-4A4C-8417-6C77BFC95559}" type="presParOf" srcId="{B9119BF5-3349-4744-8E97-2DB943C93581}" destId="{FE9E4CF9-E81E-4D10-8FD1-64375A610AFA}" srcOrd="0" destOrd="0" presId="urn:microsoft.com/office/officeart/2008/layout/NameandTitleOrganizationalChart"/>
    <dgm:cxn modelId="{EAA92BBF-09A4-49ED-8C47-9F2A5C02FA1B}" type="presParOf" srcId="{FE9E4CF9-E81E-4D10-8FD1-64375A610AFA}" destId="{68DD19E0-58E8-44E9-A39E-064356409476}" srcOrd="0" destOrd="0" presId="urn:microsoft.com/office/officeart/2008/layout/NameandTitleOrganizationalChart"/>
    <dgm:cxn modelId="{D14423DE-68F4-4575-BD00-A659D69972EA}" type="presParOf" srcId="{FE9E4CF9-E81E-4D10-8FD1-64375A610AFA}" destId="{4EB63215-7AAF-4D97-8A01-987FE82C5DB8}" srcOrd="1" destOrd="0" presId="urn:microsoft.com/office/officeart/2008/layout/NameandTitleOrganizationalChart"/>
    <dgm:cxn modelId="{A0A204CD-2D66-4176-B209-3266B4DD3679}" type="presParOf" srcId="{FE9E4CF9-E81E-4D10-8FD1-64375A610AFA}" destId="{4B08B3D5-1766-46C7-8D39-03BCC7AA4A7A}" srcOrd="2" destOrd="0" presId="urn:microsoft.com/office/officeart/2008/layout/NameandTitleOrganizationalChart"/>
    <dgm:cxn modelId="{31BBB65A-9FEE-42C2-BA0C-FAEC84F96E43}" type="presParOf" srcId="{B9119BF5-3349-4744-8E97-2DB943C93581}" destId="{376E8AF2-DA7A-45B2-A746-6264651B3C88}" srcOrd="1" destOrd="0" presId="urn:microsoft.com/office/officeart/2008/layout/NameandTitleOrganizationalChart"/>
    <dgm:cxn modelId="{B09D3D88-3060-4669-AA22-3B6A98CE6586}" type="presParOf" srcId="{376E8AF2-DA7A-45B2-A746-6264651B3C88}" destId="{0352A6F9-048E-4422-BE15-4955D6C80C30}" srcOrd="0" destOrd="0" presId="urn:microsoft.com/office/officeart/2008/layout/NameandTitleOrganizationalChart"/>
    <dgm:cxn modelId="{0F6CDBC5-A0F3-4FC5-B25F-3A0B5472E7C7}" type="presParOf" srcId="{376E8AF2-DA7A-45B2-A746-6264651B3C88}" destId="{97D4C557-A2D5-4632-B99A-4B33A60E5309}" srcOrd="1" destOrd="0" presId="urn:microsoft.com/office/officeart/2008/layout/NameandTitleOrganizationalChart"/>
    <dgm:cxn modelId="{8427634B-25AF-4941-9BA0-202506E465D8}" type="presParOf" srcId="{97D4C557-A2D5-4632-B99A-4B33A60E5309}" destId="{C2C6E6F8-5F58-441B-9CCC-2430E3765D5B}" srcOrd="0" destOrd="0" presId="urn:microsoft.com/office/officeart/2008/layout/NameandTitleOrganizationalChart"/>
    <dgm:cxn modelId="{696C8724-8622-4876-8921-5356D60DCB00}" type="presParOf" srcId="{C2C6E6F8-5F58-441B-9CCC-2430E3765D5B}" destId="{DA23F6B7-F9F0-49F7-8AD8-7F02FA4F6FB0}" srcOrd="0" destOrd="0" presId="urn:microsoft.com/office/officeart/2008/layout/NameandTitleOrganizationalChart"/>
    <dgm:cxn modelId="{C276C1A8-AB3D-4BCB-B6C4-A73BCCDEC704}" type="presParOf" srcId="{C2C6E6F8-5F58-441B-9CCC-2430E3765D5B}" destId="{387367DB-E0FD-42CD-9D07-943E01243280}" srcOrd="1" destOrd="0" presId="urn:microsoft.com/office/officeart/2008/layout/NameandTitleOrganizationalChart"/>
    <dgm:cxn modelId="{7DAA1423-23A7-454B-A250-53AB4B428067}" type="presParOf" srcId="{C2C6E6F8-5F58-441B-9CCC-2430E3765D5B}" destId="{44CBA1FA-4AD4-40B9-84A4-2BFD3A706B25}" srcOrd="2" destOrd="0" presId="urn:microsoft.com/office/officeart/2008/layout/NameandTitleOrganizationalChart"/>
    <dgm:cxn modelId="{2A53F36B-EBE4-4615-887A-C96EA803E643}" type="presParOf" srcId="{97D4C557-A2D5-4632-B99A-4B33A60E5309}" destId="{AD8C3560-6148-4264-8B41-C4B9A68B3D5C}" srcOrd="1" destOrd="0" presId="urn:microsoft.com/office/officeart/2008/layout/NameandTitleOrganizationalChart"/>
    <dgm:cxn modelId="{E6BE60DB-F4C5-410E-93D1-90102AD9CCBC}" type="presParOf" srcId="{AD8C3560-6148-4264-8B41-C4B9A68B3D5C}" destId="{0076968C-CC24-451C-A595-81A668974D57}" srcOrd="0" destOrd="0" presId="urn:microsoft.com/office/officeart/2008/layout/NameandTitleOrganizationalChart"/>
    <dgm:cxn modelId="{0A9E88A5-BA35-4479-89F8-30B651D812D1}" type="presParOf" srcId="{AD8C3560-6148-4264-8B41-C4B9A68B3D5C}" destId="{15EA3643-1DC8-413C-9D62-9C3DBC114D48}" srcOrd="1" destOrd="0" presId="urn:microsoft.com/office/officeart/2008/layout/NameandTitleOrganizationalChart"/>
    <dgm:cxn modelId="{B67E4048-B16D-488C-B540-0E99760F2A21}" type="presParOf" srcId="{15EA3643-1DC8-413C-9D62-9C3DBC114D48}" destId="{328746D9-4850-4B24-8B99-81C0DD8FD586}" srcOrd="0" destOrd="0" presId="urn:microsoft.com/office/officeart/2008/layout/NameandTitleOrganizationalChart"/>
    <dgm:cxn modelId="{76ADDE08-9F5B-40BC-8B1F-EB8F62262381}" type="presParOf" srcId="{328746D9-4850-4B24-8B99-81C0DD8FD586}" destId="{EF92C5DE-96C8-447E-AAE3-E7E7C4C284E6}" srcOrd="0" destOrd="0" presId="urn:microsoft.com/office/officeart/2008/layout/NameandTitleOrganizationalChart"/>
    <dgm:cxn modelId="{B5FCCA91-68CC-41C4-BFD6-DFB9B303CB78}" type="presParOf" srcId="{328746D9-4850-4B24-8B99-81C0DD8FD586}" destId="{4DD2F3FC-CDB1-4045-A099-BB32BC30CD1E}" srcOrd="1" destOrd="0" presId="urn:microsoft.com/office/officeart/2008/layout/NameandTitleOrganizationalChart"/>
    <dgm:cxn modelId="{9AF3BFC0-16D9-4D8A-B7D6-E4D7AC75FE23}" type="presParOf" srcId="{328746D9-4850-4B24-8B99-81C0DD8FD586}" destId="{CBACD404-1643-47A7-97CA-E7997BCBB08B}" srcOrd="2" destOrd="0" presId="urn:microsoft.com/office/officeart/2008/layout/NameandTitleOrganizationalChart"/>
    <dgm:cxn modelId="{C45A2B1B-5564-4A32-BFCD-90BAA10DEF91}" type="presParOf" srcId="{15EA3643-1DC8-413C-9D62-9C3DBC114D48}" destId="{A3A5AFE8-1B12-4944-BEBA-4281C824F624}" srcOrd="1" destOrd="0" presId="urn:microsoft.com/office/officeart/2008/layout/NameandTitleOrganizationalChart"/>
    <dgm:cxn modelId="{300C137A-94F4-41FD-AAC4-77C3125BCA62}" type="presParOf" srcId="{15EA3643-1DC8-413C-9D62-9C3DBC114D48}" destId="{78A9324C-6451-4A5A-9FBB-E426360B0B2E}" srcOrd="2" destOrd="0" presId="urn:microsoft.com/office/officeart/2008/layout/NameandTitleOrganizationalChart"/>
    <dgm:cxn modelId="{593A97D8-2F1F-4250-B3FB-A5E9F1AD64EA}" type="presParOf" srcId="{97D4C557-A2D5-4632-B99A-4B33A60E5309}" destId="{528F7061-B076-48C7-816A-985E6EBEFCF3}" srcOrd="2" destOrd="0" presId="urn:microsoft.com/office/officeart/2008/layout/NameandTitleOrganizationalChart"/>
    <dgm:cxn modelId="{1A748F27-FA50-4FB7-B9D2-B14467187486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Ray </a:t>
          </a:r>
          <a:r>
            <a:rPr lang="en-US" dirty="0" err="1" smtClean="0"/>
            <a:t>Horodowicz</a:t>
          </a:r>
          <a:endParaRPr lang="en-US" dirty="0"/>
        </a:p>
      </dgm:t>
    </dgm:pt>
    <dgm:pt modelId="{4C85C29F-B3CD-46BA-9CC5-ADF80F0CEDB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Wenatchee Coalition</a:t>
          </a:r>
        </a:p>
      </dgm:t>
    </dgm:pt>
    <dgm:pt modelId="{D5EDEA25-F910-4144-9ED2-119D3AC9D653}" type="parTrans" cxnId="{7F7026C0-F8C4-4BFE-AE14-7E37FAB84DBC}">
      <dgm:prSet/>
      <dgm:spPr/>
      <dgm:t>
        <a:bodyPr/>
        <a:lstStyle/>
        <a:p>
          <a:endParaRPr lang="en-US"/>
        </a:p>
      </dgm:t>
    </dgm:pt>
    <dgm:pt modelId="{DF1E7655-F21E-4530-8CA1-8EED9C1535A1}" type="sibTrans" cxnId="{7F7026C0-F8C4-4BFE-AE14-7E37FAB84DB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619710EC-3C18-45B8-80D2-EF9BEAA911E0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WSU Extension</a:t>
          </a:r>
          <a:endParaRPr lang="en-US" dirty="0"/>
        </a:p>
      </dgm:t>
    </dgm:pt>
    <dgm:pt modelId="{0482748D-2408-4F82-B794-FAB62521600E}" type="parTrans" cxnId="{709FDF78-942A-4C31-A5F7-18EBC03AA433}">
      <dgm:prSet/>
      <dgm:spPr/>
      <dgm:t>
        <a:bodyPr/>
        <a:lstStyle/>
        <a:p>
          <a:endParaRPr lang="en-US"/>
        </a:p>
      </dgm:t>
    </dgm:pt>
    <dgm:pt modelId="{83707332-5F5F-4434-9B8A-E5E20F4D3184}" type="sibTrans" cxnId="{709FDF78-942A-4C31-A5F7-18EBC03AA433}">
      <dgm:prSet/>
      <dgm:spPr/>
      <dgm:t>
        <a:bodyPr/>
        <a:lstStyle/>
        <a:p>
          <a:pPr algn="ctr"/>
          <a:r>
            <a:rPr lang="en-US" dirty="0" smtClean="0"/>
            <a:t>Wenatchee Subcontractor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TOGETHER for </a:t>
          </a:r>
        </a:p>
        <a:p>
          <a:pPr>
            <a:spcAft>
              <a:spcPts val="0"/>
            </a:spcAft>
          </a:pPr>
          <a:r>
            <a:rPr lang="en-US" dirty="0" smtClean="0"/>
            <a:t>Drug-Free Youth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Waterville Drug-Free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4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2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4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4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337236EF-6310-4151-B408-2D84439195DD}" type="pres">
      <dgm:prSet presAssocID="{D5EDEA25-F910-4144-9ED2-119D3AC9D653}" presName="Name37" presStyleLbl="parChTrans1D3" presStyleIdx="1" presStyleCnt="2"/>
      <dgm:spPr/>
      <dgm:t>
        <a:bodyPr/>
        <a:lstStyle/>
        <a:p>
          <a:endParaRPr lang="en-US"/>
        </a:p>
      </dgm:t>
    </dgm:pt>
    <dgm:pt modelId="{E34CB578-8B30-4BD3-B92A-F3F26CBD8620}" type="pres">
      <dgm:prSet presAssocID="{4C85C29F-B3CD-46BA-9CC5-ADF80F0CEDBF}" presName="hierRoot2" presStyleCnt="0">
        <dgm:presLayoutVars>
          <dgm:hierBranch val="init"/>
        </dgm:presLayoutVars>
      </dgm:prSet>
      <dgm:spPr/>
    </dgm:pt>
    <dgm:pt modelId="{AEC1AC20-FADD-492E-8513-ED801DF45178}" type="pres">
      <dgm:prSet presAssocID="{4C85C29F-B3CD-46BA-9CC5-ADF80F0CEDBF}" presName="rootComposite" presStyleCnt="0"/>
      <dgm:spPr/>
    </dgm:pt>
    <dgm:pt modelId="{96E187B7-0A16-4F37-8EF4-E860C31E3350}" type="pres">
      <dgm:prSet presAssocID="{4C85C29F-B3CD-46BA-9CC5-ADF80F0CEDBF}" presName="rootText" presStyleLbl="node1" presStyleIdx="2" presStyleCnt="4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6A2474-E060-430E-BAEB-7DD819314325}" type="pres">
      <dgm:prSet presAssocID="{4C85C29F-B3CD-46BA-9CC5-ADF80F0CEDBF}" presName="titleText2" presStyleLbl="fgAcc1" presStyleIdx="2" presStyleCnt="4" custLinFactNeighborX="25526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BC20C70-3AAB-4722-8D60-AC410019FE26}" type="pres">
      <dgm:prSet presAssocID="{4C85C29F-B3CD-46BA-9CC5-ADF80F0CEDBF}" presName="rootConnector" presStyleLbl="node3" presStyleIdx="0" presStyleCnt="0"/>
      <dgm:spPr/>
      <dgm:t>
        <a:bodyPr/>
        <a:lstStyle/>
        <a:p>
          <a:endParaRPr lang="en-US"/>
        </a:p>
      </dgm:t>
    </dgm:pt>
    <dgm:pt modelId="{1A3139C0-60D7-4A70-A857-C4852242D6DB}" type="pres">
      <dgm:prSet presAssocID="{4C85C29F-B3CD-46BA-9CC5-ADF80F0CEDBF}" presName="hierChild4" presStyleCnt="0"/>
      <dgm:spPr/>
    </dgm:pt>
    <dgm:pt modelId="{B979ED97-AA38-4A05-86E3-FC12227DE143}" type="pres">
      <dgm:prSet presAssocID="{0482748D-2408-4F82-B794-FAB62521600E}" presName="Name37" presStyleLbl="parChTrans1D4" presStyleIdx="0" presStyleCnt="1"/>
      <dgm:spPr/>
      <dgm:t>
        <a:bodyPr/>
        <a:lstStyle/>
        <a:p>
          <a:endParaRPr lang="en-US"/>
        </a:p>
      </dgm:t>
    </dgm:pt>
    <dgm:pt modelId="{999AD343-3D74-4306-A64C-52994BE26978}" type="pres">
      <dgm:prSet presAssocID="{619710EC-3C18-45B8-80D2-EF9BEAA911E0}" presName="hierRoot2" presStyleCnt="0">
        <dgm:presLayoutVars>
          <dgm:hierBranch val="init"/>
        </dgm:presLayoutVars>
      </dgm:prSet>
      <dgm:spPr/>
    </dgm:pt>
    <dgm:pt modelId="{9F3C5E22-5D0B-4CF8-9495-1F4B7AC2AE97}" type="pres">
      <dgm:prSet presAssocID="{619710EC-3C18-45B8-80D2-EF9BEAA911E0}" presName="rootComposite" presStyleCnt="0"/>
      <dgm:spPr/>
    </dgm:pt>
    <dgm:pt modelId="{38023FE6-8538-40FB-91E1-8D92C3BD19EF}" type="pres">
      <dgm:prSet presAssocID="{619710EC-3C18-45B8-80D2-EF9BEAA911E0}" presName="rootText" presStyleLbl="node1" presStyleIdx="3" presStyleCnt="4" custScaleX="128928" custScaleY="57992" custLinFactNeighborX="3018" custLinFactNeighborY="81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1520284-A1DB-4090-B317-E88FDC6B3DCB}" type="pres">
      <dgm:prSet presAssocID="{619710EC-3C18-45B8-80D2-EF9BEAA911E0}" presName="titleText2" presStyleLbl="fgAcc1" presStyleIdx="3" presStyleCnt="4" custScaleX="124326" custLinFactNeighborX="3325" custLinFactNeighborY="-2299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53DCD06-910A-4424-B4F6-E2EEB65674F5}" type="pres">
      <dgm:prSet presAssocID="{619710EC-3C18-45B8-80D2-EF9BEAA911E0}" presName="rootConnector" presStyleLbl="node4" presStyleIdx="0" presStyleCnt="0"/>
      <dgm:spPr/>
      <dgm:t>
        <a:bodyPr/>
        <a:lstStyle/>
        <a:p>
          <a:endParaRPr lang="en-US"/>
        </a:p>
      </dgm:t>
    </dgm:pt>
    <dgm:pt modelId="{CC8F2DC6-5815-4842-A49B-D0F7F4485F98}" type="pres">
      <dgm:prSet presAssocID="{619710EC-3C18-45B8-80D2-EF9BEAA911E0}" presName="hierChild4" presStyleCnt="0"/>
      <dgm:spPr/>
    </dgm:pt>
    <dgm:pt modelId="{F9466BFA-AADF-4352-8641-739804DC759F}" type="pres">
      <dgm:prSet presAssocID="{619710EC-3C18-45B8-80D2-EF9BEAA911E0}" presName="hierChild5" presStyleCnt="0"/>
      <dgm:spPr/>
    </dgm:pt>
    <dgm:pt modelId="{C6061DD2-CB9C-41E8-AEC4-4832A7817E54}" type="pres">
      <dgm:prSet presAssocID="{4C85C29F-B3CD-46BA-9CC5-ADF80F0CEDBF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AB64406A-69C9-49A1-9823-1A532FCBAE88}" type="presOf" srcId="{D5EDEA25-F910-4144-9ED2-119D3AC9D653}" destId="{337236EF-6310-4151-B408-2D84439195DD}" srcOrd="0" destOrd="0" presId="urn:microsoft.com/office/officeart/2008/layout/NameandTitleOrganizationalChart"/>
    <dgm:cxn modelId="{7F1ABDE1-7254-4BF4-B12F-362F68A18993}" type="presOf" srcId="{A43230F7-87A4-4681-8A7E-2F9394CC57FE}" destId="{44CBA1FA-4AD4-40B9-84A4-2BFD3A706B25}" srcOrd="1" destOrd="0" presId="urn:microsoft.com/office/officeart/2008/layout/NameandTitleOrganizationalChart"/>
    <dgm:cxn modelId="{1D23400C-A431-4155-884B-E47AE62F891E}" type="presOf" srcId="{116C4451-0B77-4E41-9609-5AAA27312FE6}" destId="{68DD19E0-58E8-44E9-A39E-064356409476}" srcOrd="0" destOrd="0" presId="urn:microsoft.com/office/officeart/2008/layout/NameandTitleOrganizationalChart"/>
    <dgm:cxn modelId="{4DD1FEFA-A13B-482B-BF97-A8FE18EBC2DD}" type="presOf" srcId="{EF4A5054-B318-48DF-BDBD-BC66FCBA6CC7}" destId="{EF92C5DE-96C8-447E-AAE3-E7E7C4C284E6}" srcOrd="0" destOrd="0" presId="urn:microsoft.com/office/officeart/2008/layout/NameandTitleOrganizationalChart"/>
    <dgm:cxn modelId="{8E502320-91A2-468F-A906-A5B8EB09FDAF}" type="presOf" srcId="{845E32C6-99CA-4BB1-A4D1-150CE7B9CD6E}" destId="{0076968C-CC24-451C-A595-81A668974D57}" srcOrd="0" destOrd="0" presId="urn:microsoft.com/office/officeart/2008/layout/NameandTitleOrganizationalChart"/>
    <dgm:cxn modelId="{E2CA78E2-77DC-4FDF-B1FB-639EFA86F5BC}" type="presOf" srcId="{D78F380C-9C72-48AB-A511-B03940384415}" destId="{0352A6F9-048E-4422-BE15-4955D6C80C30}" srcOrd="0" destOrd="0" presId="urn:microsoft.com/office/officeart/2008/layout/NameandTitleOrganizationalChart"/>
    <dgm:cxn modelId="{2E3EEF32-039E-4901-A47C-4D939A07BFE8}" type="presOf" srcId="{DF1E7655-F21E-4530-8CA1-8EED9C1535A1}" destId="{EC6A2474-E060-430E-BAEB-7DD819314325}" srcOrd="0" destOrd="0" presId="urn:microsoft.com/office/officeart/2008/layout/NameandTitleOrganizationalChart"/>
    <dgm:cxn modelId="{7F7026C0-F8C4-4BFE-AE14-7E37FAB84DBC}" srcId="{A43230F7-87A4-4681-8A7E-2F9394CC57FE}" destId="{4C85C29F-B3CD-46BA-9CC5-ADF80F0CEDBF}" srcOrd="1" destOrd="0" parTransId="{D5EDEA25-F910-4144-9ED2-119D3AC9D653}" sibTransId="{DF1E7655-F21E-4530-8CA1-8EED9C1535A1}"/>
    <dgm:cxn modelId="{124B3335-F074-4587-892E-2A4821040B53}" type="presOf" srcId="{619710EC-3C18-45B8-80D2-EF9BEAA911E0}" destId="{38023FE6-8538-40FB-91E1-8D92C3BD19EF}" srcOrd="0" destOrd="0" presId="urn:microsoft.com/office/officeart/2008/layout/NameandTitleOrganizationalChart"/>
    <dgm:cxn modelId="{317ACA44-4552-489A-8467-7EF4620ABD4C}" type="presOf" srcId="{591B8829-6551-43E8-A5F3-F171CF311CD0}" destId="{387367DB-E0FD-42CD-9D07-943E01243280}" srcOrd="0" destOrd="0" presId="urn:microsoft.com/office/officeart/2008/layout/NameandTitleOrganizationalChart"/>
    <dgm:cxn modelId="{C604CE80-5818-40B7-B921-A1196A2CC242}" type="presOf" srcId="{5041890F-8081-4E82-AF5B-6B1BF12B672F}" destId="{4DD2F3FC-CDB1-4045-A099-BB32BC30CD1E}" srcOrd="0" destOrd="0" presId="urn:microsoft.com/office/officeart/2008/layout/NameandTitleOrganizationalChart"/>
    <dgm:cxn modelId="{5A3EDB23-34FC-4E94-80D4-9925BF13482C}" type="presOf" srcId="{116C4451-0B77-4E41-9609-5AAA27312FE6}" destId="{4B08B3D5-1766-46C7-8D39-03BCC7AA4A7A}" srcOrd="1" destOrd="0" presId="urn:microsoft.com/office/officeart/2008/layout/NameandTitleOrganizationalChart"/>
    <dgm:cxn modelId="{FF06A3B5-CF08-4595-9739-32BAD70CBC59}" type="presOf" srcId="{619710EC-3C18-45B8-80D2-EF9BEAA911E0}" destId="{453DCD06-910A-4424-B4F6-E2EEB65674F5}" srcOrd="1" destOrd="0" presId="urn:microsoft.com/office/officeart/2008/layout/NameandTitleOrganizationalChart"/>
    <dgm:cxn modelId="{78EDEA74-788A-412B-8EC3-E24EDFEF6061}" type="presOf" srcId="{779498DE-68F5-4AA3-94DE-731736B5607B}" destId="{26A5B01C-189B-4263-9E0F-26258162A49A}" srcOrd="0" destOrd="0" presId="urn:microsoft.com/office/officeart/2008/layout/NameandTitleOrganizationalChart"/>
    <dgm:cxn modelId="{A7768081-4CD0-43BB-994E-A1388864E44D}" type="presOf" srcId="{4C85C29F-B3CD-46BA-9CC5-ADF80F0CEDBF}" destId="{ABC20C70-3AAB-4722-8D60-AC410019FE26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D1BD5674-C8D9-4B7C-A34A-B050F0EA5B01}" type="presOf" srcId="{EF4A5054-B318-48DF-BDBD-BC66FCBA6CC7}" destId="{CBACD404-1643-47A7-97CA-E7997BCBB08B}" srcOrd="1" destOrd="0" presId="urn:microsoft.com/office/officeart/2008/layout/NameandTitleOrganizationalChart"/>
    <dgm:cxn modelId="{FC2D75F7-6587-4B0B-B1D0-42AB4C6DDC4E}" type="presOf" srcId="{83707332-5F5F-4434-9B8A-E5E20F4D3184}" destId="{41520284-A1DB-4090-B317-E88FDC6B3DCB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81A7AA57-4FD3-495C-A37B-355B7087758C}" type="presOf" srcId="{A43230F7-87A4-4681-8A7E-2F9394CC57FE}" destId="{DA23F6B7-F9F0-49F7-8AD8-7F02FA4F6FB0}" srcOrd="0" destOrd="0" presId="urn:microsoft.com/office/officeart/2008/layout/NameandTitleOrganizationalChart"/>
    <dgm:cxn modelId="{2FDC2214-AEDA-4A0F-B764-618EDC5F4516}" type="presOf" srcId="{4C85C29F-B3CD-46BA-9CC5-ADF80F0CEDBF}" destId="{96E187B7-0A16-4F37-8EF4-E860C31E3350}" srcOrd="0" destOrd="0" presId="urn:microsoft.com/office/officeart/2008/layout/NameandTitleOrganizationalChart"/>
    <dgm:cxn modelId="{B911B1DE-E638-4B40-B9FF-EF36A17B048E}" type="presOf" srcId="{2EB81D67-D7D0-4D3D-B4DD-A35D6809153D}" destId="{4EB63215-7AAF-4D97-8A01-987FE82C5DB8}" srcOrd="0" destOrd="0" presId="urn:microsoft.com/office/officeart/2008/layout/NameandTitleOrganizationalChart"/>
    <dgm:cxn modelId="{E257181D-8FD7-4FAE-B719-4003C5690DA5}" type="presOf" srcId="{0482748D-2408-4F82-B794-FAB62521600E}" destId="{B979ED97-AA38-4A05-86E3-FC12227DE143}" srcOrd="0" destOrd="0" presId="urn:microsoft.com/office/officeart/2008/layout/NameandTitleOrganizationalChart"/>
    <dgm:cxn modelId="{709FDF78-942A-4C31-A5F7-18EBC03AA433}" srcId="{4C85C29F-B3CD-46BA-9CC5-ADF80F0CEDBF}" destId="{619710EC-3C18-45B8-80D2-EF9BEAA911E0}" srcOrd="0" destOrd="0" parTransId="{0482748D-2408-4F82-B794-FAB62521600E}" sibTransId="{83707332-5F5F-4434-9B8A-E5E20F4D3184}"/>
    <dgm:cxn modelId="{7199A5C9-9ACE-47CB-B7D9-FFC611A67861}" type="presParOf" srcId="{26A5B01C-189B-4263-9E0F-26258162A49A}" destId="{B9119BF5-3349-4744-8E97-2DB943C93581}" srcOrd="0" destOrd="0" presId="urn:microsoft.com/office/officeart/2008/layout/NameandTitleOrganizationalChart"/>
    <dgm:cxn modelId="{EA883CEA-F8AD-4736-9C1B-2DE7572D8709}" type="presParOf" srcId="{B9119BF5-3349-4744-8E97-2DB943C93581}" destId="{FE9E4CF9-E81E-4D10-8FD1-64375A610AFA}" srcOrd="0" destOrd="0" presId="urn:microsoft.com/office/officeart/2008/layout/NameandTitleOrganizationalChart"/>
    <dgm:cxn modelId="{56D1EB06-8F92-416F-BC9B-5AB2B2BFD055}" type="presParOf" srcId="{FE9E4CF9-E81E-4D10-8FD1-64375A610AFA}" destId="{68DD19E0-58E8-44E9-A39E-064356409476}" srcOrd="0" destOrd="0" presId="urn:microsoft.com/office/officeart/2008/layout/NameandTitleOrganizationalChart"/>
    <dgm:cxn modelId="{A15F5C10-C5E5-44E4-B5B5-8B0309EE2BA1}" type="presParOf" srcId="{FE9E4CF9-E81E-4D10-8FD1-64375A610AFA}" destId="{4EB63215-7AAF-4D97-8A01-987FE82C5DB8}" srcOrd="1" destOrd="0" presId="urn:microsoft.com/office/officeart/2008/layout/NameandTitleOrganizationalChart"/>
    <dgm:cxn modelId="{3EA23385-7A0C-48F0-861C-A883BC4C8065}" type="presParOf" srcId="{FE9E4CF9-E81E-4D10-8FD1-64375A610AFA}" destId="{4B08B3D5-1766-46C7-8D39-03BCC7AA4A7A}" srcOrd="2" destOrd="0" presId="urn:microsoft.com/office/officeart/2008/layout/NameandTitleOrganizationalChart"/>
    <dgm:cxn modelId="{81FA8A4D-AE39-43D1-8CB7-133C12E77CA6}" type="presParOf" srcId="{B9119BF5-3349-4744-8E97-2DB943C93581}" destId="{376E8AF2-DA7A-45B2-A746-6264651B3C88}" srcOrd="1" destOrd="0" presId="urn:microsoft.com/office/officeart/2008/layout/NameandTitleOrganizationalChart"/>
    <dgm:cxn modelId="{B7377AFC-2445-4973-8AEC-7775C5931C79}" type="presParOf" srcId="{376E8AF2-DA7A-45B2-A746-6264651B3C88}" destId="{0352A6F9-048E-4422-BE15-4955D6C80C30}" srcOrd="0" destOrd="0" presId="urn:microsoft.com/office/officeart/2008/layout/NameandTitleOrganizationalChart"/>
    <dgm:cxn modelId="{62A0A5E9-0C7F-4EF4-870B-600909CD3E29}" type="presParOf" srcId="{376E8AF2-DA7A-45B2-A746-6264651B3C88}" destId="{97D4C557-A2D5-4632-B99A-4B33A60E5309}" srcOrd="1" destOrd="0" presId="urn:microsoft.com/office/officeart/2008/layout/NameandTitleOrganizationalChart"/>
    <dgm:cxn modelId="{82CA99CD-7980-4044-804D-D4AE180CA51B}" type="presParOf" srcId="{97D4C557-A2D5-4632-B99A-4B33A60E5309}" destId="{C2C6E6F8-5F58-441B-9CCC-2430E3765D5B}" srcOrd="0" destOrd="0" presId="urn:microsoft.com/office/officeart/2008/layout/NameandTitleOrganizationalChart"/>
    <dgm:cxn modelId="{5FBD05DE-7DF3-4A1E-80C4-A078D7B5BF45}" type="presParOf" srcId="{C2C6E6F8-5F58-441B-9CCC-2430E3765D5B}" destId="{DA23F6B7-F9F0-49F7-8AD8-7F02FA4F6FB0}" srcOrd="0" destOrd="0" presId="urn:microsoft.com/office/officeart/2008/layout/NameandTitleOrganizationalChart"/>
    <dgm:cxn modelId="{6C47AFBF-1B24-4A0A-8B00-2773A50FBF80}" type="presParOf" srcId="{C2C6E6F8-5F58-441B-9CCC-2430E3765D5B}" destId="{387367DB-E0FD-42CD-9D07-943E01243280}" srcOrd="1" destOrd="0" presId="urn:microsoft.com/office/officeart/2008/layout/NameandTitleOrganizationalChart"/>
    <dgm:cxn modelId="{E5F4BDEC-982A-4E47-BAAE-CEF996140D1C}" type="presParOf" srcId="{C2C6E6F8-5F58-441B-9CCC-2430E3765D5B}" destId="{44CBA1FA-4AD4-40B9-84A4-2BFD3A706B25}" srcOrd="2" destOrd="0" presId="urn:microsoft.com/office/officeart/2008/layout/NameandTitleOrganizationalChart"/>
    <dgm:cxn modelId="{609F063D-393B-4ED1-8D71-FE6F1DB11C1B}" type="presParOf" srcId="{97D4C557-A2D5-4632-B99A-4B33A60E5309}" destId="{AD8C3560-6148-4264-8B41-C4B9A68B3D5C}" srcOrd="1" destOrd="0" presId="urn:microsoft.com/office/officeart/2008/layout/NameandTitleOrganizationalChart"/>
    <dgm:cxn modelId="{DC77AE1A-7DB1-442F-84B0-753085BC6B6D}" type="presParOf" srcId="{AD8C3560-6148-4264-8B41-C4B9A68B3D5C}" destId="{0076968C-CC24-451C-A595-81A668974D57}" srcOrd="0" destOrd="0" presId="urn:microsoft.com/office/officeart/2008/layout/NameandTitleOrganizationalChart"/>
    <dgm:cxn modelId="{3121BD3F-D419-47FE-A3D5-F4E668390976}" type="presParOf" srcId="{AD8C3560-6148-4264-8B41-C4B9A68B3D5C}" destId="{15EA3643-1DC8-413C-9D62-9C3DBC114D48}" srcOrd="1" destOrd="0" presId="urn:microsoft.com/office/officeart/2008/layout/NameandTitleOrganizationalChart"/>
    <dgm:cxn modelId="{5D527E14-63C1-40B8-9D13-5BA3EDE3B520}" type="presParOf" srcId="{15EA3643-1DC8-413C-9D62-9C3DBC114D48}" destId="{328746D9-4850-4B24-8B99-81C0DD8FD586}" srcOrd="0" destOrd="0" presId="urn:microsoft.com/office/officeart/2008/layout/NameandTitleOrganizationalChart"/>
    <dgm:cxn modelId="{BFE21FF9-0437-45B5-9693-DD8CC25D3213}" type="presParOf" srcId="{328746D9-4850-4B24-8B99-81C0DD8FD586}" destId="{EF92C5DE-96C8-447E-AAE3-E7E7C4C284E6}" srcOrd="0" destOrd="0" presId="urn:microsoft.com/office/officeart/2008/layout/NameandTitleOrganizationalChart"/>
    <dgm:cxn modelId="{21825B6B-FBEE-41DF-8B09-06E60D5A3F09}" type="presParOf" srcId="{328746D9-4850-4B24-8B99-81C0DD8FD586}" destId="{4DD2F3FC-CDB1-4045-A099-BB32BC30CD1E}" srcOrd="1" destOrd="0" presId="urn:microsoft.com/office/officeart/2008/layout/NameandTitleOrganizationalChart"/>
    <dgm:cxn modelId="{7CF7E614-22BE-4F62-B145-FF72F611CD0C}" type="presParOf" srcId="{328746D9-4850-4B24-8B99-81C0DD8FD586}" destId="{CBACD404-1643-47A7-97CA-E7997BCBB08B}" srcOrd="2" destOrd="0" presId="urn:microsoft.com/office/officeart/2008/layout/NameandTitleOrganizationalChart"/>
    <dgm:cxn modelId="{8BC3BC34-1207-4E74-96D4-C3F84978CB12}" type="presParOf" srcId="{15EA3643-1DC8-413C-9D62-9C3DBC114D48}" destId="{A3A5AFE8-1B12-4944-BEBA-4281C824F624}" srcOrd="1" destOrd="0" presId="urn:microsoft.com/office/officeart/2008/layout/NameandTitleOrganizationalChart"/>
    <dgm:cxn modelId="{91F56FD0-6057-441A-8D08-FB6D06B446D5}" type="presParOf" srcId="{15EA3643-1DC8-413C-9D62-9C3DBC114D48}" destId="{78A9324C-6451-4A5A-9FBB-E426360B0B2E}" srcOrd="2" destOrd="0" presId="urn:microsoft.com/office/officeart/2008/layout/NameandTitleOrganizationalChart"/>
    <dgm:cxn modelId="{CCF20CDE-7980-4B04-A1C8-6381C2C811D5}" type="presParOf" srcId="{AD8C3560-6148-4264-8B41-C4B9A68B3D5C}" destId="{337236EF-6310-4151-B408-2D84439195DD}" srcOrd="2" destOrd="0" presId="urn:microsoft.com/office/officeart/2008/layout/NameandTitleOrganizationalChart"/>
    <dgm:cxn modelId="{B0B7EDA7-87F1-4133-B54F-9D4943476A18}" type="presParOf" srcId="{AD8C3560-6148-4264-8B41-C4B9A68B3D5C}" destId="{E34CB578-8B30-4BD3-B92A-F3F26CBD8620}" srcOrd="3" destOrd="0" presId="urn:microsoft.com/office/officeart/2008/layout/NameandTitleOrganizationalChart"/>
    <dgm:cxn modelId="{6F2EE45C-56B3-4883-A0B8-0BB5D3B742A9}" type="presParOf" srcId="{E34CB578-8B30-4BD3-B92A-F3F26CBD8620}" destId="{AEC1AC20-FADD-492E-8513-ED801DF45178}" srcOrd="0" destOrd="0" presId="urn:microsoft.com/office/officeart/2008/layout/NameandTitleOrganizationalChart"/>
    <dgm:cxn modelId="{F68F09B7-3B71-400B-95FC-3E8B9CCC9B52}" type="presParOf" srcId="{AEC1AC20-FADD-492E-8513-ED801DF45178}" destId="{96E187B7-0A16-4F37-8EF4-E860C31E3350}" srcOrd="0" destOrd="0" presId="urn:microsoft.com/office/officeart/2008/layout/NameandTitleOrganizationalChart"/>
    <dgm:cxn modelId="{BAB0B876-0A3D-4520-A764-3B933BD84EC8}" type="presParOf" srcId="{AEC1AC20-FADD-492E-8513-ED801DF45178}" destId="{EC6A2474-E060-430E-BAEB-7DD819314325}" srcOrd="1" destOrd="0" presId="urn:microsoft.com/office/officeart/2008/layout/NameandTitleOrganizationalChart"/>
    <dgm:cxn modelId="{4A84573F-2462-4C2D-BA46-EBEE9A94FDAC}" type="presParOf" srcId="{AEC1AC20-FADD-492E-8513-ED801DF45178}" destId="{ABC20C70-3AAB-4722-8D60-AC410019FE26}" srcOrd="2" destOrd="0" presId="urn:microsoft.com/office/officeart/2008/layout/NameandTitleOrganizationalChart"/>
    <dgm:cxn modelId="{AC0C1C24-BB15-47BF-A4AC-225705A812CA}" type="presParOf" srcId="{E34CB578-8B30-4BD3-B92A-F3F26CBD8620}" destId="{1A3139C0-60D7-4A70-A857-C4852242D6DB}" srcOrd="1" destOrd="0" presId="urn:microsoft.com/office/officeart/2008/layout/NameandTitleOrganizationalChart"/>
    <dgm:cxn modelId="{191684EC-FAF2-400B-B4D3-E95AC7E707DE}" type="presParOf" srcId="{1A3139C0-60D7-4A70-A857-C4852242D6DB}" destId="{B979ED97-AA38-4A05-86E3-FC12227DE143}" srcOrd="0" destOrd="0" presId="urn:microsoft.com/office/officeart/2008/layout/NameandTitleOrganizationalChart"/>
    <dgm:cxn modelId="{A6B4ADD7-36BA-4265-910B-3B5E5D0D6ED1}" type="presParOf" srcId="{1A3139C0-60D7-4A70-A857-C4852242D6DB}" destId="{999AD343-3D74-4306-A64C-52994BE26978}" srcOrd="1" destOrd="0" presId="urn:microsoft.com/office/officeart/2008/layout/NameandTitleOrganizationalChart"/>
    <dgm:cxn modelId="{FDF7C6E1-F765-4E45-A5C3-C692A6EC31FF}" type="presParOf" srcId="{999AD343-3D74-4306-A64C-52994BE26978}" destId="{9F3C5E22-5D0B-4CF8-9495-1F4B7AC2AE97}" srcOrd="0" destOrd="0" presId="urn:microsoft.com/office/officeart/2008/layout/NameandTitleOrganizationalChart"/>
    <dgm:cxn modelId="{80CDB1F0-CDC7-41E7-BBAC-C5183A597F31}" type="presParOf" srcId="{9F3C5E22-5D0B-4CF8-9495-1F4B7AC2AE97}" destId="{38023FE6-8538-40FB-91E1-8D92C3BD19EF}" srcOrd="0" destOrd="0" presId="urn:microsoft.com/office/officeart/2008/layout/NameandTitleOrganizationalChart"/>
    <dgm:cxn modelId="{6F77DF48-95A0-472B-A7E5-B5FD528F9786}" type="presParOf" srcId="{9F3C5E22-5D0B-4CF8-9495-1F4B7AC2AE97}" destId="{41520284-A1DB-4090-B317-E88FDC6B3DCB}" srcOrd="1" destOrd="0" presId="urn:microsoft.com/office/officeart/2008/layout/NameandTitleOrganizationalChart"/>
    <dgm:cxn modelId="{32599035-3DC4-46A5-8996-32A10C53636D}" type="presParOf" srcId="{9F3C5E22-5D0B-4CF8-9495-1F4B7AC2AE97}" destId="{453DCD06-910A-4424-B4F6-E2EEB65674F5}" srcOrd="2" destOrd="0" presId="urn:microsoft.com/office/officeart/2008/layout/NameandTitleOrganizationalChart"/>
    <dgm:cxn modelId="{5DD7817E-5A25-409D-9A2A-CE0873B087BD}" type="presParOf" srcId="{999AD343-3D74-4306-A64C-52994BE26978}" destId="{CC8F2DC6-5815-4842-A49B-D0F7F4485F98}" srcOrd="1" destOrd="0" presId="urn:microsoft.com/office/officeart/2008/layout/NameandTitleOrganizationalChart"/>
    <dgm:cxn modelId="{78659BEF-1B69-44D3-9F5A-AD3081B39B76}" type="presParOf" srcId="{999AD343-3D74-4306-A64C-52994BE26978}" destId="{F9466BFA-AADF-4352-8641-739804DC759F}" srcOrd="2" destOrd="0" presId="urn:microsoft.com/office/officeart/2008/layout/NameandTitleOrganizationalChart"/>
    <dgm:cxn modelId="{EC3D3966-DE81-4B4A-A0EE-3B023D00C558}" type="presParOf" srcId="{E34CB578-8B30-4BD3-B92A-F3F26CBD8620}" destId="{C6061DD2-CB9C-41E8-AEC4-4832A7817E54}" srcOrd="2" destOrd="0" presId="urn:microsoft.com/office/officeart/2008/layout/NameandTitleOrganizationalChart"/>
    <dgm:cxn modelId="{57EAE8D6-2A4F-4601-AE00-D70FB8A7A88F}" type="presParOf" srcId="{97D4C557-A2D5-4632-B99A-4B33A60E5309}" destId="{528F7061-B076-48C7-816A-985E6EBEFCF3}" srcOrd="2" destOrd="0" presId="urn:microsoft.com/office/officeart/2008/layout/NameandTitleOrganizationalChart"/>
    <dgm:cxn modelId="{A7564BE7-3A50-4C4A-A00F-A4702FB21C7D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3EFDC78E-E3B8-417C-B99F-03B674DFBCB7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C3A7C8-68B0-4AE0-8772-0CCB70A91A23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TOGETHER!</a:t>
          </a:r>
          <a:endParaRPr lang="en-US" dirty="0"/>
        </a:p>
      </dgm:t>
    </dgm:pt>
    <dgm:pt modelId="{017DC6BF-3954-4E48-BC1C-7165224212C4}" type="parTrans" cxnId="{4D9D1BBA-0211-4920-A512-847DB2B0745D}">
      <dgm:prSet/>
      <dgm:spPr/>
      <dgm:t>
        <a:bodyPr/>
        <a:lstStyle/>
        <a:p>
          <a:endParaRPr lang="en-US"/>
        </a:p>
      </dgm:t>
    </dgm:pt>
    <dgm:pt modelId="{A1023D85-2DD3-4AAC-854D-E80F3DA44726}" type="sibTrans" cxnId="{4D9D1BBA-0211-4920-A512-847DB2B0745D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2D5EC395-865E-47EC-97A3-DFD1C94AB8B3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Rainier Community Cares Coalition	</a:t>
          </a:r>
          <a:endParaRPr lang="en-US" dirty="0"/>
        </a:p>
      </dgm:t>
    </dgm:pt>
    <dgm:pt modelId="{5AA18AB7-15A9-464F-B8AA-A9C65F2B140B}" type="parTrans" cxnId="{6CCB62A4-FD02-41E7-9BA8-FA6BF95FCC99}">
      <dgm:prSet/>
      <dgm:spPr/>
      <dgm:t>
        <a:bodyPr/>
        <a:lstStyle/>
        <a:p>
          <a:endParaRPr lang="en-US"/>
        </a:p>
      </dgm:t>
    </dgm:pt>
    <dgm:pt modelId="{9AB3E359-E017-48FF-AD7A-801F0E3C83D7}" type="sibTrans" cxnId="{6CCB62A4-FD02-41E7-9BA8-FA6BF95FCC99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EFCA12E-08BE-4AA5-B981-91C3A1DA5B5F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Guiding Good Choices</a:t>
          </a:r>
          <a:endParaRPr lang="en-US" dirty="0"/>
        </a:p>
      </dgm:t>
    </dgm:pt>
    <dgm:pt modelId="{1BF7B225-98D8-4845-A687-AA68FF03A9B0}" type="parTrans" cxnId="{32BA5BB6-1CBA-4D4F-83BF-516721818288}">
      <dgm:prSet/>
      <dgm:spPr/>
      <dgm:t>
        <a:bodyPr/>
        <a:lstStyle/>
        <a:p>
          <a:endParaRPr lang="en-US"/>
        </a:p>
      </dgm:t>
    </dgm:pt>
    <dgm:pt modelId="{22434C54-376E-4230-A98D-C304A7C69E49}" type="sibTrans" cxnId="{32BA5BB6-1CBA-4D4F-83BF-516721818288}">
      <dgm:prSet/>
      <dgm:spPr/>
      <dgm:t>
        <a:bodyPr/>
        <a:lstStyle/>
        <a:p>
          <a:pPr algn="ctr"/>
          <a:r>
            <a:rPr lang="en-US" dirty="0" smtClean="0"/>
            <a:t>Rainier Subcontractor</a:t>
          </a:r>
          <a:endParaRPr lang="en-US" dirty="0"/>
        </a:p>
      </dgm:t>
    </dgm:pt>
    <dgm:pt modelId="{CEF93D27-C653-4791-9EA5-DAF5111E0245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Guiding Good Choices</a:t>
          </a:r>
          <a:endParaRPr lang="en-US" dirty="0"/>
        </a:p>
      </dgm:t>
    </dgm:pt>
    <dgm:pt modelId="{0F18F1E0-CE1D-493E-A4C5-E621E8214D77}" type="parTrans" cxnId="{C38A326D-0AAA-4B38-A03B-4FD815011AC6}">
      <dgm:prSet/>
      <dgm:spPr/>
      <dgm:t>
        <a:bodyPr/>
        <a:lstStyle/>
        <a:p>
          <a:endParaRPr lang="en-US"/>
        </a:p>
      </dgm:t>
    </dgm:pt>
    <dgm:pt modelId="{573615CA-121B-4569-9243-9C38CE3066DA}" type="sibTrans" cxnId="{C38A326D-0AAA-4B38-A03B-4FD815011AC6}">
      <dgm:prSet/>
      <dgm:spPr/>
      <dgm:t>
        <a:bodyPr/>
        <a:lstStyle/>
        <a:p>
          <a:pPr algn="ctr"/>
          <a:r>
            <a:rPr lang="en-US" dirty="0" smtClean="0"/>
            <a:t>B-THAT Subcontractor</a:t>
          </a:r>
          <a:endParaRPr lang="en-US" dirty="0"/>
        </a:p>
      </dgm:t>
    </dgm:pt>
    <dgm:pt modelId="{E7D59DFB-69C8-4443-814F-41C866146F17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Pizza Klatch</a:t>
          </a:r>
          <a:endParaRPr lang="en-US" dirty="0"/>
        </a:p>
      </dgm:t>
    </dgm:pt>
    <dgm:pt modelId="{2FB2C58B-0BA2-4B73-989A-5B5914A4D073}" type="parTrans" cxnId="{7016D6D7-C336-448A-8A21-78A62F182ED8}">
      <dgm:prSet/>
      <dgm:spPr/>
      <dgm:t>
        <a:bodyPr/>
        <a:lstStyle/>
        <a:p>
          <a:endParaRPr lang="en-US"/>
        </a:p>
      </dgm:t>
    </dgm:pt>
    <dgm:pt modelId="{F29A6298-8EF7-4D2A-B7BD-9523ED052BB3}" type="sibTrans" cxnId="{7016D6D7-C336-448A-8A21-78A62F182ED8}">
      <dgm:prSet/>
      <dgm:spPr/>
      <dgm:t>
        <a:bodyPr/>
        <a:lstStyle/>
        <a:p>
          <a:pPr algn="ctr"/>
          <a:r>
            <a:rPr lang="en-US" dirty="0" smtClean="0"/>
            <a:t>B-THAT Subcontractor</a:t>
          </a:r>
          <a:endParaRPr lang="en-US" dirty="0"/>
        </a:p>
      </dgm:t>
    </dgm:pt>
    <dgm:pt modelId="{DF545609-3314-4478-B634-337F45DA917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B5B2706B-6623-4A36-8E25-EFE9323D3BB8}" type="parTrans" cxnId="{3FBF00C0-8B01-4B93-B598-8BADE165A869}">
      <dgm:prSet/>
      <dgm:spPr/>
      <dgm:t>
        <a:bodyPr/>
        <a:lstStyle/>
        <a:p>
          <a:endParaRPr lang="en-US"/>
        </a:p>
      </dgm:t>
    </dgm:pt>
    <dgm:pt modelId="{75A9E3D4-A520-4984-94B7-6866BF46268E}" type="sibTrans" cxnId="{3FBF00C0-8B01-4B93-B598-8BADE165A869}">
      <dgm:prSet/>
      <dgm:spPr/>
      <dgm:t>
        <a:bodyPr/>
        <a:lstStyle/>
        <a:p>
          <a:pPr algn="ctr"/>
          <a:r>
            <a:rPr lang="en-US" dirty="0" smtClean="0"/>
            <a:t>Scott Waller</a:t>
          </a:r>
          <a:endParaRPr lang="en-US" dirty="0"/>
        </a:p>
      </dgm:t>
    </dgm:pt>
    <dgm:pt modelId="{D4D0E1F7-9838-4270-BA56-20142DF6CF43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Tenino-</a:t>
          </a:r>
          <a:r>
            <a:rPr lang="en-US" dirty="0" err="1" smtClean="0"/>
            <a:t>Bucoda</a:t>
          </a:r>
          <a:r>
            <a:rPr lang="en-US" dirty="0" smtClean="0"/>
            <a:t> Healthy Youth Coalition (B-THAT)</a:t>
          </a:r>
          <a:endParaRPr lang="en-US" dirty="0"/>
        </a:p>
      </dgm:t>
    </dgm:pt>
    <dgm:pt modelId="{E1F38996-EAD7-4097-8199-74E444A2EB91}" type="sibTrans" cxnId="{86EF1986-6E14-4D85-A9C2-3E8533E833FD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0982AE7C-9F82-483A-99B9-4C4863C80B3D}" type="parTrans" cxnId="{86EF1986-6E14-4D85-A9C2-3E8533E833FD}">
      <dgm:prSet/>
      <dgm:spPr/>
      <dgm:t>
        <a:bodyPr/>
        <a:lstStyle/>
        <a:p>
          <a:endParaRPr lang="en-US"/>
        </a:p>
      </dgm:t>
    </dgm:pt>
    <dgm:pt modelId="{CA9864DE-260C-4EF3-A048-A1E7EA6B954A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Pizza Klatch</a:t>
          </a:r>
          <a:endParaRPr lang="en-US" dirty="0"/>
        </a:p>
      </dgm:t>
    </dgm:pt>
    <dgm:pt modelId="{19CA6042-5C67-4E2B-A5A9-41A98E85267F}" type="parTrans" cxnId="{ED9277EC-0123-437D-BD98-BAFF15CC5DB8}">
      <dgm:prSet/>
      <dgm:spPr/>
      <dgm:t>
        <a:bodyPr/>
        <a:lstStyle/>
        <a:p>
          <a:endParaRPr lang="en-US"/>
        </a:p>
      </dgm:t>
    </dgm:pt>
    <dgm:pt modelId="{B1CEFCB2-E3CA-47F2-BBF8-9E9E270530E9}" type="sibTrans" cxnId="{ED9277EC-0123-437D-BD98-BAFF15CC5DB8}">
      <dgm:prSet/>
      <dgm:spPr/>
      <dgm:t>
        <a:bodyPr/>
        <a:lstStyle/>
        <a:p>
          <a:r>
            <a:rPr lang="en-US" dirty="0" smtClean="0"/>
            <a:t>Rainier Subcontractor</a:t>
          </a:r>
        </a:p>
      </dgm:t>
    </dgm:pt>
    <dgm:pt modelId="{75856384-49F6-480C-A831-F65CF020B842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Nurse Family Partnership</a:t>
          </a:r>
          <a:endParaRPr lang="en-US" dirty="0"/>
        </a:p>
      </dgm:t>
    </dgm:pt>
    <dgm:pt modelId="{3D15B22A-B55E-4A6B-B609-C909C9EA672B}" type="parTrans" cxnId="{6F1B916D-699C-4DB1-AF84-BAC55BC4C3BA}">
      <dgm:prSet/>
      <dgm:spPr/>
      <dgm:t>
        <a:bodyPr/>
        <a:lstStyle/>
        <a:p>
          <a:endParaRPr lang="en-US"/>
        </a:p>
      </dgm:t>
    </dgm:pt>
    <dgm:pt modelId="{257A8B14-71C0-4F6C-9C16-8F999DAC5501}" type="sibTrans" cxnId="{6F1B916D-699C-4DB1-AF84-BAC55BC4C3BA}">
      <dgm:prSet/>
      <dgm:spPr/>
      <dgm:t>
        <a:bodyPr/>
        <a:lstStyle/>
        <a:p>
          <a:r>
            <a:rPr lang="en-US" dirty="0" smtClean="0"/>
            <a:t>Rainier Subcontractor</a:t>
          </a:r>
          <a:endParaRPr lang="en-US" dirty="0"/>
        </a:p>
      </dgm:t>
    </dgm:pt>
    <dgm:pt modelId="{29EF6B87-D29B-43A4-A57A-55D1597F14F2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Nurse Family Partnership</a:t>
          </a:r>
          <a:endParaRPr lang="en-US" dirty="0"/>
        </a:p>
      </dgm:t>
    </dgm:pt>
    <dgm:pt modelId="{3275C135-E83A-4230-8AA4-E6E170A236AC}" type="parTrans" cxnId="{BE412D7F-07BF-4679-815B-34FC6B15AB7A}">
      <dgm:prSet/>
      <dgm:spPr/>
      <dgm:t>
        <a:bodyPr/>
        <a:lstStyle/>
        <a:p>
          <a:endParaRPr lang="en-US"/>
        </a:p>
      </dgm:t>
    </dgm:pt>
    <dgm:pt modelId="{72B73E7B-6DA0-4024-B79D-3492F6F15255}" type="sibTrans" cxnId="{BE412D7F-07BF-4679-815B-34FC6B15AB7A}">
      <dgm:prSet/>
      <dgm:spPr/>
      <dgm:t>
        <a:bodyPr/>
        <a:lstStyle/>
        <a:p>
          <a:r>
            <a:rPr lang="en-US" dirty="0" smtClean="0"/>
            <a:t>B-THAT Subcontractor</a:t>
          </a:r>
          <a:endParaRPr lang="en-US" dirty="0"/>
        </a:p>
      </dgm:t>
    </dgm:pt>
    <dgm:pt modelId="{B90BFA8E-1B7B-43A0-8F17-71E9069D8FD7}" type="pres">
      <dgm:prSet presAssocID="{3EFDC78E-E3B8-417C-B99F-03B674DFBC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EE58BD5-EB10-4957-965B-56E52BCBAC68}" type="pres">
      <dgm:prSet presAssocID="{DF545609-3314-4478-B634-337F45DA917D}" presName="hierRoot1" presStyleCnt="0">
        <dgm:presLayoutVars>
          <dgm:hierBranch val="init"/>
        </dgm:presLayoutVars>
      </dgm:prSet>
      <dgm:spPr/>
    </dgm:pt>
    <dgm:pt modelId="{1D73B63F-66D1-4944-803E-5EB1AFC20209}" type="pres">
      <dgm:prSet presAssocID="{DF545609-3314-4478-B634-337F45DA917D}" presName="rootComposite1" presStyleCnt="0"/>
      <dgm:spPr/>
    </dgm:pt>
    <dgm:pt modelId="{DB902935-70AF-4924-ABFE-7FF9B68742D8}" type="pres">
      <dgm:prSet presAssocID="{DF545609-3314-4478-B634-337F45DA917D}" presName="rootText1" presStyleLbl="node0" presStyleIdx="0" presStyleCnt="1" custScaleX="12968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5635BEC-8D8C-4BCD-A952-BA355CE8FD7D}" type="pres">
      <dgm:prSet presAssocID="{DF545609-3314-4478-B634-337F45DA917D}" presName="titleText1" presStyleLbl="fgAcc0" presStyleIdx="0" presStyleCnt="1" custLinFactNeighborX="11354" custLinFactNeighborY="-695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A5B8A80-1DCF-4CE5-8A1C-F8F79B48F3C2}" type="pres">
      <dgm:prSet presAssocID="{DF545609-3314-4478-B634-337F45DA917D}" presName="rootConnector1" presStyleLbl="node1" presStyleIdx="0" presStyleCnt="9"/>
      <dgm:spPr/>
      <dgm:t>
        <a:bodyPr/>
        <a:lstStyle/>
        <a:p>
          <a:endParaRPr lang="en-US"/>
        </a:p>
      </dgm:t>
    </dgm:pt>
    <dgm:pt modelId="{423600C5-0450-4465-B46F-51A2ADE12C4D}" type="pres">
      <dgm:prSet presAssocID="{DF545609-3314-4478-B634-337F45DA917D}" presName="hierChild2" presStyleCnt="0"/>
      <dgm:spPr/>
    </dgm:pt>
    <dgm:pt modelId="{E1615CC4-D59D-4A23-94BD-0DDA6B8F8679}" type="pres">
      <dgm:prSet presAssocID="{017DC6BF-3954-4E48-BC1C-7165224212C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AF830B55-34FB-4149-B08A-90191A48CA89}" type="pres">
      <dgm:prSet presAssocID="{35C3A7C8-68B0-4AE0-8772-0CCB70A91A23}" presName="hierRoot2" presStyleCnt="0">
        <dgm:presLayoutVars>
          <dgm:hierBranch val="init"/>
        </dgm:presLayoutVars>
      </dgm:prSet>
      <dgm:spPr/>
    </dgm:pt>
    <dgm:pt modelId="{5F0B5EA9-E5A0-4BA4-B335-E699E945B66C}" type="pres">
      <dgm:prSet presAssocID="{35C3A7C8-68B0-4AE0-8772-0CCB70A91A23}" presName="rootComposite" presStyleCnt="0"/>
      <dgm:spPr/>
    </dgm:pt>
    <dgm:pt modelId="{4EE0F46E-E10C-4F87-AD30-8B8FDECE4AFA}" type="pres">
      <dgm:prSet presAssocID="{35C3A7C8-68B0-4AE0-8772-0CCB70A91A23}" presName="rootText" presStyleLbl="node1" presStyleIdx="0" presStyleCnt="9" custScaleX="12968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33D352-FBF0-4202-9631-403C54BDC41E}" type="pres">
      <dgm:prSet presAssocID="{35C3A7C8-68B0-4AE0-8772-0CCB70A91A23}" presName="titleText2" presStyleLbl="fgAcc1" presStyleIdx="0" presStyleCnt="9" custLinFactNeighborX="11354" custLinFactNeighborY="2300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49FB53A-2311-4439-9FCC-1FE2AB4C589B}" type="pres">
      <dgm:prSet presAssocID="{35C3A7C8-68B0-4AE0-8772-0CCB70A91A23}" presName="rootConnector" presStyleLbl="node2" presStyleIdx="0" presStyleCnt="0"/>
      <dgm:spPr/>
      <dgm:t>
        <a:bodyPr/>
        <a:lstStyle/>
        <a:p>
          <a:endParaRPr lang="en-US"/>
        </a:p>
      </dgm:t>
    </dgm:pt>
    <dgm:pt modelId="{EF6F2A73-023D-45E4-955E-7092DCA651EB}" type="pres">
      <dgm:prSet presAssocID="{35C3A7C8-68B0-4AE0-8772-0CCB70A91A23}" presName="hierChild4" presStyleCnt="0"/>
      <dgm:spPr/>
    </dgm:pt>
    <dgm:pt modelId="{380DA691-27CA-400D-8847-133FE0555616}" type="pres">
      <dgm:prSet presAssocID="{5AA18AB7-15A9-464F-B8AA-A9C65F2B140B}" presName="Name37" presStyleLbl="parChTrans1D3" presStyleIdx="0" presStyleCnt="2"/>
      <dgm:spPr/>
      <dgm:t>
        <a:bodyPr/>
        <a:lstStyle/>
        <a:p>
          <a:endParaRPr lang="en-US"/>
        </a:p>
      </dgm:t>
    </dgm:pt>
    <dgm:pt modelId="{DC815458-2FFE-4992-980C-AF8025DF06B0}" type="pres">
      <dgm:prSet presAssocID="{2D5EC395-865E-47EC-97A3-DFD1C94AB8B3}" presName="hierRoot2" presStyleCnt="0">
        <dgm:presLayoutVars>
          <dgm:hierBranch val="init"/>
        </dgm:presLayoutVars>
      </dgm:prSet>
      <dgm:spPr/>
    </dgm:pt>
    <dgm:pt modelId="{AEADCA16-2C80-49BE-A4EA-0281051D824A}" type="pres">
      <dgm:prSet presAssocID="{2D5EC395-865E-47EC-97A3-DFD1C94AB8B3}" presName="rootComposite" presStyleCnt="0"/>
      <dgm:spPr/>
    </dgm:pt>
    <dgm:pt modelId="{A1776257-6E28-406E-BCE3-066E21826B9B}" type="pres">
      <dgm:prSet presAssocID="{2D5EC395-865E-47EC-97A3-DFD1C94AB8B3}" presName="rootText" presStyleLbl="node1" presStyleIdx="1" presStyleCnt="9" custScaleX="204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C360C1E-5D25-4C6F-832E-B77F2A462AA8}" type="pres">
      <dgm:prSet presAssocID="{2D5EC395-865E-47EC-97A3-DFD1C94AB8B3}" presName="titleText2" presStyleLbl="fgAcc1" presStyleIdx="1" presStyleCnt="9" custLinFactNeighborX="58016" custLinFactNeighborY="1123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E5E1BA7-516F-41D3-823C-A7E8A94E0AA7}" type="pres">
      <dgm:prSet presAssocID="{2D5EC395-865E-47EC-97A3-DFD1C94AB8B3}" presName="rootConnector" presStyleLbl="node3" presStyleIdx="0" presStyleCnt="0"/>
      <dgm:spPr/>
      <dgm:t>
        <a:bodyPr/>
        <a:lstStyle/>
        <a:p>
          <a:endParaRPr lang="en-US"/>
        </a:p>
      </dgm:t>
    </dgm:pt>
    <dgm:pt modelId="{64E05FE3-E7A3-4A2D-9772-0C845F23ADFC}" type="pres">
      <dgm:prSet presAssocID="{2D5EC395-865E-47EC-97A3-DFD1C94AB8B3}" presName="hierChild4" presStyleCnt="0"/>
      <dgm:spPr/>
    </dgm:pt>
    <dgm:pt modelId="{67ED2B40-C912-4251-BC00-37467FE0FD7D}" type="pres">
      <dgm:prSet presAssocID="{1BF7B225-98D8-4845-A687-AA68FF03A9B0}" presName="Name37" presStyleLbl="parChTrans1D4" presStyleIdx="0" presStyleCnt="6"/>
      <dgm:spPr/>
      <dgm:t>
        <a:bodyPr/>
        <a:lstStyle/>
        <a:p>
          <a:endParaRPr lang="en-US"/>
        </a:p>
      </dgm:t>
    </dgm:pt>
    <dgm:pt modelId="{1D7D07E8-BF82-4A51-9D5B-3A4FD9968F46}" type="pres">
      <dgm:prSet presAssocID="{2EFCA12E-08BE-4AA5-B981-91C3A1DA5B5F}" presName="hierRoot2" presStyleCnt="0">
        <dgm:presLayoutVars>
          <dgm:hierBranch val="init"/>
        </dgm:presLayoutVars>
      </dgm:prSet>
      <dgm:spPr/>
    </dgm:pt>
    <dgm:pt modelId="{C36068C7-E63D-46F0-89A7-DFF130F0AECA}" type="pres">
      <dgm:prSet presAssocID="{2EFCA12E-08BE-4AA5-B981-91C3A1DA5B5F}" presName="rootComposite" presStyleCnt="0"/>
      <dgm:spPr/>
    </dgm:pt>
    <dgm:pt modelId="{78B66ABE-3EEB-4F33-9030-9CE563815D83}" type="pres">
      <dgm:prSet presAssocID="{2EFCA12E-08BE-4AA5-B981-91C3A1DA5B5F}" presName="rootText" presStyleLbl="node1" presStyleIdx="2" presStyleCnt="9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3728A59-3584-4A7B-AD30-086B4383755E}" type="pres">
      <dgm:prSet presAssocID="{2EFCA12E-08BE-4AA5-B981-91C3A1DA5B5F}" presName="titleText2" presStyleLbl="fgAcc1" presStyleIdx="2" presStyleCnt="9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E6A8259-C6DD-4CE1-9A63-1F0B352FEEBE}" type="pres">
      <dgm:prSet presAssocID="{2EFCA12E-08BE-4AA5-B981-91C3A1DA5B5F}" presName="rootConnector" presStyleLbl="node4" presStyleIdx="0" presStyleCnt="0"/>
      <dgm:spPr/>
      <dgm:t>
        <a:bodyPr/>
        <a:lstStyle/>
        <a:p>
          <a:endParaRPr lang="en-US"/>
        </a:p>
      </dgm:t>
    </dgm:pt>
    <dgm:pt modelId="{0AD99BED-721C-41DD-B498-876D6FD1636B}" type="pres">
      <dgm:prSet presAssocID="{2EFCA12E-08BE-4AA5-B981-91C3A1DA5B5F}" presName="hierChild4" presStyleCnt="0"/>
      <dgm:spPr/>
    </dgm:pt>
    <dgm:pt modelId="{6758FFAA-305B-4895-8A9F-B37761908D01}" type="pres">
      <dgm:prSet presAssocID="{2EFCA12E-08BE-4AA5-B981-91C3A1DA5B5F}" presName="hierChild5" presStyleCnt="0"/>
      <dgm:spPr/>
    </dgm:pt>
    <dgm:pt modelId="{674190A6-BDBC-4384-A2C4-6490626DB73B}" type="pres">
      <dgm:prSet presAssocID="{19CA6042-5C67-4E2B-A5A9-41A98E85267F}" presName="Name37" presStyleLbl="parChTrans1D4" presStyleIdx="1" presStyleCnt="6"/>
      <dgm:spPr/>
      <dgm:t>
        <a:bodyPr/>
        <a:lstStyle/>
        <a:p>
          <a:endParaRPr lang="en-US"/>
        </a:p>
      </dgm:t>
    </dgm:pt>
    <dgm:pt modelId="{77D800CD-28B4-4F8F-96A9-B2F90EDFBC12}" type="pres">
      <dgm:prSet presAssocID="{CA9864DE-260C-4EF3-A048-A1E7EA6B954A}" presName="hierRoot2" presStyleCnt="0">
        <dgm:presLayoutVars>
          <dgm:hierBranch val="init"/>
        </dgm:presLayoutVars>
      </dgm:prSet>
      <dgm:spPr/>
    </dgm:pt>
    <dgm:pt modelId="{3293F54F-E0E9-47B5-B841-3F76D05EC93A}" type="pres">
      <dgm:prSet presAssocID="{CA9864DE-260C-4EF3-A048-A1E7EA6B954A}" presName="rootComposite" presStyleCnt="0"/>
      <dgm:spPr/>
    </dgm:pt>
    <dgm:pt modelId="{0D8E2E1F-00F3-497C-8FCA-33DF5BD08BFD}" type="pres">
      <dgm:prSet presAssocID="{CA9864DE-260C-4EF3-A048-A1E7EA6B954A}" presName="rootText" presStyleLbl="node1" presStyleIdx="3" presStyleCnt="9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20E4CB2-9AFA-4822-B506-0FA9C861A725}" type="pres">
      <dgm:prSet presAssocID="{CA9864DE-260C-4EF3-A048-A1E7EA6B954A}" presName="titleText2" presStyleLbl="fgAcc1" presStyleIdx="3" presStyleCnt="9" custLinFactNeighborX="824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03F3BFB-557C-4F54-A073-B83B36813172}" type="pres">
      <dgm:prSet presAssocID="{CA9864DE-260C-4EF3-A048-A1E7EA6B954A}" presName="rootConnector" presStyleLbl="node4" presStyleIdx="0" presStyleCnt="0"/>
      <dgm:spPr/>
      <dgm:t>
        <a:bodyPr/>
        <a:lstStyle/>
        <a:p>
          <a:endParaRPr lang="en-US"/>
        </a:p>
      </dgm:t>
    </dgm:pt>
    <dgm:pt modelId="{342CC54B-0EDF-4F18-8A19-FC608BE9DCC4}" type="pres">
      <dgm:prSet presAssocID="{CA9864DE-260C-4EF3-A048-A1E7EA6B954A}" presName="hierChild4" presStyleCnt="0"/>
      <dgm:spPr/>
    </dgm:pt>
    <dgm:pt modelId="{17CB8426-D52B-4426-A006-91E07C18B70A}" type="pres">
      <dgm:prSet presAssocID="{CA9864DE-260C-4EF3-A048-A1E7EA6B954A}" presName="hierChild5" presStyleCnt="0"/>
      <dgm:spPr/>
    </dgm:pt>
    <dgm:pt modelId="{F68C134E-10A9-4E38-9303-B849ACD555DB}" type="pres">
      <dgm:prSet presAssocID="{3D15B22A-B55E-4A6B-B609-C909C9EA672B}" presName="Name37" presStyleLbl="parChTrans1D4" presStyleIdx="2" presStyleCnt="6"/>
      <dgm:spPr/>
    </dgm:pt>
    <dgm:pt modelId="{F611D90A-673D-4701-AD5C-3EC24A8248A9}" type="pres">
      <dgm:prSet presAssocID="{75856384-49F6-480C-A831-F65CF020B842}" presName="hierRoot2" presStyleCnt="0">
        <dgm:presLayoutVars>
          <dgm:hierBranch val="init"/>
        </dgm:presLayoutVars>
      </dgm:prSet>
      <dgm:spPr/>
    </dgm:pt>
    <dgm:pt modelId="{7B2C6AB2-16F0-4F25-8780-7856A7F34DA8}" type="pres">
      <dgm:prSet presAssocID="{75856384-49F6-480C-A831-F65CF020B842}" presName="rootComposite" presStyleCnt="0"/>
      <dgm:spPr/>
    </dgm:pt>
    <dgm:pt modelId="{E72DE087-1095-41A0-BF48-BFF144C46ECF}" type="pres">
      <dgm:prSet presAssocID="{75856384-49F6-480C-A831-F65CF020B842}" presName="rootText" presStyleLbl="node1" presStyleIdx="4" presStyleCnt="9" custScaleX="104293" custScaleY="13907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0BC646-6911-46AD-8F08-905E26A9E6A0}" type="pres">
      <dgm:prSet presAssocID="{75856384-49F6-480C-A831-F65CF020B842}" presName="titleText2" presStyleLbl="fgAcc1" presStyleIdx="4" presStyleCnt="9" custLinFactNeighborX="8" custLinFactNeighborY="97403">
        <dgm:presLayoutVars>
          <dgm:chMax val="0"/>
          <dgm:chPref val="0"/>
        </dgm:presLayoutVars>
      </dgm:prSet>
      <dgm:spPr/>
    </dgm:pt>
    <dgm:pt modelId="{F8F3626C-B114-4107-B4C4-65BEC41AF9F0}" type="pres">
      <dgm:prSet presAssocID="{75856384-49F6-480C-A831-F65CF020B842}" presName="rootConnector" presStyleLbl="node4" presStyleIdx="0" presStyleCnt="0"/>
      <dgm:spPr/>
      <dgm:t>
        <a:bodyPr/>
        <a:lstStyle/>
        <a:p>
          <a:endParaRPr lang="en-US"/>
        </a:p>
      </dgm:t>
    </dgm:pt>
    <dgm:pt modelId="{9BF03802-0EFF-4252-8C2D-8A509B0B27DA}" type="pres">
      <dgm:prSet presAssocID="{75856384-49F6-480C-A831-F65CF020B842}" presName="hierChild4" presStyleCnt="0"/>
      <dgm:spPr/>
    </dgm:pt>
    <dgm:pt modelId="{EDF4A982-E8AA-4E74-A669-3707DB215BBB}" type="pres">
      <dgm:prSet presAssocID="{75856384-49F6-480C-A831-F65CF020B842}" presName="hierChild5" presStyleCnt="0"/>
      <dgm:spPr/>
    </dgm:pt>
    <dgm:pt modelId="{8618B7E5-0D47-4681-9507-3415C5AFE70B}" type="pres">
      <dgm:prSet presAssocID="{2D5EC395-865E-47EC-97A3-DFD1C94AB8B3}" presName="hierChild5" presStyleCnt="0"/>
      <dgm:spPr/>
    </dgm:pt>
    <dgm:pt modelId="{A77BFEC1-B7EE-42D2-88EF-9FE98BCB9A69}" type="pres">
      <dgm:prSet presAssocID="{0982AE7C-9F82-483A-99B9-4C4863C80B3D}" presName="Name37" presStyleLbl="parChTrans1D3" presStyleIdx="1" presStyleCnt="2"/>
      <dgm:spPr/>
      <dgm:t>
        <a:bodyPr/>
        <a:lstStyle/>
        <a:p>
          <a:endParaRPr lang="en-US"/>
        </a:p>
      </dgm:t>
    </dgm:pt>
    <dgm:pt modelId="{2F92FCF1-5DB1-4DA1-AE0D-4AB68C5795A3}" type="pres">
      <dgm:prSet presAssocID="{D4D0E1F7-9838-4270-BA56-20142DF6CF43}" presName="hierRoot2" presStyleCnt="0">
        <dgm:presLayoutVars>
          <dgm:hierBranch val="init"/>
        </dgm:presLayoutVars>
      </dgm:prSet>
      <dgm:spPr/>
    </dgm:pt>
    <dgm:pt modelId="{03D28AAF-A59D-4F07-9AEA-836B5B54C3DB}" type="pres">
      <dgm:prSet presAssocID="{D4D0E1F7-9838-4270-BA56-20142DF6CF43}" presName="rootComposite" presStyleCnt="0"/>
      <dgm:spPr/>
    </dgm:pt>
    <dgm:pt modelId="{51E74D9E-B57E-4519-9B73-9FD123DAD404}" type="pres">
      <dgm:prSet presAssocID="{D4D0E1F7-9838-4270-BA56-20142DF6CF43}" presName="rootText" presStyleLbl="node1" presStyleIdx="5" presStyleCnt="9" custScaleX="204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DA03ECF-774C-4A99-9585-8A37EE4C0881}" type="pres">
      <dgm:prSet presAssocID="{D4D0E1F7-9838-4270-BA56-20142DF6CF43}" presName="titleText2" presStyleLbl="fgAcc1" presStyleIdx="5" presStyleCnt="9" custLinFactNeighborX="61206" custLinFactNeighborY="1123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9501616-4837-4799-A635-78E18DA6BA88}" type="pres">
      <dgm:prSet presAssocID="{D4D0E1F7-9838-4270-BA56-20142DF6CF43}" presName="rootConnector" presStyleLbl="node3" presStyleIdx="0" presStyleCnt="0"/>
      <dgm:spPr/>
      <dgm:t>
        <a:bodyPr/>
        <a:lstStyle/>
        <a:p>
          <a:endParaRPr lang="en-US"/>
        </a:p>
      </dgm:t>
    </dgm:pt>
    <dgm:pt modelId="{30C54E97-448C-441D-B892-D6B5E0E995B8}" type="pres">
      <dgm:prSet presAssocID="{D4D0E1F7-9838-4270-BA56-20142DF6CF43}" presName="hierChild4" presStyleCnt="0"/>
      <dgm:spPr/>
    </dgm:pt>
    <dgm:pt modelId="{1DD59B2A-D5AB-4049-81DB-DB1259B4E053}" type="pres">
      <dgm:prSet presAssocID="{0F18F1E0-CE1D-493E-A4C5-E621E8214D77}" presName="Name37" presStyleLbl="parChTrans1D4" presStyleIdx="3" presStyleCnt="6"/>
      <dgm:spPr/>
      <dgm:t>
        <a:bodyPr/>
        <a:lstStyle/>
        <a:p>
          <a:endParaRPr lang="en-US"/>
        </a:p>
      </dgm:t>
    </dgm:pt>
    <dgm:pt modelId="{6E1B820B-8DD0-409D-81FF-4DF6A3F8E465}" type="pres">
      <dgm:prSet presAssocID="{CEF93D27-C653-4791-9EA5-DAF5111E0245}" presName="hierRoot2" presStyleCnt="0">
        <dgm:presLayoutVars>
          <dgm:hierBranch val="init"/>
        </dgm:presLayoutVars>
      </dgm:prSet>
      <dgm:spPr/>
    </dgm:pt>
    <dgm:pt modelId="{F358A7FF-D2E3-4926-9215-F5CE31C2E3E8}" type="pres">
      <dgm:prSet presAssocID="{CEF93D27-C653-4791-9EA5-DAF5111E0245}" presName="rootComposite" presStyleCnt="0"/>
      <dgm:spPr/>
    </dgm:pt>
    <dgm:pt modelId="{7DD3E144-5D13-489E-828E-FB723177137B}" type="pres">
      <dgm:prSet presAssocID="{CEF93D27-C653-4791-9EA5-DAF5111E0245}" presName="rootText" presStyleLbl="node1" presStyleIdx="6" presStyleCnt="9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73308C0-F78D-44CF-8241-66BB4A8479AD}" type="pres">
      <dgm:prSet presAssocID="{CEF93D27-C653-4791-9EA5-DAF5111E0245}" presName="titleText2" presStyleLbl="fgAcc1" presStyleIdx="6" presStyleCnt="9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8D86F68-A087-44F7-9750-A053177E27F7}" type="pres">
      <dgm:prSet presAssocID="{CEF93D27-C653-4791-9EA5-DAF5111E0245}" presName="rootConnector" presStyleLbl="node4" presStyleIdx="0" presStyleCnt="0"/>
      <dgm:spPr/>
      <dgm:t>
        <a:bodyPr/>
        <a:lstStyle/>
        <a:p>
          <a:endParaRPr lang="en-US"/>
        </a:p>
      </dgm:t>
    </dgm:pt>
    <dgm:pt modelId="{0CC12C36-C127-4387-9030-C51AC7483A55}" type="pres">
      <dgm:prSet presAssocID="{CEF93D27-C653-4791-9EA5-DAF5111E0245}" presName="hierChild4" presStyleCnt="0"/>
      <dgm:spPr/>
    </dgm:pt>
    <dgm:pt modelId="{7181798B-346F-40FE-9219-60567B492D62}" type="pres">
      <dgm:prSet presAssocID="{CEF93D27-C653-4791-9EA5-DAF5111E0245}" presName="hierChild5" presStyleCnt="0"/>
      <dgm:spPr/>
    </dgm:pt>
    <dgm:pt modelId="{1B92ADD6-7F65-4A35-93E6-5463D948BF7F}" type="pres">
      <dgm:prSet presAssocID="{2FB2C58B-0BA2-4B73-989A-5B5914A4D073}" presName="Name37" presStyleLbl="parChTrans1D4" presStyleIdx="4" presStyleCnt="6"/>
      <dgm:spPr/>
      <dgm:t>
        <a:bodyPr/>
        <a:lstStyle/>
        <a:p>
          <a:endParaRPr lang="en-US"/>
        </a:p>
      </dgm:t>
    </dgm:pt>
    <dgm:pt modelId="{28B09EB9-72A1-4876-80A8-A23855002D96}" type="pres">
      <dgm:prSet presAssocID="{E7D59DFB-69C8-4443-814F-41C866146F17}" presName="hierRoot2" presStyleCnt="0">
        <dgm:presLayoutVars>
          <dgm:hierBranch val="init"/>
        </dgm:presLayoutVars>
      </dgm:prSet>
      <dgm:spPr/>
    </dgm:pt>
    <dgm:pt modelId="{98535F9F-86EE-4D50-A718-957995841079}" type="pres">
      <dgm:prSet presAssocID="{E7D59DFB-69C8-4443-814F-41C866146F17}" presName="rootComposite" presStyleCnt="0"/>
      <dgm:spPr/>
    </dgm:pt>
    <dgm:pt modelId="{4CB89110-5901-4A06-8695-C78C2F018A88}" type="pres">
      <dgm:prSet presAssocID="{E7D59DFB-69C8-4443-814F-41C866146F17}" presName="rootText" presStyleLbl="node1" presStyleIdx="7" presStyleCnt="9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2EF323C-78D9-40DD-AF1D-2CFE9087A8C6}" type="pres">
      <dgm:prSet presAssocID="{E7D59DFB-69C8-4443-814F-41C866146F17}" presName="titleText2" presStyleLbl="fgAcc1" presStyleIdx="7" presStyleCnt="9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C6EA579-C52B-48CF-9383-1D22A7A54762}" type="pres">
      <dgm:prSet presAssocID="{E7D59DFB-69C8-4443-814F-41C866146F17}" presName="rootConnector" presStyleLbl="node4" presStyleIdx="0" presStyleCnt="0"/>
      <dgm:spPr/>
      <dgm:t>
        <a:bodyPr/>
        <a:lstStyle/>
        <a:p>
          <a:endParaRPr lang="en-US"/>
        </a:p>
      </dgm:t>
    </dgm:pt>
    <dgm:pt modelId="{36F3F504-D138-4C0B-A9EC-63D2BC85C245}" type="pres">
      <dgm:prSet presAssocID="{E7D59DFB-69C8-4443-814F-41C866146F17}" presName="hierChild4" presStyleCnt="0"/>
      <dgm:spPr/>
    </dgm:pt>
    <dgm:pt modelId="{10E971EA-8BC9-4674-988A-B6F2CE3A300F}" type="pres">
      <dgm:prSet presAssocID="{E7D59DFB-69C8-4443-814F-41C866146F17}" presName="hierChild5" presStyleCnt="0"/>
      <dgm:spPr/>
    </dgm:pt>
    <dgm:pt modelId="{60D36D76-7BC8-47B7-A174-1D46BCEF94CB}" type="pres">
      <dgm:prSet presAssocID="{3275C135-E83A-4230-8AA4-E6E170A236AC}" presName="Name37" presStyleLbl="parChTrans1D4" presStyleIdx="5" presStyleCnt="6"/>
      <dgm:spPr/>
    </dgm:pt>
    <dgm:pt modelId="{64E5352C-D82F-470D-BAB9-44DF1C5DF086}" type="pres">
      <dgm:prSet presAssocID="{29EF6B87-D29B-43A4-A57A-55D1597F14F2}" presName="hierRoot2" presStyleCnt="0">
        <dgm:presLayoutVars>
          <dgm:hierBranch val="init"/>
        </dgm:presLayoutVars>
      </dgm:prSet>
      <dgm:spPr/>
    </dgm:pt>
    <dgm:pt modelId="{B1FE6AF4-4924-454C-AA40-DF5E0279E857}" type="pres">
      <dgm:prSet presAssocID="{29EF6B87-D29B-43A4-A57A-55D1597F14F2}" presName="rootComposite" presStyleCnt="0"/>
      <dgm:spPr/>
    </dgm:pt>
    <dgm:pt modelId="{DDA9DC3F-DB82-4B76-9EE4-E5EA342D73EF}" type="pres">
      <dgm:prSet presAssocID="{29EF6B87-D29B-43A4-A57A-55D1597F14F2}" presName="rootText" presStyleLbl="node1" presStyleIdx="8" presStyleCnt="9" custScaleX="111080" custScaleY="15478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C93E033-2D06-4EFD-8654-D2AEC3743C03}" type="pres">
      <dgm:prSet presAssocID="{29EF6B87-D29B-43A4-A57A-55D1597F14F2}" presName="titleText2" presStyleLbl="fgAcc1" presStyleIdx="8" presStyleCnt="9" custLinFactNeighborX="2985" custLinFactNeighborY="5354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B977013-566E-45BB-B80B-8C8494B8411F}" type="pres">
      <dgm:prSet presAssocID="{29EF6B87-D29B-43A4-A57A-55D1597F14F2}" presName="rootConnector" presStyleLbl="node4" presStyleIdx="0" presStyleCnt="0"/>
      <dgm:spPr/>
      <dgm:t>
        <a:bodyPr/>
        <a:lstStyle/>
        <a:p>
          <a:endParaRPr lang="en-US"/>
        </a:p>
      </dgm:t>
    </dgm:pt>
    <dgm:pt modelId="{531D6926-4994-4651-91DB-06876E2C1E40}" type="pres">
      <dgm:prSet presAssocID="{29EF6B87-D29B-43A4-A57A-55D1597F14F2}" presName="hierChild4" presStyleCnt="0"/>
      <dgm:spPr/>
    </dgm:pt>
    <dgm:pt modelId="{37A138A9-2C17-49CC-942F-E32E6E74644B}" type="pres">
      <dgm:prSet presAssocID="{29EF6B87-D29B-43A4-A57A-55D1597F14F2}" presName="hierChild5" presStyleCnt="0"/>
      <dgm:spPr/>
    </dgm:pt>
    <dgm:pt modelId="{185B7467-F596-4BB7-99B0-64F555CBE3C4}" type="pres">
      <dgm:prSet presAssocID="{D4D0E1F7-9838-4270-BA56-20142DF6CF43}" presName="hierChild5" presStyleCnt="0"/>
      <dgm:spPr/>
    </dgm:pt>
    <dgm:pt modelId="{99157060-EA86-4EF6-8318-F44D4617A8A6}" type="pres">
      <dgm:prSet presAssocID="{35C3A7C8-68B0-4AE0-8772-0CCB70A91A23}" presName="hierChild5" presStyleCnt="0"/>
      <dgm:spPr/>
    </dgm:pt>
    <dgm:pt modelId="{05F5A8E4-CB09-47C1-966E-4EE0AA0795D6}" type="pres">
      <dgm:prSet presAssocID="{DF545609-3314-4478-B634-337F45DA917D}" presName="hierChild3" presStyleCnt="0"/>
      <dgm:spPr/>
    </dgm:pt>
  </dgm:ptLst>
  <dgm:cxnLst>
    <dgm:cxn modelId="{A3039276-B5F1-4FDB-BD35-87DA832CEAC3}" type="presOf" srcId="{2D5EC395-865E-47EC-97A3-DFD1C94AB8B3}" destId="{4E5E1BA7-516F-41D3-823C-A7E8A94E0AA7}" srcOrd="1" destOrd="0" presId="urn:microsoft.com/office/officeart/2008/layout/NameandTitleOrganizationalChart"/>
    <dgm:cxn modelId="{6CCB62A4-FD02-41E7-9BA8-FA6BF95FCC99}" srcId="{35C3A7C8-68B0-4AE0-8772-0CCB70A91A23}" destId="{2D5EC395-865E-47EC-97A3-DFD1C94AB8B3}" srcOrd="0" destOrd="0" parTransId="{5AA18AB7-15A9-464F-B8AA-A9C65F2B140B}" sibTransId="{9AB3E359-E017-48FF-AD7A-801F0E3C83D7}"/>
    <dgm:cxn modelId="{32CD56A5-0862-4E17-AAB9-5D22BBD5B9C6}" type="presOf" srcId="{CA9864DE-260C-4EF3-A048-A1E7EA6B954A}" destId="{903F3BFB-557C-4F54-A073-B83B36813172}" srcOrd="1" destOrd="0" presId="urn:microsoft.com/office/officeart/2008/layout/NameandTitleOrganizationalChart"/>
    <dgm:cxn modelId="{4D9D1BBA-0211-4920-A512-847DB2B0745D}" srcId="{DF545609-3314-4478-B634-337F45DA917D}" destId="{35C3A7C8-68B0-4AE0-8772-0CCB70A91A23}" srcOrd="0" destOrd="0" parTransId="{017DC6BF-3954-4E48-BC1C-7165224212C4}" sibTransId="{A1023D85-2DD3-4AAC-854D-E80F3DA44726}"/>
    <dgm:cxn modelId="{DE3B9927-081D-4FCD-99CF-02CBAE5320D1}" type="presOf" srcId="{3D15B22A-B55E-4A6B-B609-C909C9EA672B}" destId="{F68C134E-10A9-4E38-9303-B849ACD555DB}" srcOrd="0" destOrd="0" presId="urn:microsoft.com/office/officeart/2008/layout/NameandTitleOrganizationalChart"/>
    <dgm:cxn modelId="{B1FECDA7-90C4-410A-8856-20B1FC5893A5}" type="presOf" srcId="{5AA18AB7-15A9-464F-B8AA-A9C65F2B140B}" destId="{380DA691-27CA-400D-8847-133FE0555616}" srcOrd="0" destOrd="0" presId="urn:microsoft.com/office/officeart/2008/layout/NameandTitleOrganizationalChart"/>
    <dgm:cxn modelId="{A45F9C38-2113-4A42-A5E4-F67243298DE7}" type="presOf" srcId="{CEF93D27-C653-4791-9EA5-DAF5111E0245}" destId="{A8D86F68-A087-44F7-9750-A053177E27F7}" srcOrd="1" destOrd="0" presId="urn:microsoft.com/office/officeart/2008/layout/NameandTitleOrganizationalChart"/>
    <dgm:cxn modelId="{C17867EE-C59D-4AE3-9221-275233FCB2A9}" type="presOf" srcId="{2D5EC395-865E-47EC-97A3-DFD1C94AB8B3}" destId="{A1776257-6E28-406E-BCE3-066E21826B9B}" srcOrd="0" destOrd="0" presId="urn:microsoft.com/office/officeart/2008/layout/NameandTitleOrganizationalChart"/>
    <dgm:cxn modelId="{475B2D95-0F8A-469C-A1C5-1E2226D4985F}" type="presOf" srcId="{72B73E7B-6DA0-4024-B79D-3492F6F15255}" destId="{5C93E033-2D06-4EFD-8654-D2AEC3743C03}" srcOrd="0" destOrd="0" presId="urn:microsoft.com/office/officeart/2008/layout/NameandTitleOrganizationalChart"/>
    <dgm:cxn modelId="{BE412D7F-07BF-4679-815B-34FC6B15AB7A}" srcId="{D4D0E1F7-9838-4270-BA56-20142DF6CF43}" destId="{29EF6B87-D29B-43A4-A57A-55D1597F14F2}" srcOrd="2" destOrd="0" parTransId="{3275C135-E83A-4230-8AA4-E6E170A236AC}" sibTransId="{72B73E7B-6DA0-4024-B79D-3492F6F15255}"/>
    <dgm:cxn modelId="{72251399-E29E-4B50-AC8B-68890273CD41}" type="presOf" srcId="{75856384-49F6-480C-A831-F65CF020B842}" destId="{F8F3626C-B114-4107-B4C4-65BEC41AF9F0}" srcOrd="1" destOrd="0" presId="urn:microsoft.com/office/officeart/2008/layout/NameandTitleOrganizationalChart"/>
    <dgm:cxn modelId="{6F1B916D-699C-4DB1-AF84-BAC55BC4C3BA}" srcId="{2D5EC395-865E-47EC-97A3-DFD1C94AB8B3}" destId="{75856384-49F6-480C-A831-F65CF020B842}" srcOrd="2" destOrd="0" parTransId="{3D15B22A-B55E-4A6B-B609-C909C9EA672B}" sibTransId="{257A8B14-71C0-4F6C-9C16-8F999DAC5501}"/>
    <dgm:cxn modelId="{C75F74F3-FE76-4A33-B674-4661AE7DE114}" type="presOf" srcId="{DF545609-3314-4478-B634-337F45DA917D}" destId="{9A5B8A80-1DCF-4CE5-8A1C-F8F79B48F3C2}" srcOrd="1" destOrd="0" presId="urn:microsoft.com/office/officeart/2008/layout/NameandTitleOrganizationalChart"/>
    <dgm:cxn modelId="{7016D6D7-C336-448A-8A21-78A62F182ED8}" srcId="{D4D0E1F7-9838-4270-BA56-20142DF6CF43}" destId="{E7D59DFB-69C8-4443-814F-41C866146F17}" srcOrd="1" destOrd="0" parTransId="{2FB2C58B-0BA2-4B73-989A-5B5914A4D073}" sibTransId="{F29A6298-8EF7-4D2A-B7BD-9523ED052BB3}"/>
    <dgm:cxn modelId="{163D8706-0400-4255-879D-DEDEA9CC244F}" type="presOf" srcId="{35C3A7C8-68B0-4AE0-8772-0CCB70A91A23}" destId="{649FB53A-2311-4439-9FCC-1FE2AB4C589B}" srcOrd="1" destOrd="0" presId="urn:microsoft.com/office/officeart/2008/layout/NameandTitleOrganizationalChart"/>
    <dgm:cxn modelId="{D0F0304B-0E36-4E8A-AE0E-581F31E0C92D}" type="presOf" srcId="{CEF93D27-C653-4791-9EA5-DAF5111E0245}" destId="{7DD3E144-5D13-489E-828E-FB723177137B}" srcOrd="0" destOrd="0" presId="urn:microsoft.com/office/officeart/2008/layout/NameandTitleOrganizationalChart"/>
    <dgm:cxn modelId="{90B12596-1D26-4277-8AC8-2CAA81CC3E04}" type="presOf" srcId="{2EFCA12E-08BE-4AA5-B981-91C3A1DA5B5F}" destId="{4E6A8259-C6DD-4CE1-9A63-1F0B352FEEBE}" srcOrd="1" destOrd="0" presId="urn:microsoft.com/office/officeart/2008/layout/NameandTitleOrganizationalChart"/>
    <dgm:cxn modelId="{C9F3C55E-1763-4B15-ACD6-EAEC0914094D}" type="presOf" srcId="{D4D0E1F7-9838-4270-BA56-20142DF6CF43}" destId="{39501616-4837-4799-A635-78E18DA6BA88}" srcOrd="1" destOrd="0" presId="urn:microsoft.com/office/officeart/2008/layout/NameandTitleOrganizationalChart"/>
    <dgm:cxn modelId="{ADEFF10A-EAE6-4536-B0D4-33B90E039C2E}" type="presOf" srcId="{1BF7B225-98D8-4845-A687-AA68FF03A9B0}" destId="{67ED2B40-C912-4251-BC00-37467FE0FD7D}" srcOrd="0" destOrd="0" presId="urn:microsoft.com/office/officeart/2008/layout/NameandTitleOrganizationalChart"/>
    <dgm:cxn modelId="{3FBF00C0-8B01-4B93-B598-8BADE165A869}" srcId="{3EFDC78E-E3B8-417C-B99F-03B674DFBCB7}" destId="{DF545609-3314-4478-B634-337F45DA917D}" srcOrd="0" destOrd="0" parTransId="{B5B2706B-6623-4A36-8E25-EFE9323D3BB8}" sibTransId="{75A9E3D4-A520-4984-94B7-6866BF46268E}"/>
    <dgm:cxn modelId="{A8899370-ABEC-404D-A73E-0E4972909CE8}" type="presOf" srcId="{CA9864DE-260C-4EF3-A048-A1E7EA6B954A}" destId="{0D8E2E1F-00F3-497C-8FCA-33DF5BD08BFD}" srcOrd="0" destOrd="0" presId="urn:microsoft.com/office/officeart/2008/layout/NameandTitleOrganizationalChart"/>
    <dgm:cxn modelId="{08F57697-8809-4C9D-AAB2-B803D8445DD9}" type="presOf" srcId="{75A9E3D4-A520-4984-94B7-6866BF46268E}" destId="{45635BEC-8D8C-4BCD-A952-BA355CE8FD7D}" srcOrd="0" destOrd="0" presId="urn:microsoft.com/office/officeart/2008/layout/NameandTitleOrganizationalChart"/>
    <dgm:cxn modelId="{0D0BD9C9-3514-4ECE-B166-26F711CF739F}" type="presOf" srcId="{E7D59DFB-69C8-4443-814F-41C866146F17}" destId="{0C6EA579-C52B-48CF-9383-1D22A7A54762}" srcOrd="1" destOrd="0" presId="urn:microsoft.com/office/officeart/2008/layout/NameandTitleOrganizationalChart"/>
    <dgm:cxn modelId="{CA4227EA-0AFE-4509-94F6-0D431FDF72CA}" type="presOf" srcId="{0982AE7C-9F82-483A-99B9-4C4863C80B3D}" destId="{A77BFEC1-B7EE-42D2-88EF-9FE98BCB9A69}" srcOrd="0" destOrd="0" presId="urn:microsoft.com/office/officeart/2008/layout/NameandTitleOrganizationalChart"/>
    <dgm:cxn modelId="{F72A1B5F-46DE-4965-966E-DDDD7699DA18}" type="presOf" srcId="{75856384-49F6-480C-A831-F65CF020B842}" destId="{E72DE087-1095-41A0-BF48-BFF144C46ECF}" srcOrd="0" destOrd="0" presId="urn:microsoft.com/office/officeart/2008/layout/NameandTitleOrganizationalChart"/>
    <dgm:cxn modelId="{32BA5BB6-1CBA-4D4F-83BF-516721818288}" srcId="{2D5EC395-865E-47EC-97A3-DFD1C94AB8B3}" destId="{2EFCA12E-08BE-4AA5-B981-91C3A1DA5B5F}" srcOrd="0" destOrd="0" parTransId="{1BF7B225-98D8-4845-A687-AA68FF03A9B0}" sibTransId="{22434C54-376E-4230-A98D-C304A7C69E49}"/>
    <dgm:cxn modelId="{1D532112-35FB-4F30-A2A5-9F69AAACC320}" type="presOf" srcId="{257A8B14-71C0-4F6C-9C16-8F999DAC5501}" destId="{380BC646-6911-46AD-8F08-905E26A9E6A0}" srcOrd="0" destOrd="0" presId="urn:microsoft.com/office/officeart/2008/layout/NameandTitleOrganizationalChart"/>
    <dgm:cxn modelId="{2A7EE93D-952A-47C4-9632-8EC85694D220}" type="presOf" srcId="{2FB2C58B-0BA2-4B73-989A-5B5914A4D073}" destId="{1B92ADD6-7F65-4A35-93E6-5463D948BF7F}" srcOrd="0" destOrd="0" presId="urn:microsoft.com/office/officeart/2008/layout/NameandTitleOrganizationalChart"/>
    <dgm:cxn modelId="{C38A326D-0AAA-4B38-A03B-4FD815011AC6}" srcId="{D4D0E1F7-9838-4270-BA56-20142DF6CF43}" destId="{CEF93D27-C653-4791-9EA5-DAF5111E0245}" srcOrd="0" destOrd="0" parTransId="{0F18F1E0-CE1D-493E-A4C5-E621E8214D77}" sibTransId="{573615CA-121B-4569-9243-9C38CE3066DA}"/>
    <dgm:cxn modelId="{F0BE0BEE-73E5-4811-91A5-A736501A5AEA}" type="presOf" srcId="{573615CA-121B-4569-9243-9C38CE3066DA}" destId="{D73308C0-F78D-44CF-8241-66BB4A8479AD}" srcOrd="0" destOrd="0" presId="urn:microsoft.com/office/officeart/2008/layout/NameandTitleOrganizationalChart"/>
    <dgm:cxn modelId="{BB5C0151-86CA-4384-A445-5BFEBB406BBD}" type="presOf" srcId="{0F18F1E0-CE1D-493E-A4C5-E621E8214D77}" destId="{1DD59B2A-D5AB-4049-81DB-DB1259B4E053}" srcOrd="0" destOrd="0" presId="urn:microsoft.com/office/officeart/2008/layout/NameandTitleOrganizationalChart"/>
    <dgm:cxn modelId="{5292DB2A-1EB9-4D80-802F-F0F14BE0B010}" type="presOf" srcId="{2EFCA12E-08BE-4AA5-B981-91C3A1DA5B5F}" destId="{78B66ABE-3EEB-4F33-9030-9CE563815D83}" srcOrd="0" destOrd="0" presId="urn:microsoft.com/office/officeart/2008/layout/NameandTitleOrganizationalChart"/>
    <dgm:cxn modelId="{79C90A6A-336E-4883-B8E6-B6EA02E2BFFE}" type="presOf" srcId="{22434C54-376E-4230-A98D-C304A7C69E49}" destId="{23728A59-3584-4A7B-AD30-086B4383755E}" srcOrd="0" destOrd="0" presId="urn:microsoft.com/office/officeart/2008/layout/NameandTitleOrganizationalChart"/>
    <dgm:cxn modelId="{EDBABBE9-717E-49CF-8B57-3BDD4E3DDC63}" type="presOf" srcId="{E1F38996-EAD7-4097-8199-74E444A2EB91}" destId="{9DA03ECF-774C-4A99-9585-8A37EE4C0881}" srcOrd="0" destOrd="0" presId="urn:microsoft.com/office/officeart/2008/layout/NameandTitleOrganizationalChart"/>
    <dgm:cxn modelId="{0141E060-7A2D-4E80-A122-4BB2CEED7491}" type="presOf" srcId="{3EFDC78E-E3B8-417C-B99F-03B674DFBCB7}" destId="{B90BFA8E-1B7B-43A0-8F17-71E9069D8FD7}" srcOrd="0" destOrd="0" presId="urn:microsoft.com/office/officeart/2008/layout/NameandTitleOrganizationalChart"/>
    <dgm:cxn modelId="{8CB66F3E-AFA1-4722-B82D-C7333D5D06A5}" type="presOf" srcId="{017DC6BF-3954-4E48-BC1C-7165224212C4}" destId="{E1615CC4-D59D-4A23-94BD-0DDA6B8F8679}" srcOrd="0" destOrd="0" presId="urn:microsoft.com/office/officeart/2008/layout/NameandTitleOrganizationalChart"/>
    <dgm:cxn modelId="{53445074-96DC-41A2-8DC3-5655774C6829}" type="presOf" srcId="{DF545609-3314-4478-B634-337F45DA917D}" destId="{DB902935-70AF-4924-ABFE-7FF9B68742D8}" srcOrd="0" destOrd="0" presId="urn:microsoft.com/office/officeart/2008/layout/NameandTitleOrganizationalChart"/>
    <dgm:cxn modelId="{C1DC8299-E0AC-4544-B60D-A4287F41F017}" type="presOf" srcId="{19CA6042-5C67-4E2B-A5A9-41A98E85267F}" destId="{674190A6-BDBC-4384-A2C4-6490626DB73B}" srcOrd="0" destOrd="0" presId="urn:microsoft.com/office/officeart/2008/layout/NameandTitleOrganizationalChart"/>
    <dgm:cxn modelId="{F4852EFA-941C-4A27-ABC8-FB65DB6AC47C}" type="presOf" srcId="{3275C135-E83A-4230-8AA4-E6E170A236AC}" destId="{60D36D76-7BC8-47B7-A174-1D46BCEF94CB}" srcOrd="0" destOrd="0" presId="urn:microsoft.com/office/officeart/2008/layout/NameandTitleOrganizationalChart"/>
    <dgm:cxn modelId="{974981A8-52F6-4F26-962F-D48F6E1FE13D}" type="presOf" srcId="{35C3A7C8-68B0-4AE0-8772-0CCB70A91A23}" destId="{4EE0F46E-E10C-4F87-AD30-8B8FDECE4AFA}" srcOrd="0" destOrd="0" presId="urn:microsoft.com/office/officeart/2008/layout/NameandTitleOrganizationalChart"/>
    <dgm:cxn modelId="{86EF1986-6E14-4D85-A9C2-3E8533E833FD}" srcId="{35C3A7C8-68B0-4AE0-8772-0CCB70A91A23}" destId="{D4D0E1F7-9838-4270-BA56-20142DF6CF43}" srcOrd="1" destOrd="0" parTransId="{0982AE7C-9F82-483A-99B9-4C4863C80B3D}" sibTransId="{E1F38996-EAD7-4097-8199-74E444A2EB91}"/>
    <dgm:cxn modelId="{A82C439B-8039-4AA1-B687-37040AFC4C99}" type="presOf" srcId="{D4D0E1F7-9838-4270-BA56-20142DF6CF43}" destId="{51E74D9E-B57E-4519-9B73-9FD123DAD404}" srcOrd="0" destOrd="0" presId="urn:microsoft.com/office/officeart/2008/layout/NameandTitleOrganizationalChart"/>
    <dgm:cxn modelId="{411EED25-4BCD-4980-BA3B-6B0069B5F1A7}" type="presOf" srcId="{E7D59DFB-69C8-4443-814F-41C866146F17}" destId="{4CB89110-5901-4A06-8695-C78C2F018A88}" srcOrd="0" destOrd="0" presId="urn:microsoft.com/office/officeart/2008/layout/NameandTitleOrganizationalChart"/>
    <dgm:cxn modelId="{ED9277EC-0123-437D-BD98-BAFF15CC5DB8}" srcId="{2D5EC395-865E-47EC-97A3-DFD1C94AB8B3}" destId="{CA9864DE-260C-4EF3-A048-A1E7EA6B954A}" srcOrd="1" destOrd="0" parTransId="{19CA6042-5C67-4E2B-A5A9-41A98E85267F}" sibTransId="{B1CEFCB2-E3CA-47F2-BBF8-9E9E270530E9}"/>
    <dgm:cxn modelId="{2971AA1D-FC5F-4E91-A96D-971FAF94F281}" type="presOf" srcId="{A1023D85-2DD3-4AAC-854D-E80F3DA44726}" destId="{EC33D352-FBF0-4202-9631-403C54BDC41E}" srcOrd="0" destOrd="0" presId="urn:microsoft.com/office/officeart/2008/layout/NameandTitleOrganizationalChart"/>
    <dgm:cxn modelId="{C608C129-1CA0-4281-9A7B-0A05F7A8A846}" type="presOf" srcId="{29EF6B87-D29B-43A4-A57A-55D1597F14F2}" destId="{DDA9DC3F-DB82-4B76-9EE4-E5EA342D73EF}" srcOrd="0" destOrd="0" presId="urn:microsoft.com/office/officeart/2008/layout/NameandTitleOrganizationalChart"/>
    <dgm:cxn modelId="{9A64619B-7AE4-4C73-901D-E74E18EA22A6}" type="presOf" srcId="{F29A6298-8EF7-4D2A-B7BD-9523ED052BB3}" destId="{D2EF323C-78D9-40DD-AF1D-2CFE9087A8C6}" srcOrd="0" destOrd="0" presId="urn:microsoft.com/office/officeart/2008/layout/NameandTitleOrganizationalChart"/>
    <dgm:cxn modelId="{61EE7D00-8364-4131-8639-69302C9EF23E}" type="presOf" srcId="{B1CEFCB2-E3CA-47F2-BBF8-9E9E270530E9}" destId="{820E4CB2-9AFA-4822-B506-0FA9C861A725}" srcOrd="0" destOrd="0" presId="urn:microsoft.com/office/officeart/2008/layout/NameandTitleOrganizationalChart"/>
    <dgm:cxn modelId="{B78334F0-6921-4AAE-A04C-E6615B5EA192}" type="presOf" srcId="{29EF6B87-D29B-43A4-A57A-55D1597F14F2}" destId="{EB977013-566E-45BB-B80B-8C8494B8411F}" srcOrd="1" destOrd="0" presId="urn:microsoft.com/office/officeart/2008/layout/NameandTitleOrganizationalChart"/>
    <dgm:cxn modelId="{41C033F0-0BB4-401A-B21A-82D792E7CBCA}" type="presOf" srcId="{9AB3E359-E017-48FF-AD7A-801F0E3C83D7}" destId="{3C360C1E-5D25-4C6F-832E-B77F2A462AA8}" srcOrd="0" destOrd="0" presId="urn:microsoft.com/office/officeart/2008/layout/NameandTitleOrganizationalChart"/>
    <dgm:cxn modelId="{A1BAADA1-03BF-4821-9258-239838B4EAEF}" type="presParOf" srcId="{B90BFA8E-1B7B-43A0-8F17-71E9069D8FD7}" destId="{BEE58BD5-EB10-4957-965B-56E52BCBAC68}" srcOrd="0" destOrd="0" presId="urn:microsoft.com/office/officeart/2008/layout/NameandTitleOrganizationalChart"/>
    <dgm:cxn modelId="{ECC81EA3-C54D-431D-A730-341B39A9BD7F}" type="presParOf" srcId="{BEE58BD5-EB10-4957-965B-56E52BCBAC68}" destId="{1D73B63F-66D1-4944-803E-5EB1AFC20209}" srcOrd="0" destOrd="0" presId="urn:microsoft.com/office/officeart/2008/layout/NameandTitleOrganizationalChart"/>
    <dgm:cxn modelId="{DFD52F78-0816-4582-94BF-8BD32D6C1129}" type="presParOf" srcId="{1D73B63F-66D1-4944-803E-5EB1AFC20209}" destId="{DB902935-70AF-4924-ABFE-7FF9B68742D8}" srcOrd="0" destOrd="0" presId="urn:microsoft.com/office/officeart/2008/layout/NameandTitleOrganizationalChart"/>
    <dgm:cxn modelId="{F868F637-A2C1-4781-BB06-B5CA2CC1641E}" type="presParOf" srcId="{1D73B63F-66D1-4944-803E-5EB1AFC20209}" destId="{45635BEC-8D8C-4BCD-A952-BA355CE8FD7D}" srcOrd="1" destOrd="0" presId="urn:microsoft.com/office/officeart/2008/layout/NameandTitleOrganizationalChart"/>
    <dgm:cxn modelId="{0E167A2D-C6AF-4271-931E-4777BD0A8EC5}" type="presParOf" srcId="{1D73B63F-66D1-4944-803E-5EB1AFC20209}" destId="{9A5B8A80-1DCF-4CE5-8A1C-F8F79B48F3C2}" srcOrd="2" destOrd="0" presId="urn:microsoft.com/office/officeart/2008/layout/NameandTitleOrganizationalChart"/>
    <dgm:cxn modelId="{91213C8B-5316-4719-BE54-F27CA9D85BE9}" type="presParOf" srcId="{BEE58BD5-EB10-4957-965B-56E52BCBAC68}" destId="{423600C5-0450-4465-B46F-51A2ADE12C4D}" srcOrd="1" destOrd="0" presId="urn:microsoft.com/office/officeart/2008/layout/NameandTitleOrganizationalChart"/>
    <dgm:cxn modelId="{4ACB50B4-68D0-406E-9B27-B2F78197DD02}" type="presParOf" srcId="{423600C5-0450-4465-B46F-51A2ADE12C4D}" destId="{E1615CC4-D59D-4A23-94BD-0DDA6B8F8679}" srcOrd="0" destOrd="0" presId="urn:microsoft.com/office/officeart/2008/layout/NameandTitleOrganizationalChart"/>
    <dgm:cxn modelId="{18C5CCF9-FBE4-4891-9AE9-6F6411C997FD}" type="presParOf" srcId="{423600C5-0450-4465-B46F-51A2ADE12C4D}" destId="{AF830B55-34FB-4149-B08A-90191A48CA89}" srcOrd="1" destOrd="0" presId="urn:microsoft.com/office/officeart/2008/layout/NameandTitleOrganizationalChart"/>
    <dgm:cxn modelId="{C4AF37B0-1C9D-4F23-A16B-0F00AD29A9F9}" type="presParOf" srcId="{AF830B55-34FB-4149-B08A-90191A48CA89}" destId="{5F0B5EA9-E5A0-4BA4-B335-E699E945B66C}" srcOrd="0" destOrd="0" presId="urn:microsoft.com/office/officeart/2008/layout/NameandTitleOrganizationalChart"/>
    <dgm:cxn modelId="{3DF21BD0-2230-4AE7-A5AD-AE7095D03817}" type="presParOf" srcId="{5F0B5EA9-E5A0-4BA4-B335-E699E945B66C}" destId="{4EE0F46E-E10C-4F87-AD30-8B8FDECE4AFA}" srcOrd="0" destOrd="0" presId="urn:microsoft.com/office/officeart/2008/layout/NameandTitleOrganizationalChart"/>
    <dgm:cxn modelId="{BD330663-564E-47DA-80AE-EE792AE9D132}" type="presParOf" srcId="{5F0B5EA9-E5A0-4BA4-B335-E699E945B66C}" destId="{EC33D352-FBF0-4202-9631-403C54BDC41E}" srcOrd="1" destOrd="0" presId="urn:microsoft.com/office/officeart/2008/layout/NameandTitleOrganizationalChart"/>
    <dgm:cxn modelId="{52F97E80-99A9-4686-8DF6-DCFEFE448840}" type="presParOf" srcId="{5F0B5EA9-E5A0-4BA4-B335-E699E945B66C}" destId="{649FB53A-2311-4439-9FCC-1FE2AB4C589B}" srcOrd="2" destOrd="0" presId="urn:microsoft.com/office/officeart/2008/layout/NameandTitleOrganizationalChart"/>
    <dgm:cxn modelId="{2016D30F-48CA-430D-9692-8B443D6C6771}" type="presParOf" srcId="{AF830B55-34FB-4149-B08A-90191A48CA89}" destId="{EF6F2A73-023D-45E4-955E-7092DCA651EB}" srcOrd="1" destOrd="0" presId="urn:microsoft.com/office/officeart/2008/layout/NameandTitleOrganizationalChart"/>
    <dgm:cxn modelId="{99DDEDE6-6E50-4F73-9911-BA60356710AC}" type="presParOf" srcId="{EF6F2A73-023D-45E4-955E-7092DCA651EB}" destId="{380DA691-27CA-400D-8847-133FE0555616}" srcOrd="0" destOrd="0" presId="urn:microsoft.com/office/officeart/2008/layout/NameandTitleOrganizationalChart"/>
    <dgm:cxn modelId="{477891B1-B1E8-40E8-A98A-A9332581BA5C}" type="presParOf" srcId="{EF6F2A73-023D-45E4-955E-7092DCA651EB}" destId="{DC815458-2FFE-4992-980C-AF8025DF06B0}" srcOrd="1" destOrd="0" presId="urn:microsoft.com/office/officeart/2008/layout/NameandTitleOrganizationalChart"/>
    <dgm:cxn modelId="{DEA9E68D-3FD0-400D-8FBF-F450C7404E5A}" type="presParOf" srcId="{DC815458-2FFE-4992-980C-AF8025DF06B0}" destId="{AEADCA16-2C80-49BE-A4EA-0281051D824A}" srcOrd="0" destOrd="0" presId="urn:microsoft.com/office/officeart/2008/layout/NameandTitleOrganizationalChart"/>
    <dgm:cxn modelId="{CFF762F2-6CB2-49A3-B729-4994F06B708F}" type="presParOf" srcId="{AEADCA16-2C80-49BE-A4EA-0281051D824A}" destId="{A1776257-6E28-406E-BCE3-066E21826B9B}" srcOrd="0" destOrd="0" presId="urn:microsoft.com/office/officeart/2008/layout/NameandTitleOrganizationalChart"/>
    <dgm:cxn modelId="{E15E424E-67CA-40E4-94CD-DD57FB9EA97A}" type="presParOf" srcId="{AEADCA16-2C80-49BE-A4EA-0281051D824A}" destId="{3C360C1E-5D25-4C6F-832E-B77F2A462AA8}" srcOrd="1" destOrd="0" presId="urn:microsoft.com/office/officeart/2008/layout/NameandTitleOrganizationalChart"/>
    <dgm:cxn modelId="{491B140F-15B1-4433-BFC9-54DC8E7DB010}" type="presParOf" srcId="{AEADCA16-2C80-49BE-A4EA-0281051D824A}" destId="{4E5E1BA7-516F-41D3-823C-A7E8A94E0AA7}" srcOrd="2" destOrd="0" presId="urn:microsoft.com/office/officeart/2008/layout/NameandTitleOrganizationalChart"/>
    <dgm:cxn modelId="{1C0DC700-8857-470E-9C91-C5C50D410554}" type="presParOf" srcId="{DC815458-2FFE-4992-980C-AF8025DF06B0}" destId="{64E05FE3-E7A3-4A2D-9772-0C845F23ADFC}" srcOrd="1" destOrd="0" presId="urn:microsoft.com/office/officeart/2008/layout/NameandTitleOrganizationalChart"/>
    <dgm:cxn modelId="{076E562C-F22D-4F6E-B3D4-07196141F8ED}" type="presParOf" srcId="{64E05FE3-E7A3-4A2D-9772-0C845F23ADFC}" destId="{67ED2B40-C912-4251-BC00-37467FE0FD7D}" srcOrd="0" destOrd="0" presId="urn:microsoft.com/office/officeart/2008/layout/NameandTitleOrganizationalChart"/>
    <dgm:cxn modelId="{6E93C4D1-66D4-4875-827C-27F0C29464D8}" type="presParOf" srcId="{64E05FE3-E7A3-4A2D-9772-0C845F23ADFC}" destId="{1D7D07E8-BF82-4A51-9D5B-3A4FD9968F46}" srcOrd="1" destOrd="0" presId="urn:microsoft.com/office/officeart/2008/layout/NameandTitleOrganizationalChart"/>
    <dgm:cxn modelId="{2E459D8F-408B-4EE9-A2AD-577A699E6422}" type="presParOf" srcId="{1D7D07E8-BF82-4A51-9D5B-3A4FD9968F46}" destId="{C36068C7-E63D-46F0-89A7-DFF130F0AECA}" srcOrd="0" destOrd="0" presId="urn:microsoft.com/office/officeart/2008/layout/NameandTitleOrganizationalChart"/>
    <dgm:cxn modelId="{1144CE82-0222-4D25-8F30-7CDF6446F97E}" type="presParOf" srcId="{C36068C7-E63D-46F0-89A7-DFF130F0AECA}" destId="{78B66ABE-3EEB-4F33-9030-9CE563815D83}" srcOrd="0" destOrd="0" presId="urn:microsoft.com/office/officeart/2008/layout/NameandTitleOrganizationalChart"/>
    <dgm:cxn modelId="{8C3837B2-041C-4EB7-BB78-7EF87CA347F1}" type="presParOf" srcId="{C36068C7-E63D-46F0-89A7-DFF130F0AECA}" destId="{23728A59-3584-4A7B-AD30-086B4383755E}" srcOrd="1" destOrd="0" presId="urn:microsoft.com/office/officeart/2008/layout/NameandTitleOrganizationalChart"/>
    <dgm:cxn modelId="{8B5BE74B-02B0-4ECC-A68A-79D04B16AE36}" type="presParOf" srcId="{C36068C7-E63D-46F0-89A7-DFF130F0AECA}" destId="{4E6A8259-C6DD-4CE1-9A63-1F0B352FEEBE}" srcOrd="2" destOrd="0" presId="urn:microsoft.com/office/officeart/2008/layout/NameandTitleOrganizationalChart"/>
    <dgm:cxn modelId="{FCEBD829-50B0-4776-B28E-7C9D8F1C731A}" type="presParOf" srcId="{1D7D07E8-BF82-4A51-9D5B-3A4FD9968F46}" destId="{0AD99BED-721C-41DD-B498-876D6FD1636B}" srcOrd="1" destOrd="0" presId="urn:microsoft.com/office/officeart/2008/layout/NameandTitleOrganizationalChart"/>
    <dgm:cxn modelId="{8B1BCC06-0253-4AFE-81A0-97DEC06FA1B3}" type="presParOf" srcId="{1D7D07E8-BF82-4A51-9D5B-3A4FD9968F46}" destId="{6758FFAA-305B-4895-8A9F-B37761908D01}" srcOrd="2" destOrd="0" presId="urn:microsoft.com/office/officeart/2008/layout/NameandTitleOrganizationalChart"/>
    <dgm:cxn modelId="{067E58E8-A7CE-4B4A-B016-0262617C2E54}" type="presParOf" srcId="{64E05FE3-E7A3-4A2D-9772-0C845F23ADFC}" destId="{674190A6-BDBC-4384-A2C4-6490626DB73B}" srcOrd="2" destOrd="0" presId="urn:microsoft.com/office/officeart/2008/layout/NameandTitleOrganizationalChart"/>
    <dgm:cxn modelId="{9D453AD5-CCE1-4109-BDE1-8F26AA8412CF}" type="presParOf" srcId="{64E05FE3-E7A3-4A2D-9772-0C845F23ADFC}" destId="{77D800CD-28B4-4F8F-96A9-B2F90EDFBC12}" srcOrd="3" destOrd="0" presId="urn:microsoft.com/office/officeart/2008/layout/NameandTitleOrganizationalChart"/>
    <dgm:cxn modelId="{399FBC31-08CE-4F6D-AD12-9FFBAACE046B}" type="presParOf" srcId="{77D800CD-28B4-4F8F-96A9-B2F90EDFBC12}" destId="{3293F54F-E0E9-47B5-B841-3F76D05EC93A}" srcOrd="0" destOrd="0" presId="urn:microsoft.com/office/officeart/2008/layout/NameandTitleOrganizationalChart"/>
    <dgm:cxn modelId="{3AD537AE-0AFC-4AC2-8EA8-FEA722795A51}" type="presParOf" srcId="{3293F54F-E0E9-47B5-B841-3F76D05EC93A}" destId="{0D8E2E1F-00F3-497C-8FCA-33DF5BD08BFD}" srcOrd="0" destOrd="0" presId="urn:microsoft.com/office/officeart/2008/layout/NameandTitleOrganizationalChart"/>
    <dgm:cxn modelId="{96F49043-7FDC-46E7-B6CF-26FE084F4CE3}" type="presParOf" srcId="{3293F54F-E0E9-47B5-B841-3F76D05EC93A}" destId="{820E4CB2-9AFA-4822-B506-0FA9C861A725}" srcOrd="1" destOrd="0" presId="urn:microsoft.com/office/officeart/2008/layout/NameandTitleOrganizationalChart"/>
    <dgm:cxn modelId="{69A6BD0D-1ECD-49E5-8568-E93EDD6D25F4}" type="presParOf" srcId="{3293F54F-E0E9-47B5-B841-3F76D05EC93A}" destId="{903F3BFB-557C-4F54-A073-B83B36813172}" srcOrd="2" destOrd="0" presId="urn:microsoft.com/office/officeart/2008/layout/NameandTitleOrganizationalChart"/>
    <dgm:cxn modelId="{5107EAF2-E4F3-4330-8CBA-99694A453489}" type="presParOf" srcId="{77D800CD-28B4-4F8F-96A9-B2F90EDFBC12}" destId="{342CC54B-0EDF-4F18-8A19-FC608BE9DCC4}" srcOrd="1" destOrd="0" presId="urn:microsoft.com/office/officeart/2008/layout/NameandTitleOrganizationalChart"/>
    <dgm:cxn modelId="{B265DD22-7255-4658-A9BB-74BD6950DEE9}" type="presParOf" srcId="{77D800CD-28B4-4F8F-96A9-B2F90EDFBC12}" destId="{17CB8426-D52B-4426-A006-91E07C18B70A}" srcOrd="2" destOrd="0" presId="urn:microsoft.com/office/officeart/2008/layout/NameandTitleOrganizationalChart"/>
    <dgm:cxn modelId="{FCD8E0BC-C54D-4CE7-859C-1E30576F7FF5}" type="presParOf" srcId="{64E05FE3-E7A3-4A2D-9772-0C845F23ADFC}" destId="{F68C134E-10A9-4E38-9303-B849ACD555DB}" srcOrd="4" destOrd="0" presId="urn:microsoft.com/office/officeart/2008/layout/NameandTitleOrganizationalChart"/>
    <dgm:cxn modelId="{2228FA80-D6FF-47A9-A206-E257DF813232}" type="presParOf" srcId="{64E05FE3-E7A3-4A2D-9772-0C845F23ADFC}" destId="{F611D90A-673D-4701-AD5C-3EC24A8248A9}" srcOrd="5" destOrd="0" presId="urn:microsoft.com/office/officeart/2008/layout/NameandTitleOrganizationalChart"/>
    <dgm:cxn modelId="{9A83261F-FFAC-4285-A55F-048F604F8E7E}" type="presParOf" srcId="{F611D90A-673D-4701-AD5C-3EC24A8248A9}" destId="{7B2C6AB2-16F0-4F25-8780-7856A7F34DA8}" srcOrd="0" destOrd="0" presId="urn:microsoft.com/office/officeart/2008/layout/NameandTitleOrganizationalChart"/>
    <dgm:cxn modelId="{24690592-971F-43C5-8E5E-A43541A44809}" type="presParOf" srcId="{7B2C6AB2-16F0-4F25-8780-7856A7F34DA8}" destId="{E72DE087-1095-41A0-BF48-BFF144C46ECF}" srcOrd="0" destOrd="0" presId="urn:microsoft.com/office/officeart/2008/layout/NameandTitleOrganizationalChart"/>
    <dgm:cxn modelId="{9E354B43-8BCC-4AB3-8EAC-C0090FEA6AF2}" type="presParOf" srcId="{7B2C6AB2-16F0-4F25-8780-7856A7F34DA8}" destId="{380BC646-6911-46AD-8F08-905E26A9E6A0}" srcOrd="1" destOrd="0" presId="urn:microsoft.com/office/officeart/2008/layout/NameandTitleOrganizationalChart"/>
    <dgm:cxn modelId="{CC1B079E-9936-4931-BBA6-FB50D3F69B18}" type="presParOf" srcId="{7B2C6AB2-16F0-4F25-8780-7856A7F34DA8}" destId="{F8F3626C-B114-4107-B4C4-65BEC41AF9F0}" srcOrd="2" destOrd="0" presId="urn:microsoft.com/office/officeart/2008/layout/NameandTitleOrganizationalChart"/>
    <dgm:cxn modelId="{A7D24638-CE12-498D-A120-C0438C770C91}" type="presParOf" srcId="{F611D90A-673D-4701-AD5C-3EC24A8248A9}" destId="{9BF03802-0EFF-4252-8C2D-8A509B0B27DA}" srcOrd="1" destOrd="0" presId="urn:microsoft.com/office/officeart/2008/layout/NameandTitleOrganizationalChart"/>
    <dgm:cxn modelId="{742BD499-8778-430B-93E8-AC5758A4682D}" type="presParOf" srcId="{F611D90A-673D-4701-AD5C-3EC24A8248A9}" destId="{EDF4A982-E8AA-4E74-A669-3707DB215BBB}" srcOrd="2" destOrd="0" presId="urn:microsoft.com/office/officeart/2008/layout/NameandTitleOrganizationalChart"/>
    <dgm:cxn modelId="{EB438C47-1498-4D3C-8C53-BA7C213BEC10}" type="presParOf" srcId="{DC815458-2FFE-4992-980C-AF8025DF06B0}" destId="{8618B7E5-0D47-4681-9507-3415C5AFE70B}" srcOrd="2" destOrd="0" presId="urn:microsoft.com/office/officeart/2008/layout/NameandTitleOrganizationalChart"/>
    <dgm:cxn modelId="{3E08FA27-8AE8-4D4A-8D71-EE4AB02225B8}" type="presParOf" srcId="{EF6F2A73-023D-45E4-955E-7092DCA651EB}" destId="{A77BFEC1-B7EE-42D2-88EF-9FE98BCB9A69}" srcOrd="2" destOrd="0" presId="urn:microsoft.com/office/officeart/2008/layout/NameandTitleOrganizationalChart"/>
    <dgm:cxn modelId="{3E5C1F15-230C-4323-9C6C-6A48C3716CFB}" type="presParOf" srcId="{EF6F2A73-023D-45E4-955E-7092DCA651EB}" destId="{2F92FCF1-5DB1-4DA1-AE0D-4AB68C5795A3}" srcOrd="3" destOrd="0" presId="urn:microsoft.com/office/officeart/2008/layout/NameandTitleOrganizationalChart"/>
    <dgm:cxn modelId="{9E5B1740-2EB2-4A1E-842B-806912626649}" type="presParOf" srcId="{2F92FCF1-5DB1-4DA1-AE0D-4AB68C5795A3}" destId="{03D28AAF-A59D-4F07-9AEA-836B5B54C3DB}" srcOrd="0" destOrd="0" presId="urn:microsoft.com/office/officeart/2008/layout/NameandTitleOrganizationalChart"/>
    <dgm:cxn modelId="{CA85DCC4-AD67-4BCD-AD53-2B4A3F2D6A35}" type="presParOf" srcId="{03D28AAF-A59D-4F07-9AEA-836B5B54C3DB}" destId="{51E74D9E-B57E-4519-9B73-9FD123DAD404}" srcOrd="0" destOrd="0" presId="urn:microsoft.com/office/officeart/2008/layout/NameandTitleOrganizationalChart"/>
    <dgm:cxn modelId="{198BB3E0-4653-4D14-BE94-241A962EEF96}" type="presParOf" srcId="{03D28AAF-A59D-4F07-9AEA-836B5B54C3DB}" destId="{9DA03ECF-774C-4A99-9585-8A37EE4C0881}" srcOrd="1" destOrd="0" presId="urn:microsoft.com/office/officeart/2008/layout/NameandTitleOrganizationalChart"/>
    <dgm:cxn modelId="{C485FB30-0B69-4AA6-BE6E-83AB2AD2FC04}" type="presParOf" srcId="{03D28AAF-A59D-4F07-9AEA-836B5B54C3DB}" destId="{39501616-4837-4799-A635-78E18DA6BA88}" srcOrd="2" destOrd="0" presId="urn:microsoft.com/office/officeart/2008/layout/NameandTitleOrganizationalChart"/>
    <dgm:cxn modelId="{9E4A6144-1360-492B-9DEE-B839FD7B33C8}" type="presParOf" srcId="{2F92FCF1-5DB1-4DA1-AE0D-4AB68C5795A3}" destId="{30C54E97-448C-441D-B892-D6B5E0E995B8}" srcOrd="1" destOrd="0" presId="urn:microsoft.com/office/officeart/2008/layout/NameandTitleOrganizationalChart"/>
    <dgm:cxn modelId="{30B077D8-CC73-4CA4-A921-A32516D31C55}" type="presParOf" srcId="{30C54E97-448C-441D-B892-D6B5E0E995B8}" destId="{1DD59B2A-D5AB-4049-81DB-DB1259B4E053}" srcOrd="0" destOrd="0" presId="urn:microsoft.com/office/officeart/2008/layout/NameandTitleOrganizationalChart"/>
    <dgm:cxn modelId="{67301322-E82A-4555-B10E-AE3462FE7505}" type="presParOf" srcId="{30C54E97-448C-441D-B892-D6B5E0E995B8}" destId="{6E1B820B-8DD0-409D-81FF-4DF6A3F8E465}" srcOrd="1" destOrd="0" presId="urn:microsoft.com/office/officeart/2008/layout/NameandTitleOrganizationalChart"/>
    <dgm:cxn modelId="{CCA304A1-FFA0-423C-BEF4-2C71CD3EC78F}" type="presParOf" srcId="{6E1B820B-8DD0-409D-81FF-4DF6A3F8E465}" destId="{F358A7FF-D2E3-4926-9215-F5CE31C2E3E8}" srcOrd="0" destOrd="0" presId="urn:microsoft.com/office/officeart/2008/layout/NameandTitleOrganizationalChart"/>
    <dgm:cxn modelId="{6F431B1F-4688-4409-992A-F77A99B9F9B7}" type="presParOf" srcId="{F358A7FF-D2E3-4926-9215-F5CE31C2E3E8}" destId="{7DD3E144-5D13-489E-828E-FB723177137B}" srcOrd="0" destOrd="0" presId="urn:microsoft.com/office/officeart/2008/layout/NameandTitleOrganizationalChart"/>
    <dgm:cxn modelId="{C057B764-9895-46D0-BE2B-7D285F62DD39}" type="presParOf" srcId="{F358A7FF-D2E3-4926-9215-F5CE31C2E3E8}" destId="{D73308C0-F78D-44CF-8241-66BB4A8479AD}" srcOrd="1" destOrd="0" presId="urn:microsoft.com/office/officeart/2008/layout/NameandTitleOrganizationalChart"/>
    <dgm:cxn modelId="{13C2330D-CEAF-4FE5-9247-87E3C35EDDA9}" type="presParOf" srcId="{F358A7FF-D2E3-4926-9215-F5CE31C2E3E8}" destId="{A8D86F68-A087-44F7-9750-A053177E27F7}" srcOrd="2" destOrd="0" presId="urn:microsoft.com/office/officeart/2008/layout/NameandTitleOrganizationalChart"/>
    <dgm:cxn modelId="{68D1EE47-A7C4-4FD7-BB8B-248B7EC3A33C}" type="presParOf" srcId="{6E1B820B-8DD0-409D-81FF-4DF6A3F8E465}" destId="{0CC12C36-C127-4387-9030-C51AC7483A55}" srcOrd="1" destOrd="0" presId="urn:microsoft.com/office/officeart/2008/layout/NameandTitleOrganizationalChart"/>
    <dgm:cxn modelId="{CDBBF76E-DD7B-46CC-92B8-22F62D67ACD3}" type="presParOf" srcId="{6E1B820B-8DD0-409D-81FF-4DF6A3F8E465}" destId="{7181798B-346F-40FE-9219-60567B492D62}" srcOrd="2" destOrd="0" presId="urn:microsoft.com/office/officeart/2008/layout/NameandTitleOrganizationalChart"/>
    <dgm:cxn modelId="{5371F032-9196-48C3-8F1E-1C71263977A4}" type="presParOf" srcId="{30C54E97-448C-441D-B892-D6B5E0E995B8}" destId="{1B92ADD6-7F65-4A35-93E6-5463D948BF7F}" srcOrd="2" destOrd="0" presId="urn:microsoft.com/office/officeart/2008/layout/NameandTitleOrganizationalChart"/>
    <dgm:cxn modelId="{7B5C5362-135A-4FEE-BDB5-4F5BD6AF1E08}" type="presParOf" srcId="{30C54E97-448C-441D-B892-D6B5E0E995B8}" destId="{28B09EB9-72A1-4876-80A8-A23855002D96}" srcOrd="3" destOrd="0" presId="urn:microsoft.com/office/officeart/2008/layout/NameandTitleOrganizationalChart"/>
    <dgm:cxn modelId="{BD7B87B2-CB08-48E9-8B71-8CDDE8448B52}" type="presParOf" srcId="{28B09EB9-72A1-4876-80A8-A23855002D96}" destId="{98535F9F-86EE-4D50-A718-957995841079}" srcOrd="0" destOrd="0" presId="urn:microsoft.com/office/officeart/2008/layout/NameandTitleOrganizationalChart"/>
    <dgm:cxn modelId="{7D3C9CD5-B40B-42AA-BE3A-61A973BF542E}" type="presParOf" srcId="{98535F9F-86EE-4D50-A718-957995841079}" destId="{4CB89110-5901-4A06-8695-C78C2F018A88}" srcOrd="0" destOrd="0" presId="urn:microsoft.com/office/officeart/2008/layout/NameandTitleOrganizationalChart"/>
    <dgm:cxn modelId="{184FA52E-1E87-46FC-AE27-C3DDD7DA545D}" type="presParOf" srcId="{98535F9F-86EE-4D50-A718-957995841079}" destId="{D2EF323C-78D9-40DD-AF1D-2CFE9087A8C6}" srcOrd="1" destOrd="0" presId="urn:microsoft.com/office/officeart/2008/layout/NameandTitleOrganizationalChart"/>
    <dgm:cxn modelId="{DF2E2C09-18F9-4049-93C0-E8373AA3075F}" type="presParOf" srcId="{98535F9F-86EE-4D50-A718-957995841079}" destId="{0C6EA579-C52B-48CF-9383-1D22A7A54762}" srcOrd="2" destOrd="0" presId="urn:microsoft.com/office/officeart/2008/layout/NameandTitleOrganizationalChart"/>
    <dgm:cxn modelId="{CBC80223-0137-4E73-9DEF-419052547B1D}" type="presParOf" srcId="{28B09EB9-72A1-4876-80A8-A23855002D96}" destId="{36F3F504-D138-4C0B-A9EC-63D2BC85C245}" srcOrd="1" destOrd="0" presId="urn:microsoft.com/office/officeart/2008/layout/NameandTitleOrganizationalChart"/>
    <dgm:cxn modelId="{9BF47C23-C2B6-49A1-9DF3-2539FABF905E}" type="presParOf" srcId="{28B09EB9-72A1-4876-80A8-A23855002D96}" destId="{10E971EA-8BC9-4674-988A-B6F2CE3A300F}" srcOrd="2" destOrd="0" presId="urn:microsoft.com/office/officeart/2008/layout/NameandTitleOrganizationalChart"/>
    <dgm:cxn modelId="{2C7FDCB4-11FF-4106-9EAE-D3101CADFF76}" type="presParOf" srcId="{30C54E97-448C-441D-B892-D6B5E0E995B8}" destId="{60D36D76-7BC8-47B7-A174-1D46BCEF94CB}" srcOrd="4" destOrd="0" presId="urn:microsoft.com/office/officeart/2008/layout/NameandTitleOrganizationalChart"/>
    <dgm:cxn modelId="{A1CF23BA-DD80-4090-B612-2E3E8745FAF5}" type="presParOf" srcId="{30C54E97-448C-441D-B892-D6B5E0E995B8}" destId="{64E5352C-D82F-470D-BAB9-44DF1C5DF086}" srcOrd="5" destOrd="0" presId="urn:microsoft.com/office/officeart/2008/layout/NameandTitleOrganizationalChart"/>
    <dgm:cxn modelId="{E47B4AE3-1F04-4343-A082-697C0ADD8500}" type="presParOf" srcId="{64E5352C-D82F-470D-BAB9-44DF1C5DF086}" destId="{B1FE6AF4-4924-454C-AA40-DF5E0279E857}" srcOrd="0" destOrd="0" presId="urn:microsoft.com/office/officeart/2008/layout/NameandTitleOrganizationalChart"/>
    <dgm:cxn modelId="{5FF8DD9A-E52F-46C2-894A-125158DAB245}" type="presParOf" srcId="{B1FE6AF4-4924-454C-AA40-DF5E0279E857}" destId="{DDA9DC3F-DB82-4B76-9EE4-E5EA342D73EF}" srcOrd="0" destOrd="0" presId="urn:microsoft.com/office/officeart/2008/layout/NameandTitleOrganizationalChart"/>
    <dgm:cxn modelId="{60BDA658-38F7-4E96-B091-D9D0E069E8CA}" type="presParOf" srcId="{B1FE6AF4-4924-454C-AA40-DF5E0279E857}" destId="{5C93E033-2D06-4EFD-8654-D2AEC3743C03}" srcOrd="1" destOrd="0" presId="urn:microsoft.com/office/officeart/2008/layout/NameandTitleOrganizationalChart"/>
    <dgm:cxn modelId="{73101E0C-4ED5-4297-A28B-19DEF155E9A7}" type="presParOf" srcId="{B1FE6AF4-4924-454C-AA40-DF5E0279E857}" destId="{EB977013-566E-45BB-B80B-8C8494B8411F}" srcOrd="2" destOrd="0" presId="urn:microsoft.com/office/officeart/2008/layout/NameandTitleOrganizationalChart"/>
    <dgm:cxn modelId="{2F4E7981-DB52-4A22-A378-019B91DDE66B}" type="presParOf" srcId="{64E5352C-D82F-470D-BAB9-44DF1C5DF086}" destId="{531D6926-4994-4651-91DB-06876E2C1E40}" srcOrd="1" destOrd="0" presId="urn:microsoft.com/office/officeart/2008/layout/NameandTitleOrganizationalChart"/>
    <dgm:cxn modelId="{A5AEDC4B-E477-4D13-AADE-520F26F68C16}" type="presParOf" srcId="{64E5352C-D82F-470D-BAB9-44DF1C5DF086}" destId="{37A138A9-2C17-49CC-942F-E32E6E74644B}" srcOrd="2" destOrd="0" presId="urn:microsoft.com/office/officeart/2008/layout/NameandTitleOrganizationalChart"/>
    <dgm:cxn modelId="{2702D3F6-EF5B-40DA-ADC5-D17751DADF1F}" type="presParOf" srcId="{2F92FCF1-5DB1-4DA1-AE0D-4AB68C5795A3}" destId="{185B7467-F596-4BB7-99B0-64F555CBE3C4}" srcOrd="2" destOrd="0" presId="urn:microsoft.com/office/officeart/2008/layout/NameandTitleOrganizationalChart"/>
    <dgm:cxn modelId="{E26C3912-A0F0-4FE1-8547-7E449244F69C}" type="presParOf" srcId="{AF830B55-34FB-4149-B08A-90191A48CA89}" destId="{99157060-EA86-4EF6-8318-F44D4617A8A6}" srcOrd="2" destOrd="0" presId="urn:microsoft.com/office/officeart/2008/layout/NameandTitleOrganizationalChart"/>
    <dgm:cxn modelId="{230CBF3A-E8CD-45D3-B1FD-99E19B7EBF6D}" type="presParOf" srcId="{BEE58BD5-EB10-4957-965B-56E52BCBAC68}" destId="{05F5A8E4-CB09-47C1-966E-4EE0AA0795D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Danny Highley</a:t>
          </a:r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City of Prosser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CIA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 custLinFactNeighborX="-4772" custLinFactNeighborY="-100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41DA5DF8-6352-4E89-8066-8F6D1D7D9F29}" type="presOf" srcId="{591B8829-6551-43E8-A5F3-F171CF311CD0}" destId="{387367DB-E0FD-42CD-9D07-943E01243280}" srcOrd="0" destOrd="0" presId="urn:microsoft.com/office/officeart/2008/layout/NameandTitleOrganizationalChart"/>
    <dgm:cxn modelId="{331FECB0-7729-4494-AE87-41A64E5CD012}" type="presOf" srcId="{116C4451-0B77-4E41-9609-5AAA27312FE6}" destId="{4B08B3D5-1766-46C7-8D39-03BCC7AA4A7A}" srcOrd="1" destOrd="0" presId="urn:microsoft.com/office/officeart/2008/layout/NameandTitleOrganizationalChart"/>
    <dgm:cxn modelId="{5CBE6728-D900-4F74-A2E6-A4FAC7B406AE}" type="presOf" srcId="{845E32C6-99CA-4BB1-A4D1-150CE7B9CD6E}" destId="{0076968C-CC24-451C-A595-81A668974D57}" srcOrd="0" destOrd="0" presId="urn:microsoft.com/office/officeart/2008/layout/NameandTitleOrganizationalChart"/>
    <dgm:cxn modelId="{D27652E7-0BD3-42B0-8CAD-C228E671D443}" type="presOf" srcId="{2EB81D67-D7D0-4D3D-B4DD-A35D6809153D}" destId="{4EB63215-7AAF-4D97-8A01-987FE82C5DB8}" srcOrd="0" destOrd="0" presId="urn:microsoft.com/office/officeart/2008/layout/NameandTitleOrganizationalChart"/>
    <dgm:cxn modelId="{1F05A466-89FC-469B-8683-604B6B8BC251}" type="presOf" srcId="{116C4451-0B77-4E41-9609-5AAA27312FE6}" destId="{68DD19E0-58E8-44E9-A39E-064356409476}" srcOrd="0" destOrd="0" presId="urn:microsoft.com/office/officeart/2008/layout/NameandTitleOrganizationalChart"/>
    <dgm:cxn modelId="{7A688115-114D-4594-A44B-FBD5DDFC42B9}" type="presOf" srcId="{D78F380C-9C72-48AB-A511-B03940384415}" destId="{0352A6F9-048E-4422-BE15-4955D6C80C30}" srcOrd="0" destOrd="0" presId="urn:microsoft.com/office/officeart/2008/layout/NameandTitleOrganizationalChart"/>
    <dgm:cxn modelId="{BFC86431-BAEB-4B10-BEF1-9249B37E5B4D}" type="presOf" srcId="{A43230F7-87A4-4681-8A7E-2F9394CC57FE}" destId="{DA23F6B7-F9F0-49F7-8AD8-7F02FA4F6FB0}" srcOrd="0" destOrd="0" presId="urn:microsoft.com/office/officeart/2008/layout/NameandTitleOrganizationalChart"/>
    <dgm:cxn modelId="{4DEA6785-D29B-4568-966E-011F0416C100}" type="presOf" srcId="{779498DE-68F5-4AA3-94DE-731736B5607B}" destId="{26A5B01C-189B-4263-9E0F-26258162A49A}" srcOrd="0" destOrd="0" presId="urn:microsoft.com/office/officeart/2008/layout/NameandTitleOrganizationalChart"/>
    <dgm:cxn modelId="{5A1AF050-F5F4-41BF-8EC0-A1E8C6BBAA3F}" type="presOf" srcId="{EF4A5054-B318-48DF-BDBD-BC66FCBA6CC7}" destId="{EF92C5DE-96C8-447E-AAE3-E7E7C4C284E6}" srcOrd="0" destOrd="0" presId="urn:microsoft.com/office/officeart/2008/layout/NameandTitleOrganizationalChart"/>
    <dgm:cxn modelId="{F922F046-1454-4D9D-BA9D-100BF03D506D}" type="presOf" srcId="{EF4A5054-B318-48DF-BDBD-BC66FCBA6CC7}" destId="{CBACD404-1643-47A7-97CA-E7997BCBB08B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55C2FEB4-0FB0-4818-87B5-F7F2B48271BA}" type="presOf" srcId="{A43230F7-87A4-4681-8A7E-2F9394CC57FE}" destId="{44CBA1FA-4AD4-40B9-84A4-2BFD3A706B25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6E1D5F93-1AF1-42FA-898D-A84E912C6EE6}" type="presOf" srcId="{5041890F-8081-4E82-AF5B-6B1BF12B672F}" destId="{4DD2F3FC-CDB1-4045-A099-BB32BC30CD1E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4B6DF68E-F443-462D-A08F-92AB60FCDC75}" type="presParOf" srcId="{26A5B01C-189B-4263-9E0F-26258162A49A}" destId="{B9119BF5-3349-4744-8E97-2DB943C93581}" srcOrd="0" destOrd="0" presId="urn:microsoft.com/office/officeart/2008/layout/NameandTitleOrganizationalChart"/>
    <dgm:cxn modelId="{1B494612-3B66-46C1-8AE7-3963B40C3ED9}" type="presParOf" srcId="{B9119BF5-3349-4744-8E97-2DB943C93581}" destId="{FE9E4CF9-E81E-4D10-8FD1-64375A610AFA}" srcOrd="0" destOrd="0" presId="urn:microsoft.com/office/officeart/2008/layout/NameandTitleOrganizationalChart"/>
    <dgm:cxn modelId="{DFB9D5EF-543B-4DB4-9ABE-2456C717FB04}" type="presParOf" srcId="{FE9E4CF9-E81E-4D10-8FD1-64375A610AFA}" destId="{68DD19E0-58E8-44E9-A39E-064356409476}" srcOrd="0" destOrd="0" presId="urn:microsoft.com/office/officeart/2008/layout/NameandTitleOrganizationalChart"/>
    <dgm:cxn modelId="{8AE6A4F5-B7E2-41CC-AE4E-18B5D6900453}" type="presParOf" srcId="{FE9E4CF9-E81E-4D10-8FD1-64375A610AFA}" destId="{4EB63215-7AAF-4D97-8A01-987FE82C5DB8}" srcOrd="1" destOrd="0" presId="urn:microsoft.com/office/officeart/2008/layout/NameandTitleOrganizationalChart"/>
    <dgm:cxn modelId="{11932B1E-6EFC-4F98-9B22-722C22E32637}" type="presParOf" srcId="{FE9E4CF9-E81E-4D10-8FD1-64375A610AFA}" destId="{4B08B3D5-1766-46C7-8D39-03BCC7AA4A7A}" srcOrd="2" destOrd="0" presId="urn:microsoft.com/office/officeart/2008/layout/NameandTitleOrganizationalChart"/>
    <dgm:cxn modelId="{61024FF8-950D-4811-9F99-7E09C000ADA3}" type="presParOf" srcId="{B9119BF5-3349-4744-8E97-2DB943C93581}" destId="{376E8AF2-DA7A-45B2-A746-6264651B3C88}" srcOrd="1" destOrd="0" presId="urn:microsoft.com/office/officeart/2008/layout/NameandTitleOrganizationalChart"/>
    <dgm:cxn modelId="{77BECEEC-387F-4080-82C2-8491B33DE88A}" type="presParOf" srcId="{376E8AF2-DA7A-45B2-A746-6264651B3C88}" destId="{0352A6F9-048E-4422-BE15-4955D6C80C30}" srcOrd="0" destOrd="0" presId="urn:microsoft.com/office/officeart/2008/layout/NameandTitleOrganizationalChart"/>
    <dgm:cxn modelId="{9D7B1BFD-39E3-4870-A7B9-43218ED82190}" type="presParOf" srcId="{376E8AF2-DA7A-45B2-A746-6264651B3C88}" destId="{97D4C557-A2D5-4632-B99A-4B33A60E5309}" srcOrd="1" destOrd="0" presId="urn:microsoft.com/office/officeart/2008/layout/NameandTitleOrganizationalChart"/>
    <dgm:cxn modelId="{5A83D4BF-6972-4848-A5A5-987F687A2909}" type="presParOf" srcId="{97D4C557-A2D5-4632-B99A-4B33A60E5309}" destId="{C2C6E6F8-5F58-441B-9CCC-2430E3765D5B}" srcOrd="0" destOrd="0" presId="urn:microsoft.com/office/officeart/2008/layout/NameandTitleOrganizationalChart"/>
    <dgm:cxn modelId="{A73B86AB-7FFB-4D41-A08A-E8B5C1D0AF1C}" type="presParOf" srcId="{C2C6E6F8-5F58-441B-9CCC-2430E3765D5B}" destId="{DA23F6B7-F9F0-49F7-8AD8-7F02FA4F6FB0}" srcOrd="0" destOrd="0" presId="urn:microsoft.com/office/officeart/2008/layout/NameandTitleOrganizationalChart"/>
    <dgm:cxn modelId="{86D9DAC3-842F-4273-A48E-BFF52B1B104C}" type="presParOf" srcId="{C2C6E6F8-5F58-441B-9CCC-2430E3765D5B}" destId="{387367DB-E0FD-42CD-9D07-943E01243280}" srcOrd="1" destOrd="0" presId="urn:microsoft.com/office/officeart/2008/layout/NameandTitleOrganizationalChart"/>
    <dgm:cxn modelId="{EF2D20F4-827D-4415-B824-53C4AE09DE64}" type="presParOf" srcId="{C2C6E6F8-5F58-441B-9CCC-2430E3765D5B}" destId="{44CBA1FA-4AD4-40B9-84A4-2BFD3A706B25}" srcOrd="2" destOrd="0" presId="urn:microsoft.com/office/officeart/2008/layout/NameandTitleOrganizationalChart"/>
    <dgm:cxn modelId="{D7586516-D915-4021-A23B-018796928200}" type="presParOf" srcId="{97D4C557-A2D5-4632-B99A-4B33A60E5309}" destId="{AD8C3560-6148-4264-8B41-C4B9A68B3D5C}" srcOrd="1" destOrd="0" presId="urn:microsoft.com/office/officeart/2008/layout/NameandTitleOrganizationalChart"/>
    <dgm:cxn modelId="{E678BE42-76F1-44B7-9B00-9BF1521C0C22}" type="presParOf" srcId="{AD8C3560-6148-4264-8B41-C4B9A68B3D5C}" destId="{0076968C-CC24-451C-A595-81A668974D57}" srcOrd="0" destOrd="0" presId="urn:microsoft.com/office/officeart/2008/layout/NameandTitleOrganizationalChart"/>
    <dgm:cxn modelId="{F46380AB-C530-4F6A-A2E6-6FC9FB3EE9D5}" type="presParOf" srcId="{AD8C3560-6148-4264-8B41-C4B9A68B3D5C}" destId="{15EA3643-1DC8-413C-9D62-9C3DBC114D48}" srcOrd="1" destOrd="0" presId="urn:microsoft.com/office/officeart/2008/layout/NameandTitleOrganizationalChart"/>
    <dgm:cxn modelId="{8B360BE4-FC04-4EC9-A176-4C04EBF61FFC}" type="presParOf" srcId="{15EA3643-1DC8-413C-9D62-9C3DBC114D48}" destId="{328746D9-4850-4B24-8B99-81C0DD8FD586}" srcOrd="0" destOrd="0" presId="urn:microsoft.com/office/officeart/2008/layout/NameandTitleOrganizationalChart"/>
    <dgm:cxn modelId="{C5F0B039-5772-478B-9E56-DD8CCED639DC}" type="presParOf" srcId="{328746D9-4850-4B24-8B99-81C0DD8FD586}" destId="{EF92C5DE-96C8-447E-AAE3-E7E7C4C284E6}" srcOrd="0" destOrd="0" presId="urn:microsoft.com/office/officeart/2008/layout/NameandTitleOrganizationalChart"/>
    <dgm:cxn modelId="{B4DF1ED2-D97C-4EB6-9793-E33559E44AB0}" type="presParOf" srcId="{328746D9-4850-4B24-8B99-81C0DD8FD586}" destId="{4DD2F3FC-CDB1-4045-A099-BB32BC30CD1E}" srcOrd="1" destOrd="0" presId="urn:microsoft.com/office/officeart/2008/layout/NameandTitleOrganizationalChart"/>
    <dgm:cxn modelId="{8B7C4391-AEF1-4549-B07F-590168EA68E9}" type="presParOf" srcId="{328746D9-4850-4B24-8B99-81C0DD8FD586}" destId="{CBACD404-1643-47A7-97CA-E7997BCBB08B}" srcOrd="2" destOrd="0" presId="urn:microsoft.com/office/officeart/2008/layout/NameandTitleOrganizationalChart"/>
    <dgm:cxn modelId="{8B8D05B6-9EEF-4935-A413-59B82BC5CD71}" type="presParOf" srcId="{15EA3643-1DC8-413C-9D62-9C3DBC114D48}" destId="{A3A5AFE8-1B12-4944-BEBA-4281C824F624}" srcOrd="1" destOrd="0" presId="urn:microsoft.com/office/officeart/2008/layout/NameandTitleOrganizationalChart"/>
    <dgm:cxn modelId="{72C862A8-C55E-46AE-8B0D-C110604B682D}" type="presParOf" srcId="{15EA3643-1DC8-413C-9D62-9C3DBC114D48}" destId="{78A9324C-6451-4A5A-9FBB-E426360B0B2E}" srcOrd="2" destOrd="0" presId="urn:microsoft.com/office/officeart/2008/layout/NameandTitleOrganizationalChart"/>
    <dgm:cxn modelId="{44466557-555D-4824-915C-67B91EFF45AA}" type="presParOf" srcId="{97D4C557-A2D5-4632-B99A-4B33A60E5309}" destId="{528F7061-B076-48C7-816A-985E6EBEFCF3}" srcOrd="2" destOrd="0" presId="urn:microsoft.com/office/officeart/2008/layout/NameandTitleOrganizationalChart"/>
    <dgm:cxn modelId="{37EB3282-C0F7-41AB-BF0B-EA9D877FC50F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9CDB20F5-1DB2-48F2-9526-49C3484921DE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D82DAA-E948-47C4-95CC-4F06ED05D1B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0A0B8753-5D79-4A65-9924-049E796E7103}" type="parTrans" cxnId="{E0A61DE7-BA1F-4971-8AEB-585421405E2E}">
      <dgm:prSet/>
      <dgm:spPr/>
      <dgm:t>
        <a:bodyPr/>
        <a:lstStyle/>
        <a:p>
          <a:endParaRPr lang="en-US"/>
        </a:p>
      </dgm:t>
    </dgm:pt>
    <dgm:pt modelId="{3E9CA33E-DBF3-4FD8-AC53-F7E94AB72477}" type="sibTrans" cxnId="{E0A61DE7-BA1F-4971-8AEB-585421405E2E}">
      <dgm:prSet/>
      <dgm:spPr/>
      <dgm:t>
        <a:bodyPr/>
        <a:lstStyle/>
        <a:p>
          <a:pPr algn="ctr"/>
          <a:r>
            <a:rPr lang="en-US" dirty="0" smtClean="0"/>
            <a:t>Ray Horodowicz</a:t>
          </a:r>
          <a:endParaRPr lang="en-US" dirty="0"/>
        </a:p>
      </dgm:t>
    </dgm:pt>
    <dgm:pt modelId="{7DFEB00B-1582-49B8-BA9D-213451B3C4E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Wahkiakum County</a:t>
          </a:r>
          <a:endParaRPr lang="en-US" dirty="0"/>
        </a:p>
      </dgm:t>
    </dgm:pt>
    <dgm:pt modelId="{DCBC4BD4-F96F-4D3D-A1BC-C437A58867BD}" type="parTrans" cxnId="{176690CE-F2B2-42E3-8204-468FC76AD1B2}">
      <dgm:prSet/>
      <dgm:spPr/>
      <dgm:t>
        <a:bodyPr/>
        <a:lstStyle/>
        <a:p>
          <a:endParaRPr lang="en-US"/>
        </a:p>
      </dgm:t>
    </dgm:pt>
    <dgm:pt modelId="{E188A2C8-419C-4AD5-91A9-487E718FCA3C}" type="sibTrans" cxnId="{176690CE-F2B2-42E3-8204-468FC76AD1B2}">
      <dgm:prSet/>
      <dgm:spPr/>
      <dgm:t>
        <a:bodyPr/>
        <a:lstStyle/>
        <a:p>
          <a:r>
            <a:rPr lang="en-US" dirty="0" smtClean="0"/>
            <a:t>CPWI Contractor</a:t>
          </a:r>
          <a:endParaRPr lang="en-US" dirty="0"/>
        </a:p>
      </dgm:t>
    </dgm:pt>
    <dgm:pt modelId="{97716779-331D-47AF-8FB1-4E10555EBAEE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Wahkiakum </a:t>
          </a:r>
          <a:br>
            <a:rPr lang="en-US" dirty="0" smtClean="0"/>
          </a:br>
          <a:r>
            <a:rPr lang="en-US" dirty="0" smtClean="0"/>
            <a:t>Community Network</a:t>
          </a:r>
          <a:endParaRPr lang="en-US" dirty="0"/>
        </a:p>
      </dgm:t>
    </dgm:pt>
    <dgm:pt modelId="{E441C720-ADBD-47F3-865A-96A7F587AEDB}" type="parTrans" cxnId="{59E95D60-1168-411F-8A2D-9619E0FCE77C}">
      <dgm:prSet/>
      <dgm:spPr/>
      <dgm:t>
        <a:bodyPr/>
        <a:lstStyle/>
        <a:p>
          <a:endParaRPr lang="en-US"/>
        </a:p>
      </dgm:t>
    </dgm:pt>
    <dgm:pt modelId="{A59D0753-C537-42E9-A559-3E6CEB56E429}" type="sibTrans" cxnId="{59E95D60-1168-411F-8A2D-9619E0FCE77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E2C880CB-A6E3-403A-BC28-692983AD71D9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St. James Family Center (potential)</a:t>
          </a:r>
          <a:endParaRPr lang="en-US" dirty="0"/>
        </a:p>
      </dgm:t>
    </dgm:pt>
    <dgm:pt modelId="{B0C798B1-C084-4932-BA93-641E573380D9}" type="parTrans" cxnId="{739FCC1D-A1E3-43A2-95D6-C94DAF31A9E2}">
      <dgm:prSet/>
      <dgm:spPr/>
      <dgm:t>
        <a:bodyPr/>
        <a:lstStyle/>
        <a:p>
          <a:endParaRPr lang="en-US"/>
        </a:p>
      </dgm:t>
    </dgm:pt>
    <dgm:pt modelId="{028C5F08-E834-4AD7-8346-19EEEA8C468E}" type="sibTrans" cxnId="{739FCC1D-A1E3-43A2-95D6-C94DAF31A9E2}">
      <dgm:prSet/>
      <dgm:spPr/>
      <dgm:t>
        <a:bodyPr/>
        <a:lstStyle/>
        <a:p>
          <a:pPr algn="ctr"/>
          <a:r>
            <a:rPr lang="en-US" dirty="0" smtClean="0"/>
            <a:t>Wahkiakum Subcontractor</a:t>
          </a:r>
          <a:endParaRPr lang="en-US" dirty="0"/>
        </a:p>
      </dgm:t>
    </dgm:pt>
    <dgm:pt modelId="{6981CD53-5AD7-47FD-A9C7-F200D46E50ED}" type="pres">
      <dgm:prSet presAssocID="{9CDB20F5-1DB2-48F2-9526-49C3484921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A44D502-0E99-47A1-A605-23518AC62E50}" type="pres">
      <dgm:prSet presAssocID="{63D82DAA-E948-47C4-95CC-4F06ED05D1BB}" presName="hierRoot1" presStyleCnt="0">
        <dgm:presLayoutVars>
          <dgm:hierBranch val="init"/>
        </dgm:presLayoutVars>
      </dgm:prSet>
      <dgm:spPr/>
    </dgm:pt>
    <dgm:pt modelId="{09A412D8-CC66-412B-8B7B-BD966FC43065}" type="pres">
      <dgm:prSet presAssocID="{63D82DAA-E948-47C4-95CC-4F06ED05D1BB}" presName="rootComposite1" presStyleCnt="0"/>
      <dgm:spPr/>
    </dgm:pt>
    <dgm:pt modelId="{11B162FF-3D07-4A4A-BE8F-234F8C188A47}" type="pres">
      <dgm:prSet presAssocID="{63D82DAA-E948-47C4-95CC-4F06ED05D1BB}" presName="rootText1" presStyleLbl="node0" presStyleIdx="0" presStyleCnt="1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09345A-5BD2-4381-8EE3-A4F44364343D}" type="pres">
      <dgm:prSet presAssocID="{63D82DAA-E948-47C4-95CC-4F06ED05D1BB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2A68925-21FE-4CC6-9AA9-82F45EFF68C3}" type="pres">
      <dgm:prSet presAssocID="{63D82DAA-E948-47C4-95CC-4F06ED05D1BB}" presName="rootConnector1" presStyleLbl="node1" presStyleIdx="0" presStyleCnt="3"/>
      <dgm:spPr/>
      <dgm:t>
        <a:bodyPr/>
        <a:lstStyle/>
        <a:p>
          <a:endParaRPr lang="en-US"/>
        </a:p>
      </dgm:t>
    </dgm:pt>
    <dgm:pt modelId="{05982374-9CF6-43DD-B3DD-74B8E9F29632}" type="pres">
      <dgm:prSet presAssocID="{63D82DAA-E948-47C4-95CC-4F06ED05D1BB}" presName="hierChild2" presStyleCnt="0"/>
      <dgm:spPr/>
    </dgm:pt>
    <dgm:pt modelId="{A8E105AB-AD42-4D34-98F7-A4DBB74DCFE8}" type="pres">
      <dgm:prSet presAssocID="{DCBC4BD4-F96F-4D3D-A1BC-C437A58867BD}" presName="Name37" presStyleLbl="parChTrans1D2" presStyleIdx="0" presStyleCnt="1"/>
      <dgm:spPr/>
      <dgm:t>
        <a:bodyPr/>
        <a:lstStyle/>
        <a:p>
          <a:endParaRPr lang="en-US"/>
        </a:p>
      </dgm:t>
    </dgm:pt>
    <dgm:pt modelId="{FA779D94-53E9-43D9-BC6B-4DD0378C96A6}" type="pres">
      <dgm:prSet presAssocID="{7DFEB00B-1582-49B8-BA9D-213451B3C4EC}" presName="hierRoot2" presStyleCnt="0">
        <dgm:presLayoutVars>
          <dgm:hierBranch val="init"/>
        </dgm:presLayoutVars>
      </dgm:prSet>
      <dgm:spPr/>
    </dgm:pt>
    <dgm:pt modelId="{4802592E-A5F7-49A1-8D17-1901A35437B9}" type="pres">
      <dgm:prSet presAssocID="{7DFEB00B-1582-49B8-BA9D-213451B3C4EC}" presName="rootComposite" presStyleCnt="0"/>
      <dgm:spPr/>
    </dgm:pt>
    <dgm:pt modelId="{1F12DA29-1D2F-4E94-B57E-08D4FCA27BC4}" type="pres">
      <dgm:prSet presAssocID="{7DFEB00B-1582-49B8-BA9D-213451B3C4EC}" presName="rootText" presStyleLbl="node1" presStyleIdx="0" presStyleCnt="3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2F13AEE-E5C1-4BAB-9048-7AD655BAA5AC}" type="pres">
      <dgm:prSet presAssocID="{7DFEB00B-1582-49B8-BA9D-213451B3C4EC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57915F4-24AC-4B1E-A7BC-26536F512723}" type="pres">
      <dgm:prSet presAssocID="{7DFEB00B-1582-49B8-BA9D-213451B3C4EC}" presName="rootConnector" presStyleLbl="node2" presStyleIdx="0" presStyleCnt="0"/>
      <dgm:spPr/>
      <dgm:t>
        <a:bodyPr/>
        <a:lstStyle/>
        <a:p>
          <a:endParaRPr lang="en-US"/>
        </a:p>
      </dgm:t>
    </dgm:pt>
    <dgm:pt modelId="{3E2562B8-E8A0-48A8-A2E4-5D2B62C8DF62}" type="pres">
      <dgm:prSet presAssocID="{7DFEB00B-1582-49B8-BA9D-213451B3C4EC}" presName="hierChild4" presStyleCnt="0"/>
      <dgm:spPr/>
    </dgm:pt>
    <dgm:pt modelId="{89715356-7904-4D65-B9EA-F9A732EF280E}" type="pres">
      <dgm:prSet presAssocID="{E441C720-ADBD-47F3-865A-96A7F587AEDB}" presName="Name37" presStyleLbl="parChTrans1D3" presStyleIdx="0" presStyleCnt="1"/>
      <dgm:spPr/>
      <dgm:t>
        <a:bodyPr/>
        <a:lstStyle/>
        <a:p>
          <a:endParaRPr lang="en-US"/>
        </a:p>
      </dgm:t>
    </dgm:pt>
    <dgm:pt modelId="{E4DA853B-FB26-45A4-ADC1-40E00F43FA5F}" type="pres">
      <dgm:prSet presAssocID="{97716779-331D-47AF-8FB1-4E10555EBAEE}" presName="hierRoot2" presStyleCnt="0">
        <dgm:presLayoutVars>
          <dgm:hierBranch val="init"/>
        </dgm:presLayoutVars>
      </dgm:prSet>
      <dgm:spPr/>
    </dgm:pt>
    <dgm:pt modelId="{C62EABFB-0678-4B13-9ABC-332E44EC8451}" type="pres">
      <dgm:prSet presAssocID="{97716779-331D-47AF-8FB1-4E10555EBAEE}" presName="rootComposite" presStyleCnt="0"/>
      <dgm:spPr/>
    </dgm:pt>
    <dgm:pt modelId="{4D2B7582-A429-47C6-A7DC-66E858E6F243}" type="pres">
      <dgm:prSet presAssocID="{97716779-331D-47AF-8FB1-4E10555EBAEE}" presName="rootText" presStyleLbl="node1" presStyleIdx="1" presStyleCnt="3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C170E48-B4FE-44B9-9C7F-C507F80E156B}" type="pres">
      <dgm:prSet presAssocID="{97716779-331D-47AF-8FB1-4E10555EBAEE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EB48ECA-BD5A-476E-9DE9-00199851C280}" type="pres">
      <dgm:prSet presAssocID="{97716779-331D-47AF-8FB1-4E10555EBAEE}" presName="rootConnector" presStyleLbl="node3" presStyleIdx="0" presStyleCnt="0"/>
      <dgm:spPr/>
      <dgm:t>
        <a:bodyPr/>
        <a:lstStyle/>
        <a:p>
          <a:endParaRPr lang="en-US"/>
        </a:p>
      </dgm:t>
    </dgm:pt>
    <dgm:pt modelId="{BF49FE96-58F7-4EBB-A1F0-80AFF448D5AC}" type="pres">
      <dgm:prSet presAssocID="{97716779-331D-47AF-8FB1-4E10555EBAEE}" presName="hierChild4" presStyleCnt="0"/>
      <dgm:spPr/>
    </dgm:pt>
    <dgm:pt modelId="{7E839EF9-14E4-4F69-BC18-EB269521BD16}" type="pres">
      <dgm:prSet presAssocID="{B0C798B1-C084-4932-BA93-641E573380D9}" presName="Name37" presStyleLbl="parChTrans1D4" presStyleIdx="0" presStyleCnt="1"/>
      <dgm:spPr/>
      <dgm:t>
        <a:bodyPr/>
        <a:lstStyle/>
        <a:p>
          <a:endParaRPr lang="en-US"/>
        </a:p>
      </dgm:t>
    </dgm:pt>
    <dgm:pt modelId="{2EB96BD6-D6B1-4648-AEA0-5E2B27E3C1B1}" type="pres">
      <dgm:prSet presAssocID="{E2C880CB-A6E3-403A-BC28-692983AD71D9}" presName="hierRoot2" presStyleCnt="0">
        <dgm:presLayoutVars>
          <dgm:hierBranch val="init"/>
        </dgm:presLayoutVars>
      </dgm:prSet>
      <dgm:spPr/>
    </dgm:pt>
    <dgm:pt modelId="{6E8852FF-3028-442A-90F8-23331C36DE04}" type="pres">
      <dgm:prSet presAssocID="{E2C880CB-A6E3-403A-BC28-692983AD71D9}" presName="rootComposite" presStyleCnt="0"/>
      <dgm:spPr/>
    </dgm:pt>
    <dgm:pt modelId="{D753951F-7114-41B7-A791-6403BDCE8091}" type="pres">
      <dgm:prSet presAssocID="{E2C880CB-A6E3-403A-BC28-692983AD71D9}" presName="rootText" presStyleLbl="node1" presStyleIdx="2" presStyleCnt="3" custScaleX="1476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1B9C5EF-CC13-446D-8D28-C0982CDBC52D}" type="pres">
      <dgm:prSet presAssocID="{E2C880CB-A6E3-403A-BC28-692983AD71D9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B06B080-F5B2-434F-B3CA-160B913D50C1}" type="pres">
      <dgm:prSet presAssocID="{E2C880CB-A6E3-403A-BC28-692983AD71D9}" presName="rootConnector" presStyleLbl="node4" presStyleIdx="0" presStyleCnt="0"/>
      <dgm:spPr/>
      <dgm:t>
        <a:bodyPr/>
        <a:lstStyle/>
        <a:p>
          <a:endParaRPr lang="en-US"/>
        </a:p>
      </dgm:t>
    </dgm:pt>
    <dgm:pt modelId="{34E6D122-46BA-40AA-AED7-05D13C32D840}" type="pres">
      <dgm:prSet presAssocID="{E2C880CB-A6E3-403A-BC28-692983AD71D9}" presName="hierChild4" presStyleCnt="0"/>
      <dgm:spPr/>
    </dgm:pt>
    <dgm:pt modelId="{922FA696-C54B-4247-9678-F673B161F977}" type="pres">
      <dgm:prSet presAssocID="{E2C880CB-A6E3-403A-BC28-692983AD71D9}" presName="hierChild5" presStyleCnt="0"/>
      <dgm:spPr/>
    </dgm:pt>
    <dgm:pt modelId="{C3B6FBE6-7988-4CEE-9F27-4F8062F186DE}" type="pres">
      <dgm:prSet presAssocID="{97716779-331D-47AF-8FB1-4E10555EBAEE}" presName="hierChild5" presStyleCnt="0"/>
      <dgm:spPr/>
    </dgm:pt>
    <dgm:pt modelId="{32461A99-BB9B-4AE7-B32C-BA27E0AB9F25}" type="pres">
      <dgm:prSet presAssocID="{7DFEB00B-1582-49B8-BA9D-213451B3C4EC}" presName="hierChild5" presStyleCnt="0"/>
      <dgm:spPr/>
    </dgm:pt>
    <dgm:pt modelId="{D0C7785D-740F-4B23-9E43-5640BD7679A8}" type="pres">
      <dgm:prSet presAssocID="{63D82DAA-E948-47C4-95CC-4F06ED05D1BB}" presName="hierChild3" presStyleCnt="0"/>
      <dgm:spPr/>
    </dgm:pt>
  </dgm:ptLst>
  <dgm:cxnLst>
    <dgm:cxn modelId="{36DEE774-9989-4D8F-86DF-B4D8C0F2F1E2}" type="presOf" srcId="{E441C720-ADBD-47F3-865A-96A7F587AEDB}" destId="{89715356-7904-4D65-B9EA-F9A732EF280E}" srcOrd="0" destOrd="0" presId="urn:microsoft.com/office/officeart/2008/layout/NameandTitleOrganizationalChart"/>
    <dgm:cxn modelId="{ABBFFEF8-9549-4275-9AC1-A88DBF220BDE}" type="presOf" srcId="{63D82DAA-E948-47C4-95CC-4F06ED05D1BB}" destId="{11B162FF-3D07-4A4A-BE8F-234F8C188A47}" srcOrd="0" destOrd="0" presId="urn:microsoft.com/office/officeart/2008/layout/NameandTitleOrganizationalChart"/>
    <dgm:cxn modelId="{E0285046-A445-4F01-8EE8-91C883626E75}" type="presOf" srcId="{7DFEB00B-1582-49B8-BA9D-213451B3C4EC}" destId="{1F12DA29-1D2F-4E94-B57E-08D4FCA27BC4}" srcOrd="0" destOrd="0" presId="urn:microsoft.com/office/officeart/2008/layout/NameandTitleOrganizationalChart"/>
    <dgm:cxn modelId="{E8E8ABEB-D7F8-454B-BED8-537EB3A403F4}" type="presOf" srcId="{97716779-331D-47AF-8FB1-4E10555EBAEE}" destId="{0EB48ECA-BD5A-476E-9DE9-00199851C280}" srcOrd="1" destOrd="0" presId="urn:microsoft.com/office/officeart/2008/layout/NameandTitleOrganizationalChart"/>
    <dgm:cxn modelId="{176690CE-F2B2-42E3-8204-468FC76AD1B2}" srcId="{63D82DAA-E948-47C4-95CC-4F06ED05D1BB}" destId="{7DFEB00B-1582-49B8-BA9D-213451B3C4EC}" srcOrd="0" destOrd="0" parTransId="{DCBC4BD4-F96F-4D3D-A1BC-C437A58867BD}" sibTransId="{E188A2C8-419C-4AD5-91A9-487E718FCA3C}"/>
    <dgm:cxn modelId="{59E95D60-1168-411F-8A2D-9619E0FCE77C}" srcId="{7DFEB00B-1582-49B8-BA9D-213451B3C4EC}" destId="{97716779-331D-47AF-8FB1-4E10555EBAEE}" srcOrd="0" destOrd="0" parTransId="{E441C720-ADBD-47F3-865A-96A7F587AEDB}" sibTransId="{A59D0753-C537-42E9-A559-3E6CEB56E429}"/>
    <dgm:cxn modelId="{482093D8-CEC5-4032-A967-83E8729C5FA7}" type="presOf" srcId="{028C5F08-E834-4AD7-8346-19EEEA8C468E}" destId="{C1B9C5EF-CC13-446D-8D28-C0982CDBC52D}" srcOrd="0" destOrd="0" presId="urn:microsoft.com/office/officeart/2008/layout/NameandTitleOrganizationalChart"/>
    <dgm:cxn modelId="{B04DE83B-E3F6-46F5-BA23-924F29646671}" type="presOf" srcId="{E2C880CB-A6E3-403A-BC28-692983AD71D9}" destId="{D753951F-7114-41B7-A791-6403BDCE8091}" srcOrd="0" destOrd="0" presId="urn:microsoft.com/office/officeart/2008/layout/NameandTitleOrganizationalChart"/>
    <dgm:cxn modelId="{77D55B4E-6925-4138-BF14-2DF33CAAABCC}" type="presOf" srcId="{E188A2C8-419C-4AD5-91A9-487E718FCA3C}" destId="{A2F13AEE-E5C1-4BAB-9048-7AD655BAA5AC}" srcOrd="0" destOrd="0" presId="urn:microsoft.com/office/officeart/2008/layout/NameandTitleOrganizationalChart"/>
    <dgm:cxn modelId="{CEBB4405-C3CE-4E76-8BC9-1BCFE48428CE}" type="presOf" srcId="{DCBC4BD4-F96F-4D3D-A1BC-C437A58867BD}" destId="{A8E105AB-AD42-4D34-98F7-A4DBB74DCFE8}" srcOrd="0" destOrd="0" presId="urn:microsoft.com/office/officeart/2008/layout/NameandTitleOrganizationalChart"/>
    <dgm:cxn modelId="{036F6ADD-67EE-4C57-8E60-D7DCF262C6F2}" type="presOf" srcId="{B0C798B1-C084-4932-BA93-641E573380D9}" destId="{7E839EF9-14E4-4F69-BC18-EB269521BD16}" srcOrd="0" destOrd="0" presId="urn:microsoft.com/office/officeart/2008/layout/NameandTitleOrganizationalChart"/>
    <dgm:cxn modelId="{8EDE479B-94C5-461F-88C4-53B744269CA8}" type="presOf" srcId="{9CDB20F5-1DB2-48F2-9526-49C3484921DE}" destId="{6981CD53-5AD7-47FD-A9C7-F200D46E50ED}" srcOrd="0" destOrd="0" presId="urn:microsoft.com/office/officeart/2008/layout/NameandTitleOrganizationalChart"/>
    <dgm:cxn modelId="{EB530507-610F-4A51-8C88-80CD59FF8CE0}" type="presOf" srcId="{E2C880CB-A6E3-403A-BC28-692983AD71D9}" destId="{7B06B080-F5B2-434F-B3CA-160B913D50C1}" srcOrd="1" destOrd="0" presId="urn:microsoft.com/office/officeart/2008/layout/NameandTitleOrganizationalChart"/>
    <dgm:cxn modelId="{739FCC1D-A1E3-43A2-95D6-C94DAF31A9E2}" srcId="{97716779-331D-47AF-8FB1-4E10555EBAEE}" destId="{E2C880CB-A6E3-403A-BC28-692983AD71D9}" srcOrd="0" destOrd="0" parTransId="{B0C798B1-C084-4932-BA93-641E573380D9}" sibTransId="{028C5F08-E834-4AD7-8346-19EEEA8C468E}"/>
    <dgm:cxn modelId="{353476C3-3E81-44C6-BA9B-67486A0A3392}" type="presOf" srcId="{7DFEB00B-1582-49B8-BA9D-213451B3C4EC}" destId="{757915F4-24AC-4B1E-A7BC-26536F512723}" srcOrd="1" destOrd="0" presId="urn:microsoft.com/office/officeart/2008/layout/NameandTitleOrganizationalChart"/>
    <dgm:cxn modelId="{1AEB46E6-6AFA-446A-909B-CF2BA79BDCE9}" type="presOf" srcId="{3E9CA33E-DBF3-4FD8-AC53-F7E94AB72477}" destId="{4E09345A-5BD2-4381-8EE3-A4F44364343D}" srcOrd="0" destOrd="0" presId="urn:microsoft.com/office/officeart/2008/layout/NameandTitleOrganizationalChart"/>
    <dgm:cxn modelId="{E0A61DE7-BA1F-4971-8AEB-585421405E2E}" srcId="{9CDB20F5-1DB2-48F2-9526-49C3484921DE}" destId="{63D82DAA-E948-47C4-95CC-4F06ED05D1BB}" srcOrd="0" destOrd="0" parTransId="{0A0B8753-5D79-4A65-9924-049E796E7103}" sibTransId="{3E9CA33E-DBF3-4FD8-AC53-F7E94AB72477}"/>
    <dgm:cxn modelId="{5F000CD2-99C2-420B-90E0-9DAED1005EFF}" type="presOf" srcId="{97716779-331D-47AF-8FB1-4E10555EBAEE}" destId="{4D2B7582-A429-47C6-A7DC-66E858E6F243}" srcOrd="0" destOrd="0" presId="urn:microsoft.com/office/officeart/2008/layout/NameandTitleOrganizationalChart"/>
    <dgm:cxn modelId="{41054D46-4616-42EB-8D07-E54358F1D780}" type="presOf" srcId="{63D82DAA-E948-47C4-95CC-4F06ED05D1BB}" destId="{D2A68925-21FE-4CC6-9AA9-82F45EFF68C3}" srcOrd="1" destOrd="0" presId="urn:microsoft.com/office/officeart/2008/layout/NameandTitleOrganizationalChart"/>
    <dgm:cxn modelId="{AD4D9BB4-9798-4BDA-9374-621562CF30D9}" type="presOf" srcId="{A59D0753-C537-42E9-A559-3E6CEB56E429}" destId="{CC170E48-B4FE-44B9-9C7F-C507F80E156B}" srcOrd="0" destOrd="0" presId="urn:microsoft.com/office/officeart/2008/layout/NameandTitleOrganizationalChart"/>
    <dgm:cxn modelId="{E6440FF1-4739-409E-ACF3-563EA9963204}" type="presParOf" srcId="{6981CD53-5AD7-47FD-A9C7-F200D46E50ED}" destId="{7A44D502-0E99-47A1-A605-23518AC62E50}" srcOrd="0" destOrd="0" presId="urn:microsoft.com/office/officeart/2008/layout/NameandTitleOrganizationalChart"/>
    <dgm:cxn modelId="{6B22AEC4-F869-486C-AA1A-2579162D1254}" type="presParOf" srcId="{7A44D502-0E99-47A1-A605-23518AC62E50}" destId="{09A412D8-CC66-412B-8B7B-BD966FC43065}" srcOrd="0" destOrd="0" presId="urn:microsoft.com/office/officeart/2008/layout/NameandTitleOrganizationalChart"/>
    <dgm:cxn modelId="{72EFBA3B-ED64-4781-BC2D-770E943AA694}" type="presParOf" srcId="{09A412D8-CC66-412B-8B7B-BD966FC43065}" destId="{11B162FF-3D07-4A4A-BE8F-234F8C188A47}" srcOrd="0" destOrd="0" presId="urn:microsoft.com/office/officeart/2008/layout/NameandTitleOrganizationalChart"/>
    <dgm:cxn modelId="{B60D4CCC-D4B2-4DD0-A22B-519FCDB26B15}" type="presParOf" srcId="{09A412D8-CC66-412B-8B7B-BD966FC43065}" destId="{4E09345A-5BD2-4381-8EE3-A4F44364343D}" srcOrd="1" destOrd="0" presId="urn:microsoft.com/office/officeart/2008/layout/NameandTitleOrganizationalChart"/>
    <dgm:cxn modelId="{D9C1495B-ADE3-4E97-802F-E36113569F21}" type="presParOf" srcId="{09A412D8-CC66-412B-8B7B-BD966FC43065}" destId="{D2A68925-21FE-4CC6-9AA9-82F45EFF68C3}" srcOrd="2" destOrd="0" presId="urn:microsoft.com/office/officeart/2008/layout/NameandTitleOrganizationalChart"/>
    <dgm:cxn modelId="{EBB8A1E2-8BAF-4597-9818-558C7400BE78}" type="presParOf" srcId="{7A44D502-0E99-47A1-A605-23518AC62E50}" destId="{05982374-9CF6-43DD-B3DD-74B8E9F29632}" srcOrd="1" destOrd="0" presId="urn:microsoft.com/office/officeart/2008/layout/NameandTitleOrganizationalChart"/>
    <dgm:cxn modelId="{D04E25F7-CDB8-4D2B-B12E-82D646C1A3AA}" type="presParOf" srcId="{05982374-9CF6-43DD-B3DD-74B8E9F29632}" destId="{A8E105AB-AD42-4D34-98F7-A4DBB74DCFE8}" srcOrd="0" destOrd="0" presId="urn:microsoft.com/office/officeart/2008/layout/NameandTitleOrganizationalChart"/>
    <dgm:cxn modelId="{2E655610-6917-4409-B6A2-C0E244329660}" type="presParOf" srcId="{05982374-9CF6-43DD-B3DD-74B8E9F29632}" destId="{FA779D94-53E9-43D9-BC6B-4DD0378C96A6}" srcOrd="1" destOrd="0" presId="urn:microsoft.com/office/officeart/2008/layout/NameandTitleOrganizationalChart"/>
    <dgm:cxn modelId="{A89F66A2-1F3B-4E48-8D3F-CADCBF41B184}" type="presParOf" srcId="{FA779D94-53E9-43D9-BC6B-4DD0378C96A6}" destId="{4802592E-A5F7-49A1-8D17-1901A35437B9}" srcOrd="0" destOrd="0" presId="urn:microsoft.com/office/officeart/2008/layout/NameandTitleOrganizationalChart"/>
    <dgm:cxn modelId="{7B4C05FB-CD43-48E7-8AAD-BDF92CE02F26}" type="presParOf" srcId="{4802592E-A5F7-49A1-8D17-1901A35437B9}" destId="{1F12DA29-1D2F-4E94-B57E-08D4FCA27BC4}" srcOrd="0" destOrd="0" presId="urn:microsoft.com/office/officeart/2008/layout/NameandTitleOrganizationalChart"/>
    <dgm:cxn modelId="{437E0E41-AC25-4E90-9BD1-20BD201A7677}" type="presParOf" srcId="{4802592E-A5F7-49A1-8D17-1901A35437B9}" destId="{A2F13AEE-E5C1-4BAB-9048-7AD655BAA5AC}" srcOrd="1" destOrd="0" presId="urn:microsoft.com/office/officeart/2008/layout/NameandTitleOrganizationalChart"/>
    <dgm:cxn modelId="{8393D76D-3F2D-4DE5-B4BC-322C13DA119E}" type="presParOf" srcId="{4802592E-A5F7-49A1-8D17-1901A35437B9}" destId="{757915F4-24AC-4B1E-A7BC-26536F512723}" srcOrd="2" destOrd="0" presId="urn:microsoft.com/office/officeart/2008/layout/NameandTitleOrganizationalChart"/>
    <dgm:cxn modelId="{802CC637-D959-46DF-9D64-EF282C6F5A8D}" type="presParOf" srcId="{FA779D94-53E9-43D9-BC6B-4DD0378C96A6}" destId="{3E2562B8-E8A0-48A8-A2E4-5D2B62C8DF62}" srcOrd="1" destOrd="0" presId="urn:microsoft.com/office/officeart/2008/layout/NameandTitleOrganizationalChart"/>
    <dgm:cxn modelId="{527EE333-FB21-4A71-823F-328CBF64E117}" type="presParOf" srcId="{3E2562B8-E8A0-48A8-A2E4-5D2B62C8DF62}" destId="{89715356-7904-4D65-B9EA-F9A732EF280E}" srcOrd="0" destOrd="0" presId="urn:microsoft.com/office/officeart/2008/layout/NameandTitleOrganizationalChart"/>
    <dgm:cxn modelId="{844CCE40-1531-4B43-AA75-69E4074AD64A}" type="presParOf" srcId="{3E2562B8-E8A0-48A8-A2E4-5D2B62C8DF62}" destId="{E4DA853B-FB26-45A4-ADC1-40E00F43FA5F}" srcOrd="1" destOrd="0" presId="urn:microsoft.com/office/officeart/2008/layout/NameandTitleOrganizationalChart"/>
    <dgm:cxn modelId="{105671F7-0704-4FC2-BF7F-DD8F1BA4B493}" type="presParOf" srcId="{E4DA853B-FB26-45A4-ADC1-40E00F43FA5F}" destId="{C62EABFB-0678-4B13-9ABC-332E44EC8451}" srcOrd="0" destOrd="0" presId="urn:microsoft.com/office/officeart/2008/layout/NameandTitleOrganizationalChart"/>
    <dgm:cxn modelId="{A5EBE7AD-CA83-4B54-9556-BE92AD6CC121}" type="presParOf" srcId="{C62EABFB-0678-4B13-9ABC-332E44EC8451}" destId="{4D2B7582-A429-47C6-A7DC-66E858E6F243}" srcOrd="0" destOrd="0" presId="urn:microsoft.com/office/officeart/2008/layout/NameandTitleOrganizationalChart"/>
    <dgm:cxn modelId="{22A50DC5-EAAD-4BF9-92F0-D17C9B7B5FAB}" type="presParOf" srcId="{C62EABFB-0678-4B13-9ABC-332E44EC8451}" destId="{CC170E48-B4FE-44B9-9C7F-C507F80E156B}" srcOrd="1" destOrd="0" presId="urn:microsoft.com/office/officeart/2008/layout/NameandTitleOrganizationalChart"/>
    <dgm:cxn modelId="{CC5294CE-8558-4F9B-A1B8-F0C39B633025}" type="presParOf" srcId="{C62EABFB-0678-4B13-9ABC-332E44EC8451}" destId="{0EB48ECA-BD5A-476E-9DE9-00199851C280}" srcOrd="2" destOrd="0" presId="urn:microsoft.com/office/officeart/2008/layout/NameandTitleOrganizationalChart"/>
    <dgm:cxn modelId="{45588B10-E17F-4B78-9D2B-B2D2B0F45EC5}" type="presParOf" srcId="{E4DA853B-FB26-45A4-ADC1-40E00F43FA5F}" destId="{BF49FE96-58F7-4EBB-A1F0-80AFF448D5AC}" srcOrd="1" destOrd="0" presId="urn:microsoft.com/office/officeart/2008/layout/NameandTitleOrganizationalChart"/>
    <dgm:cxn modelId="{5B06967C-9A79-462F-98D5-BBBB9905A77D}" type="presParOf" srcId="{BF49FE96-58F7-4EBB-A1F0-80AFF448D5AC}" destId="{7E839EF9-14E4-4F69-BC18-EB269521BD16}" srcOrd="0" destOrd="0" presId="urn:microsoft.com/office/officeart/2008/layout/NameandTitleOrganizationalChart"/>
    <dgm:cxn modelId="{490DE79F-1E76-4953-AF82-9A4CBB92F3B8}" type="presParOf" srcId="{BF49FE96-58F7-4EBB-A1F0-80AFF448D5AC}" destId="{2EB96BD6-D6B1-4648-AEA0-5E2B27E3C1B1}" srcOrd="1" destOrd="0" presId="urn:microsoft.com/office/officeart/2008/layout/NameandTitleOrganizationalChart"/>
    <dgm:cxn modelId="{A33A55E8-93F9-4F10-8BB2-EA1B2D5D44A5}" type="presParOf" srcId="{2EB96BD6-D6B1-4648-AEA0-5E2B27E3C1B1}" destId="{6E8852FF-3028-442A-90F8-23331C36DE04}" srcOrd="0" destOrd="0" presId="urn:microsoft.com/office/officeart/2008/layout/NameandTitleOrganizationalChart"/>
    <dgm:cxn modelId="{9EC9A7DB-B993-4B76-B34D-B84D8C0BBF91}" type="presParOf" srcId="{6E8852FF-3028-442A-90F8-23331C36DE04}" destId="{D753951F-7114-41B7-A791-6403BDCE8091}" srcOrd="0" destOrd="0" presId="urn:microsoft.com/office/officeart/2008/layout/NameandTitleOrganizationalChart"/>
    <dgm:cxn modelId="{95E620B7-087D-4FE4-9CD1-797D77C1330B}" type="presParOf" srcId="{6E8852FF-3028-442A-90F8-23331C36DE04}" destId="{C1B9C5EF-CC13-446D-8D28-C0982CDBC52D}" srcOrd="1" destOrd="0" presId="urn:microsoft.com/office/officeart/2008/layout/NameandTitleOrganizationalChart"/>
    <dgm:cxn modelId="{46BBBCFE-4989-413D-94BE-252A6EE3D110}" type="presParOf" srcId="{6E8852FF-3028-442A-90F8-23331C36DE04}" destId="{7B06B080-F5B2-434F-B3CA-160B913D50C1}" srcOrd="2" destOrd="0" presId="urn:microsoft.com/office/officeart/2008/layout/NameandTitleOrganizationalChart"/>
    <dgm:cxn modelId="{5DF86032-0E90-4B47-9F9C-EC9876A9FA3C}" type="presParOf" srcId="{2EB96BD6-D6B1-4648-AEA0-5E2B27E3C1B1}" destId="{34E6D122-46BA-40AA-AED7-05D13C32D840}" srcOrd="1" destOrd="0" presId="urn:microsoft.com/office/officeart/2008/layout/NameandTitleOrganizationalChart"/>
    <dgm:cxn modelId="{D4A8C60F-92E5-4E68-ADBF-A2FB85694BAA}" type="presParOf" srcId="{2EB96BD6-D6B1-4648-AEA0-5E2B27E3C1B1}" destId="{922FA696-C54B-4247-9678-F673B161F977}" srcOrd="2" destOrd="0" presId="urn:microsoft.com/office/officeart/2008/layout/NameandTitleOrganizationalChart"/>
    <dgm:cxn modelId="{1881C341-84F0-4605-9DE0-B9C17ED51F0A}" type="presParOf" srcId="{E4DA853B-FB26-45A4-ADC1-40E00F43FA5F}" destId="{C3B6FBE6-7988-4CEE-9F27-4F8062F186DE}" srcOrd="2" destOrd="0" presId="urn:microsoft.com/office/officeart/2008/layout/NameandTitleOrganizationalChart"/>
    <dgm:cxn modelId="{28BB8FB7-2908-40BF-9871-F941B5FDAEFD}" type="presParOf" srcId="{FA779D94-53E9-43D9-BC6B-4DD0378C96A6}" destId="{32461A99-BB9B-4AE7-B32C-BA27E0AB9F25}" srcOrd="2" destOrd="0" presId="urn:microsoft.com/office/officeart/2008/layout/NameandTitleOrganizationalChart"/>
    <dgm:cxn modelId="{074D8F32-BFC0-498B-A03B-3D51BE312378}" type="presParOf" srcId="{7A44D502-0E99-47A1-A605-23518AC62E50}" destId="{D0C7785D-740F-4B23-9E43-5640BD7679A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Ivon Urquilla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Wahluke</a:t>
          </a:r>
          <a:r>
            <a:rPr lang="en-US" dirty="0" smtClean="0"/>
            <a:t> School District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WE SPEAC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15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11786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6E370FBC-B126-4725-BAA4-9F2640E97686}" type="presOf" srcId="{A43230F7-87A4-4681-8A7E-2F9394CC57FE}" destId="{44CBA1FA-4AD4-40B9-84A4-2BFD3A706B25}" srcOrd="1" destOrd="0" presId="urn:microsoft.com/office/officeart/2008/layout/NameandTitleOrganizationalChart"/>
    <dgm:cxn modelId="{2E98F509-2D9C-4712-99F8-ADA658C73F27}" type="presOf" srcId="{A43230F7-87A4-4681-8A7E-2F9394CC57FE}" destId="{DA23F6B7-F9F0-49F7-8AD8-7F02FA4F6FB0}" srcOrd="0" destOrd="0" presId="urn:microsoft.com/office/officeart/2008/layout/NameandTitleOrganizationalChart"/>
    <dgm:cxn modelId="{8C820BD8-9DBA-4192-8CEF-D5842A763E17}" type="presOf" srcId="{EF4A5054-B318-48DF-BDBD-BC66FCBA6CC7}" destId="{CBACD404-1643-47A7-97CA-E7997BCBB08B}" srcOrd="1" destOrd="0" presId="urn:microsoft.com/office/officeart/2008/layout/NameandTitleOrganizationalChart"/>
    <dgm:cxn modelId="{B01A9274-5616-4FDC-967E-BEC9AC592050}" type="presOf" srcId="{779498DE-68F5-4AA3-94DE-731736B5607B}" destId="{26A5B01C-189B-4263-9E0F-26258162A49A}" srcOrd="0" destOrd="0" presId="urn:microsoft.com/office/officeart/2008/layout/NameandTitleOrganizationalChart"/>
    <dgm:cxn modelId="{5E3174DB-49A1-4FBF-ABE1-1DE8632A0065}" type="presOf" srcId="{D78F380C-9C72-48AB-A511-B03940384415}" destId="{0352A6F9-048E-4422-BE15-4955D6C80C30}" srcOrd="0" destOrd="0" presId="urn:microsoft.com/office/officeart/2008/layout/NameandTitleOrganizationalChart"/>
    <dgm:cxn modelId="{EB320AAA-DF05-462D-B9D0-2592F4DE4C17}" type="presOf" srcId="{591B8829-6551-43E8-A5F3-F171CF311CD0}" destId="{387367DB-E0FD-42CD-9D07-943E0124328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BD3014E5-DB50-4E36-80F4-9F2F47193EAC}" type="presOf" srcId="{116C4451-0B77-4E41-9609-5AAA27312FE6}" destId="{4B08B3D5-1766-46C7-8D39-03BCC7AA4A7A}" srcOrd="1" destOrd="0" presId="urn:microsoft.com/office/officeart/2008/layout/NameandTitleOrganizationalChart"/>
    <dgm:cxn modelId="{BFA686D4-A69C-4482-874C-679E8922678C}" type="presOf" srcId="{116C4451-0B77-4E41-9609-5AAA27312FE6}" destId="{68DD19E0-58E8-44E9-A39E-064356409476}" srcOrd="0" destOrd="0" presId="urn:microsoft.com/office/officeart/2008/layout/NameandTitleOrganizationalChart"/>
    <dgm:cxn modelId="{C39FFA4B-1A7C-4D3A-AA42-EABE6364D39A}" type="presOf" srcId="{2EB81D67-D7D0-4D3D-B4DD-A35D6809153D}" destId="{4EB63215-7AAF-4D97-8A01-987FE82C5DB8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8CA1354B-9B75-4607-9109-1263638B13BB}" type="presOf" srcId="{5041890F-8081-4E82-AF5B-6B1BF12B672F}" destId="{4DD2F3FC-CDB1-4045-A099-BB32BC30CD1E}" srcOrd="0" destOrd="0" presId="urn:microsoft.com/office/officeart/2008/layout/NameandTitleOrganizationalChart"/>
    <dgm:cxn modelId="{0CD29262-C000-4CB8-9BB2-A49CAC12AA5B}" type="presOf" srcId="{EF4A5054-B318-48DF-BDBD-BC66FCBA6CC7}" destId="{EF92C5DE-96C8-447E-AAE3-E7E7C4C284E6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289561CF-35E8-41C5-9F9C-1CCB91C613E2}" type="presOf" srcId="{845E32C6-99CA-4BB1-A4D1-150CE7B9CD6E}" destId="{0076968C-CC24-451C-A595-81A668974D57}" srcOrd="0" destOrd="0" presId="urn:microsoft.com/office/officeart/2008/layout/NameandTitleOrganizationalChart"/>
    <dgm:cxn modelId="{5ED3FF68-C13D-4950-AECF-A565FDA0D64E}" type="presParOf" srcId="{26A5B01C-189B-4263-9E0F-26258162A49A}" destId="{B9119BF5-3349-4744-8E97-2DB943C93581}" srcOrd="0" destOrd="0" presId="urn:microsoft.com/office/officeart/2008/layout/NameandTitleOrganizationalChart"/>
    <dgm:cxn modelId="{7447B9CD-C005-4BF7-A851-252230D9CC09}" type="presParOf" srcId="{B9119BF5-3349-4744-8E97-2DB943C93581}" destId="{FE9E4CF9-E81E-4D10-8FD1-64375A610AFA}" srcOrd="0" destOrd="0" presId="urn:microsoft.com/office/officeart/2008/layout/NameandTitleOrganizationalChart"/>
    <dgm:cxn modelId="{512BE13B-FFA5-4889-873B-62F855DDF86D}" type="presParOf" srcId="{FE9E4CF9-E81E-4D10-8FD1-64375A610AFA}" destId="{68DD19E0-58E8-44E9-A39E-064356409476}" srcOrd="0" destOrd="0" presId="urn:microsoft.com/office/officeart/2008/layout/NameandTitleOrganizationalChart"/>
    <dgm:cxn modelId="{4C5C9147-9D74-4C92-BD55-62869E4C662A}" type="presParOf" srcId="{FE9E4CF9-E81E-4D10-8FD1-64375A610AFA}" destId="{4EB63215-7AAF-4D97-8A01-987FE82C5DB8}" srcOrd="1" destOrd="0" presId="urn:microsoft.com/office/officeart/2008/layout/NameandTitleOrganizationalChart"/>
    <dgm:cxn modelId="{44DF9CE6-FD5A-4074-A5F7-C98918173898}" type="presParOf" srcId="{FE9E4CF9-E81E-4D10-8FD1-64375A610AFA}" destId="{4B08B3D5-1766-46C7-8D39-03BCC7AA4A7A}" srcOrd="2" destOrd="0" presId="urn:microsoft.com/office/officeart/2008/layout/NameandTitleOrganizationalChart"/>
    <dgm:cxn modelId="{5A50D20B-4349-4DA3-AB15-99F92FD26616}" type="presParOf" srcId="{B9119BF5-3349-4744-8E97-2DB943C93581}" destId="{376E8AF2-DA7A-45B2-A746-6264651B3C88}" srcOrd="1" destOrd="0" presId="urn:microsoft.com/office/officeart/2008/layout/NameandTitleOrganizationalChart"/>
    <dgm:cxn modelId="{1F82789A-17FD-4F7F-8976-FCB4871C098C}" type="presParOf" srcId="{376E8AF2-DA7A-45B2-A746-6264651B3C88}" destId="{0352A6F9-048E-4422-BE15-4955D6C80C30}" srcOrd="0" destOrd="0" presId="urn:microsoft.com/office/officeart/2008/layout/NameandTitleOrganizationalChart"/>
    <dgm:cxn modelId="{222E7956-9DEA-4295-8DA7-DD453D5E6762}" type="presParOf" srcId="{376E8AF2-DA7A-45B2-A746-6264651B3C88}" destId="{97D4C557-A2D5-4632-B99A-4B33A60E5309}" srcOrd="1" destOrd="0" presId="urn:microsoft.com/office/officeart/2008/layout/NameandTitleOrganizationalChart"/>
    <dgm:cxn modelId="{A9CF1E9D-A523-468F-8797-B140B49B3827}" type="presParOf" srcId="{97D4C557-A2D5-4632-B99A-4B33A60E5309}" destId="{C2C6E6F8-5F58-441B-9CCC-2430E3765D5B}" srcOrd="0" destOrd="0" presId="urn:microsoft.com/office/officeart/2008/layout/NameandTitleOrganizationalChart"/>
    <dgm:cxn modelId="{61B3867E-C613-458B-99D5-2213CF73906C}" type="presParOf" srcId="{C2C6E6F8-5F58-441B-9CCC-2430E3765D5B}" destId="{DA23F6B7-F9F0-49F7-8AD8-7F02FA4F6FB0}" srcOrd="0" destOrd="0" presId="urn:microsoft.com/office/officeart/2008/layout/NameandTitleOrganizationalChart"/>
    <dgm:cxn modelId="{05E4330B-284A-437E-91B7-E09F21EC8DF9}" type="presParOf" srcId="{C2C6E6F8-5F58-441B-9CCC-2430E3765D5B}" destId="{387367DB-E0FD-42CD-9D07-943E01243280}" srcOrd="1" destOrd="0" presId="urn:microsoft.com/office/officeart/2008/layout/NameandTitleOrganizationalChart"/>
    <dgm:cxn modelId="{2392E96B-813C-4D75-A223-7F94D999D839}" type="presParOf" srcId="{C2C6E6F8-5F58-441B-9CCC-2430E3765D5B}" destId="{44CBA1FA-4AD4-40B9-84A4-2BFD3A706B25}" srcOrd="2" destOrd="0" presId="urn:microsoft.com/office/officeart/2008/layout/NameandTitleOrganizationalChart"/>
    <dgm:cxn modelId="{2FCB9694-5070-4C63-B55E-987E8948D917}" type="presParOf" srcId="{97D4C557-A2D5-4632-B99A-4B33A60E5309}" destId="{AD8C3560-6148-4264-8B41-C4B9A68B3D5C}" srcOrd="1" destOrd="0" presId="urn:microsoft.com/office/officeart/2008/layout/NameandTitleOrganizationalChart"/>
    <dgm:cxn modelId="{4D8B1D73-5BA8-45C9-957B-BFFDA7BA9F2D}" type="presParOf" srcId="{AD8C3560-6148-4264-8B41-C4B9A68B3D5C}" destId="{0076968C-CC24-451C-A595-81A668974D57}" srcOrd="0" destOrd="0" presId="urn:microsoft.com/office/officeart/2008/layout/NameandTitleOrganizationalChart"/>
    <dgm:cxn modelId="{7D6FC94B-2467-430E-9BBE-C756BD3E5162}" type="presParOf" srcId="{AD8C3560-6148-4264-8B41-C4B9A68B3D5C}" destId="{15EA3643-1DC8-413C-9D62-9C3DBC114D48}" srcOrd="1" destOrd="0" presId="urn:microsoft.com/office/officeart/2008/layout/NameandTitleOrganizationalChart"/>
    <dgm:cxn modelId="{D3471ABE-1053-46FB-8C19-63CC64DC0778}" type="presParOf" srcId="{15EA3643-1DC8-413C-9D62-9C3DBC114D48}" destId="{328746D9-4850-4B24-8B99-81C0DD8FD586}" srcOrd="0" destOrd="0" presId="urn:microsoft.com/office/officeart/2008/layout/NameandTitleOrganizationalChart"/>
    <dgm:cxn modelId="{38D0D076-B27B-4715-A48F-D44DD806A692}" type="presParOf" srcId="{328746D9-4850-4B24-8B99-81C0DD8FD586}" destId="{EF92C5DE-96C8-447E-AAE3-E7E7C4C284E6}" srcOrd="0" destOrd="0" presId="urn:microsoft.com/office/officeart/2008/layout/NameandTitleOrganizationalChart"/>
    <dgm:cxn modelId="{20DFE079-4883-40DA-88C0-2ACAD25F1D69}" type="presParOf" srcId="{328746D9-4850-4B24-8B99-81C0DD8FD586}" destId="{4DD2F3FC-CDB1-4045-A099-BB32BC30CD1E}" srcOrd="1" destOrd="0" presId="urn:microsoft.com/office/officeart/2008/layout/NameandTitleOrganizationalChart"/>
    <dgm:cxn modelId="{DE7CAAD8-5D5E-4B67-926C-FDDEBCA97AD3}" type="presParOf" srcId="{328746D9-4850-4B24-8B99-81C0DD8FD586}" destId="{CBACD404-1643-47A7-97CA-E7997BCBB08B}" srcOrd="2" destOrd="0" presId="urn:microsoft.com/office/officeart/2008/layout/NameandTitleOrganizationalChart"/>
    <dgm:cxn modelId="{BC61F499-08F1-4C7C-A3A6-6129FC9A33E3}" type="presParOf" srcId="{15EA3643-1DC8-413C-9D62-9C3DBC114D48}" destId="{A3A5AFE8-1B12-4944-BEBA-4281C824F624}" srcOrd="1" destOrd="0" presId="urn:microsoft.com/office/officeart/2008/layout/NameandTitleOrganizationalChart"/>
    <dgm:cxn modelId="{1180E3AF-A8CC-4D4B-8744-501C673AB8BC}" type="presParOf" srcId="{15EA3643-1DC8-413C-9D62-9C3DBC114D48}" destId="{78A9324C-6451-4A5A-9FBB-E426360B0B2E}" srcOrd="2" destOrd="0" presId="urn:microsoft.com/office/officeart/2008/layout/NameandTitleOrganizationalChart"/>
    <dgm:cxn modelId="{6972338D-96D7-415A-B022-5A607B001BFC}" type="presParOf" srcId="{97D4C557-A2D5-4632-B99A-4B33A60E5309}" destId="{528F7061-B076-48C7-816A-985E6EBEFCF3}" srcOrd="2" destOrd="0" presId="urn:microsoft.com/office/officeart/2008/layout/NameandTitleOrganizationalChart"/>
    <dgm:cxn modelId="{FAC4253C-6825-4B32-98D7-4074EA5D6524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Danny Highley</a:t>
          </a:r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Walla Walla County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Walla Walla Community Coalition 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97B899FF-2304-454F-A81A-74EAAC51D687}" type="presOf" srcId="{845E32C6-99CA-4BB1-A4D1-150CE7B9CD6E}" destId="{0076968C-CC24-451C-A595-81A668974D57}" srcOrd="0" destOrd="0" presId="urn:microsoft.com/office/officeart/2008/layout/NameandTitleOrganizationalChart"/>
    <dgm:cxn modelId="{9C4FE229-4B94-48BF-BE31-780AB17BEB85}" type="presOf" srcId="{EF4A5054-B318-48DF-BDBD-BC66FCBA6CC7}" destId="{CBACD404-1643-47A7-97CA-E7997BCBB08B}" srcOrd="1" destOrd="0" presId="urn:microsoft.com/office/officeart/2008/layout/NameandTitleOrganizationalChart"/>
    <dgm:cxn modelId="{7EC90612-7CEE-4442-9647-2FC899832018}" type="presOf" srcId="{116C4451-0B77-4E41-9609-5AAA27312FE6}" destId="{68DD19E0-58E8-44E9-A39E-064356409476}" srcOrd="0" destOrd="0" presId="urn:microsoft.com/office/officeart/2008/layout/NameandTitleOrganizationalChart"/>
    <dgm:cxn modelId="{9D2A5F2E-5808-42C7-980A-D5A89DCA4A07}" type="presOf" srcId="{5041890F-8081-4E82-AF5B-6B1BF12B672F}" destId="{4DD2F3FC-CDB1-4045-A099-BB32BC30CD1E}" srcOrd="0" destOrd="0" presId="urn:microsoft.com/office/officeart/2008/layout/NameandTitleOrganizationalChart"/>
    <dgm:cxn modelId="{19301BBC-79F0-49C4-BCC5-623A07AB29AE}" type="presOf" srcId="{116C4451-0B77-4E41-9609-5AAA27312FE6}" destId="{4B08B3D5-1766-46C7-8D39-03BCC7AA4A7A}" srcOrd="1" destOrd="0" presId="urn:microsoft.com/office/officeart/2008/layout/NameandTitleOrganizationalChart"/>
    <dgm:cxn modelId="{B26A5157-05BB-4A35-826F-C2704A51305D}" type="presOf" srcId="{EF4A5054-B318-48DF-BDBD-BC66FCBA6CC7}" destId="{EF92C5DE-96C8-447E-AAE3-E7E7C4C284E6}" srcOrd="0" destOrd="0" presId="urn:microsoft.com/office/officeart/2008/layout/NameandTitleOrganizationalChart"/>
    <dgm:cxn modelId="{B3DEEC4C-9D71-4348-AA62-65130BAF0308}" type="presOf" srcId="{A43230F7-87A4-4681-8A7E-2F9394CC57FE}" destId="{44CBA1FA-4AD4-40B9-84A4-2BFD3A706B25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80670EAF-E91B-4DCB-A677-54A6C78FA1D4}" type="presOf" srcId="{779498DE-68F5-4AA3-94DE-731736B5607B}" destId="{26A5B01C-189B-4263-9E0F-26258162A49A}" srcOrd="0" destOrd="0" presId="urn:microsoft.com/office/officeart/2008/layout/NameandTitleOrganizationalChart"/>
    <dgm:cxn modelId="{7552B623-862D-41E5-8576-B35AF6409CC8}" type="presOf" srcId="{2EB81D67-D7D0-4D3D-B4DD-A35D6809153D}" destId="{4EB63215-7AAF-4D97-8A01-987FE82C5DB8}" srcOrd="0" destOrd="0" presId="urn:microsoft.com/office/officeart/2008/layout/NameandTitleOrganizationalChart"/>
    <dgm:cxn modelId="{1455B1A1-89D0-426D-9D68-3E8ECA9F0D2F}" type="presOf" srcId="{D78F380C-9C72-48AB-A511-B03940384415}" destId="{0352A6F9-048E-4422-BE15-4955D6C80C30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FDA6CFAD-7F79-4B04-965E-7E9763D1E9B5}" type="presOf" srcId="{A43230F7-87A4-4681-8A7E-2F9394CC57FE}" destId="{DA23F6B7-F9F0-49F7-8AD8-7F02FA4F6FB0}" srcOrd="0" destOrd="0" presId="urn:microsoft.com/office/officeart/2008/layout/NameandTitleOrganizationalChart"/>
    <dgm:cxn modelId="{70C09935-CF44-47CC-9851-49A36AB57836}" type="presOf" srcId="{591B8829-6551-43E8-A5F3-F171CF311CD0}" destId="{387367DB-E0FD-42CD-9D07-943E01243280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49D9FA1D-BC46-4BD6-85B2-900DFCA4848F}" type="presParOf" srcId="{26A5B01C-189B-4263-9E0F-26258162A49A}" destId="{B9119BF5-3349-4744-8E97-2DB943C93581}" srcOrd="0" destOrd="0" presId="urn:microsoft.com/office/officeart/2008/layout/NameandTitleOrganizationalChart"/>
    <dgm:cxn modelId="{28AF1731-02FC-4C37-83EB-491D5843F95F}" type="presParOf" srcId="{B9119BF5-3349-4744-8E97-2DB943C93581}" destId="{FE9E4CF9-E81E-4D10-8FD1-64375A610AFA}" srcOrd="0" destOrd="0" presId="urn:microsoft.com/office/officeart/2008/layout/NameandTitleOrganizationalChart"/>
    <dgm:cxn modelId="{AF7DF4A7-9318-4340-8683-7ED21BB115AF}" type="presParOf" srcId="{FE9E4CF9-E81E-4D10-8FD1-64375A610AFA}" destId="{68DD19E0-58E8-44E9-A39E-064356409476}" srcOrd="0" destOrd="0" presId="urn:microsoft.com/office/officeart/2008/layout/NameandTitleOrganizationalChart"/>
    <dgm:cxn modelId="{229C5698-A3CC-4A8A-95C6-CE810C003BCB}" type="presParOf" srcId="{FE9E4CF9-E81E-4D10-8FD1-64375A610AFA}" destId="{4EB63215-7AAF-4D97-8A01-987FE82C5DB8}" srcOrd="1" destOrd="0" presId="urn:microsoft.com/office/officeart/2008/layout/NameandTitleOrganizationalChart"/>
    <dgm:cxn modelId="{66712B62-2992-4707-B260-617FD92CA992}" type="presParOf" srcId="{FE9E4CF9-E81E-4D10-8FD1-64375A610AFA}" destId="{4B08B3D5-1766-46C7-8D39-03BCC7AA4A7A}" srcOrd="2" destOrd="0" presId="urn:microsoft.com/office/officeart/2008/layout/NameandTitleOrganizationalChart"/>
    <dgm:cxn modelId="{BBA1C516-A70C-4B5F-AF59-EE7C0A875C4D}" type="presParOf" srcId="{B9119BF5-3349-4744-8E97-2DB943C93581}" destId="{376E8AF2-DA7A-45B2-A746-6264651B3C88}" srcOrd="1" destOrd="0" presId="urn:microsoft.com/office/officeart/2008/layout/NameandTitleOrganizationalChart"/>
    <dgm:cxn modelId="{8BB50005-4C6F-4F29-BC4A-39786108B40E}" type="presParOf" srcId="{376E8AF2-DA7A-45B2-A746-6264651B3C88}" destId="{0352A6F9-048E-4422-BE15-4955D6C80C30}" srcOrd="0" destOrd="0" presId="urn:microsoft.com/office/officeart/2008/layout/NameandTitleOrganizationalChart"/>
    <dgm:cxn modelId="{38F84FBC-D0DC-48C7-A8F7-E2BD3E913244}" type="presParOf" srcId="{376E8AF2-DA7A-45B2-A746-6264651B3C88}" destId="{97D4C557-A2D5-4632-B99A-4B33A60E5309}" srcOrd="1" destOrd="0" presId="urn:microsoft.com/office/officeart/2008/layout/NameandTitleOrganizationalChart"/>
    <dgm:cxn modelId="{73938852-6ADD-4F61-927E-FA60BA32868A}" type="presParOf" srcId="{97D4C557-A2D5-4632-B99A-4B33A60E5309}" destId="{C2C6E6F8-5F58-441B-9CCC-2430E3765D5B}" srcOrd="0" destOrd="0" presId="urn:microsoft.com/office/officeart/2008/layout/NameandTitleOrganizationalChart"/>
    <dgm:cxn modelId="{E81FC79E-96A9-4AA9-B229-5EE8D49DD9AD}" type="presParOf" srcId="{C2C6E6F8-5F58-441B-9CCC-2430E3765D5B}" destId="{DA23F6B7-F9F0-49F7-8AD8-7F02FA4F6FB0}" srcOrd="0" destOrd="0" presId="urn:microsoft.com/office/officeart/2008/layout/NameandTitleOrganizationalChart"/>
    <dgm:cxn modelId="{437AA04A-555E-4823-BB94-E6C74720A7CD}" type="presParOf" srcId="{C2C6E6F8-5F58-441B-9CCC-2430E3765D5B}" destId="{387367DB-E0FD-42CD-9D07-943E01243280}" srcOrd="1" destOrd="0" presId="urn:microsoft.com/office/officeart/2008/layout/NameandTitleOrganizationalChart"/>
    <dgm:cxn modelId="{103F3FF2-7CEA-47D5-A89B-6B051DE4B1C8}" type="presParOf" srcId="{C2C6E6F8-5F58-441B-9CCC-2430E3765D5B}" destId="{44CBA1FA-4AD4-40B9-84A4-2BFD3A706B25}" srcOrd="2" destOrd="0" presId="urn:microsoft.com/office/officeart/2008/layout/NameandTitleOrganizationalChart"/>
    <dgm:cxn modelId="{29D92E30-883B-42B8-91FC-261BE358AF9D}" type="presParOf" srcId="{97D4C557-A2D5-4632-B99A-4B33A60E5309}" destId="{AD8C3560-6148-4264-8B41-C4B9A68B3D5C}" srcOrd="1" destOrd="0" presId="urn:microsoft.com/office/officeart/2008/layout/NameandTitleOrganizationalChart"/>
    <dgm:cxn modelId="{1F31F356-8487-4EE4-8D1E-C38B8208864E}" type="presParOf" srcId="{AD8C3560-6148-4264-8B41-C4B9A68B3D5C}" destId="{0076968C-CC24-451C-A595-81A668974D57}" srcOrd="0" destOrd="0" presId="urn:microsoft.com/office/officeart/2008/layout/NameandTitleOrganizationalChart"/>
    <dgm:cxn modelId="{8C69EB2C-E7ED-4CAC-B0AD-5050F46B1FD7}" type="presParOf" srcId="{AD8C3560-6148-4264-8B41-C4B9A68B3D5C}" destId="{15EA3643-1DC8-413C-9D62-9C3DBC114D48}" srcOrd="1" destOrd="0" presId="urn:microsoft.com/office/officeart/2008/layout/NameandTitleOrganizationalChart"/>
    <dgm:cxn modelId="{71FFB2CE-10BD-4AB1-AE81-5F034CE5CC7D}" type="presParOf" srcId="{15EA3643-1DC8-413C-9D62-9C3DBC114D48}" destId="{328746D9-4850-4B24-8B99-81C0DD8FD586}" srcOrd="0" destOrd="0" presId="urn:microsoft.com/office/officeart/2008/layout/NameandTitleOrganizationalChart"/>
    <dgm:cxn modelId="{5AEDBBEB-0F92-41F3-9A32-FC06E1EBB8C0}" type="presParOf" srcId="{328746D9-4850-4B24-8B99-81C0DD8FD586}" destId="{EF92C5DE-96C8-447E-AAE3-E7E7C4C284E6}" srcOrd="0" destOrd="0" presId="urn:microsoft.com/office/officeart/2008/layout/NameandTitleOrganizationalChart"/>
    <dgm:cxn modelId="{F6EBB4C5-FDE1-40DD-AD6A-874823CE5C89}" type="presParOf" srcId="{328746D9-4850-4B24-8B99-81C0DD8FD586}" destId="{4DD2F3FC-CDB1-4045-A099-BB32BC30CD1E}" srcOrd="1" destOrd="0" presId="urn:microsoft.com/office/officeart/2008/layout/NameandTitleOrganizationalChart"/>
    <dgm:cxn modelId="{80AA3BF0-3D72-4CFE-864D-0EB5D6358D31}" type="presParOf" srcId="{328746D9-4850-4B24-8B99-81C0DD8FD586}" destId="{CBACD404-1643-47A7-97CA-E7997BCBB08B}" srcOrd="2" destOrd="0" presId="urn:microsoft.com/office/officeart/2008/layout/NameandTitleOrganizationalChart"/>
    <dgm:cxn modelId="{41DC84B3-930B-4EC5-B4D2-E3D862D0FDB2}" type="presParOf" srcId="{15EA3643-1DC8-413C-9D62-9C3DBC114D48}" destId="{A3A5AFE8-1B12-4944-BEBA-4281C824F624}" srcOrd="1" destOrd="0" presId="urn:microsoft.com/office/officeart/2008/layout/NameandTitleOrganizationalChart"/>
    <dgm:cxn modelId="{8D722117-BC52-4B60-9180-D9ECD40A7397}" type="presParOf" srcId="{15EA3643-1DC8-413C-9D62-9C3DBC114D48}" destId="{78A9324C-6451-4A5A-9FBB-E426360B0B2E}" srcOrd="2" destOrd="0" presId="urn:microsoft.com/office/officeart/2008/layout/NameandTitleOrganizationalChart"/>
    <dgm:cxn modelId="{52B5117A-F884-4D52-9D03-9127DAA1E4DA}" type="presParOf" srcId="{97D4C557-A2D5-4632-B99A-4B33A60E5309}" destId="{528F7061-B076-48C7-816A-985E6EBEFCF3}" srcOrd="2" destOrd="0" presId="urn:microsoft.com/office/officeart/2008/layout/NameandTitleOrganizationalChart"/>
    <dgm:cxn modelId="{A408421D-7C8B-4507-8E9D-FFBC6264AB22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Gabby Richard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Wapato School District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Wapato Wellness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1607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0A17275D-06B5-4C3B-9C66-1ADAC2743B0C}" type="presOf" srcId="{A43230F7-87A4-4681-8A7E-2F9394CC57FE}" destId="{44CBA1FA-4AD4-40B9-84A4-2BFD3A706B25}" srcOrd="1" destOrd="0" presId="urn:microsoft.com/office/officeart/2008/layout/NameandTitleOrganizationalChart"/>
    <dgm:cxn modelId="{03E3D979-E688-4674-ACAE-0C9286881A29}" type="presOf" srcId="{A43230F7-87A4-4681-8A7E-2F9394CC57FE}" destId="{DA23F6B7-F9F0-49F7-8AD8-7F02FA4F6FB0}" srcOrd="0" destOrd="0" presId="urn:microsoft.com/office/officeart/2008/layout/NameandTitleOrganizationalChart"/>
    <dgm:cxn modelId="{364E5B77-2997-4BF4-807B-4858F00AC009}" type="presOf" srcId="{D78F380C-9C72-48AB-A511-B03940384415}" destId="{0352A6F9-048E-4422-BE15-4955D6C80C30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99D18C79-5288-4579-BA87-1694D1061BE8}" type="presOf" srcId="{2EB81D67-D7D0-4D3D-B4DD-A35D6809153D}" destId="{4EB63215-7AAF-4D97-8A01-987FE82C5DB8}" srcOrd="0" destOrd="0" presId="urn:microsoft.com/office/officeart/2008/layout/NameandTitleOrganizationalChart"/>
    <dgm:cxn modelId="{0C718985-483C-4BB1-BA4A-134CBF670239}" type="presOf" srcId="{116C4451-0B77-4E41-9609-5AAA27312FE6}" destId="{68DD19E0-58E8-44E9-A39E-064356409476}" srcOrd="0" destOrd="0" presId="urn:microsoft.com/office/officeart/2008/layout/NameandTitleOrganizationalChart"/>
    <dgm:cxn modelId="{647BFDA7-EE82-4B4D-952A-F98869409474}" type="presOf" srcId="{845E32C6-99CA-4BB1-A4D1-150CE7B9CD6E}" destId="{0076968C-CC24-451C-A595-81A668974D57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859554C7-C6AA-4FE9-A06D-BC04651BE366}" type="presOf" srcId="{779498DE-68F5-4AA3-94DE-731736B5607B}" destId="{26A5B01C-189B-4263-9E0F-26258162A49A}" srcOrd="0" destOrd="0" presId="urn:microsoft.com/office/officeart/2008/layout/NameandTitleOrganizationalChart"/>
    <dgm:cxn modelId="{DD6E2621-5705-4066-A1FE-81A289494FDE}" type="presOf" srcId="{EF4A5054-B318-48DF-BDBD-BC66FCBA6CC7}" destId="{CBACD404-1643-47A7-97CA-E7997BCBB08B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ED3EA459-CC69-4316-B965-9F2CAE8109E0}" type="presOf" srcId="{116C4451-0B77-4E41-9609-5AAA27312FE6}" destId="{4B08B3D5-1766-46C7-8D39-03BCC7AA4A7A}" srcOrd="1" destOrd="0" presId="urn:microsoft.com/office/officeart/2008/layout/NameandTitleOrganizationalChart"/>
    <dgm:cxn modelId="{A4431ECC-3D38-494E-8997-4AE37C13858D}" type="presOf" srcId="{EF4A5054-B318-48DF-BDBD-BC66FCBA6CC7}" destId="{EF92C5DE-96C8-447E-AAE3-E7E7C4C284E6}" srcOrd="0" destOrd="0" presId="urn:microsoft.com/office/officeart/2008/layout/NameandTitleOrganizationalChart"/>
    <dgm:cxn modelId="{613B2D41-F92D-4F16-81F5-D7993C21D03D}" type="presOf" srcId="{591B8829-6551-43E8-A5F3-F171CF311CD0}" destId="{387367DB-E0FD-42CD-9D07-943E01243280}" srcOrd="0" destOrd="0" presId="urn:microsoft.com/office/officeart/2008/layout/NameandTitleOrganizationalChart"/>
    <dgm:cxn modelId="{271224FC-3D46-44E5-B736-F41B49934AEE}" type="presOf" srcId="{5041890F-8081-4E82-AF5B-6B1BF12B672F}" destId="{4DD2F3FC-CDB1-4045-A099-BB32BC30CD1E}" srcOrd="0" destOrd="0" presId="urn:microsoft.com/office/officeart/2008/layout/NameandTitleOrganizationalChart"/>
    <dgm:cxn modelId="{8B4E6677-9E42-4DE8-AE9F-DE1F00B66D88}" type="presParOf" srcId="{26A5B01C-189B-4263-9E0F-26258162A49A}" destId="{B9119BF5-3349-4744-8E97-2DB943C93581}" srcOrd="0" destOrd="0" presId="urn:microsoft.com/office/officeart/2008/layout/NameandTitleOrganizationalChart"/>
    <dgm:cxn modelId="{87D8447A-E7EE-48AB-9D12-3369EEDECAEF}" type="presParOf" srcId="{B9119BF5-3349-4744-8E97-2DB943C93581}" destId="{FE9E4CF9-E81E-4D10-8FD1-64375A610AFA}" srcOrd="0" destOrd="0" presId="urn:microsoft.com/office/officeart/2008/layout/NameandTitleOrganizationalChart"/>
    <dgm:cxn modelId="{CB9ED1EF-0D6B-4716-805D-8B9614499BB8}" type="presParOf" srcId="{FE9E4CF9-E81E-4D10-8FD1-64375A610AFA}" destId="{68DD19E0-58E8-44E9-A39E-064356409476}" srcOrd="0" destOrd="0" presId="urn:microsoft.com/office/officeart/2008/layout/NameandTitleOrganizationalChart"/>
    <dgm:cxn modelId="{04B42A10-CF0F-4FFE-9D44-45CBE0822CD6}" type="presParOf" srcId="{FE9E4CF9-E81E-4D10-8FD1-64375A610AFA}" destId="{4EB63215-7AAF-4D97-8A01-987FE82C5DB8}" srcOrd="1" destOrd="0" presId="urn:microsoft.com/office/officeart/2008/layout/NameandTitleOrganizationalChart"/>
    <dgm:cxn modelId="{90E96827-D8E2-4E52-B97A-04E6681FFAF8}" type="presParOf" srcId="{FE9E4CF9-E81E-4D10-8FD1-64375A610AFA}" destId="{4B08B3D5-1766-46C7-8D39-03BCC7AA4A7A}" srcOrd="2" destOrd="0" presId="urn:microsoft.com/office/officeart/2008/layout/NameandTitleOrganizationalChart"/>
    <dgm:cxn modelId="{06946DC0-142F-4BC9-9285-AFC6F96E9DA3}" type="presParOf" srcId="{B9119BF5-3349-4744-8E97-2DB943C93581}" destId="{376E8AF2-DA7A-45B2-A746-6264651B3C88}" srcOrd="1" destOrd="0" presId="urn:microsoft.com/office/officeart/2008/layout/NameandTitleOrganizationalChart"/>
    <dgm:cxn modelId="{343D15FD-08D1-4879-ADA2-DFD055F870B0}" type="presParOf" srcId="{376E8AF2-DA7A-45B2-A746-6264651B3C88}" destId="{0352A6F9-048E-4422-BE15-4955D6C80C30}" srcOrd="0" destOrd="0" presId="urn:microsoft.com/office/officeart/2008/layout/NameandTitleOrganizationalChart"/>
    <dgm:cxn modelId="{02271E4E-AD94-4BDF-9D4A-272EC034C4EB}" type="presParOf" srcId="{376E8AF2-DA7A-45B2-A746-6264651B3C88}" destId="{97D4C557-A2D5-4632-B99A-4B33A60E5309}" srcOrd="1" destOrd="0" presId="urn:microsoft.com/office/officeart/2008/layout/NameandTitleOrganizationalChart"/>
    <dgm:cxn modelId="{3C52F1A4-3AC3-49EE-ABE8-250CEDE4EA65}" type="presParOf" srcId="{97D4C557-A2D5-4632-B99A-4B33A60E5309}" destId="{C2C6E6F8-5F58-441B-9CCC-2430E3765D5B}" srcOrd="0" destOrd="0" presId="urn:microsoft.com/office/officeart/2008/layout/NameandTitleOrganizationalChart"/>
    <dgm:cxn modelId="{44C775CA-6B39-4357-BCAF-2E8E1B887BD3}" type="presParOf" srcId="{C2C6E6F8-5F58-441B-9CCC-2430E3765D5B}" destId="{DA23F6B7-F9F0-49F7-8AD8-7F02FA4F6FB0}" srcOrd="0" destOrd="0" presId="urn:microsoft.com/office/officeart/2008/layout/NameandTitleOrganizationalChart"/>
    <dgm:cxn modelId="{3663AA7A-F7E8-4896-819D-79C026F5D1D3}" type="presParOf" srcId="{C2C6E6F8-5F58-441B-9CCC-2430E3765D5B}" destId="{387367DB-E0FD-42CD-9D07-943E01243280}" srcOrd="1" destOrd="0" presId="urn:microsoft.com/office/officeart/2008/layout/NameandTitleOrganizationalChart"/>
    <dgm:cxn modelId="{FF462B97-C2E1-483C-8086-48BBC4372192}" type="presParOf" srcId="{C2C6E6F8-5F58-441B-9CCC-2430E3765D5B}" destId="{44CBA1FA-4AD4-40B9-84A4-2BFD3A706B25}" srcOrd="2" destOrd="0" presId="urn:microsoft.com/office/officeart/2008/layout/NameandTitleOrganizationalChart"/>
    <dgm:cxn modelId="{355ABFB8-959C-4DC3-9081-C786E982100E}" type="presParOf" srcId="{97D4C557-A2D5-4632-B99A-4B33A60E5309}" destId="{AD8C3560-6148-4264-8B41-C4B9A68B3D5C}" srcOrd="1" destOrd="0" presId="urn:microsoft.com/office/officeart/2008/layout/NameandTitleOrganizationalChart"/>
    <dgm:cxn modelId="{43AF9489-C172-43D4-B322-E825A629CDB7}" type="presParOf" srcId="{AD8C3560-6148-4264-8B41-C4B9A68B3D5C}" destId="{0076968C-CC24-451C-A595-81A668974D57}" srcOrd="0" destOrd="0" presId="urn:microsoft.com/office/officeart/2008/layout/NameandTitleOrganizationalChart"/>
    <dgm:cxn modelId="{3FDC0379-33D5-4565-BAA4-7A0F45F48F43}" type="presParOf" srcId="{AD8C3560-6148-4264-8B41-C4B9A68B3D5C}" destId="{15EA3643-1DC8-413C-9D62-9C3DBC114D48}" srcOrd="1" destOrd="0" presId="urn:microsoft.com/office/officeart/2008/layout/NameandTitleOrganizationalChart"/>
    <dgm:cxn modelId="{13DE49A2-CC14-4C6B-8DC6-11E8F3852853}" type="presParOf" srcId="{15EA3643-1DC8-413C-9D62-9C3DBC114D48}" destId="{328746D9-4850-4B24-8B99-81C0DD8FD586}" srcOrd="0" destOrd="0" presId="urn:microsoft.com/office/officeart/2008/layout/NameandTitleOrganizationalChart"/>
    <dgm:cxn modelId="{1225403D-39D0-447C-8916-C82E3A92599E}" type="presParOf" srcId="{328746D9-4850-4B24-8B99-81C0DD8FD586}" destId="{EF92C5DE-96C8-447E-AAE3-E7E7C4C284E6}" srcOrd="0" destOrd="0" presId="urn:microsoft.com/office/officeart/2008/layout/NameandTitleOrganizationalChart"/>
    <dgm:cxn modelId="{977D39C0-77D5-43D1-A632-2FC659D2BB7B}" type="presParOf" srcId="{328746D9-4850-4B24-8B99-81C0DD8FD586}" destId="{4DD2F3FC-CDB1-4045-A099-BB32BC30CD1E}" srcOrd="1" destOrd="0" presId="urn:microsoft.com/office/officeart/2008/layout/NameandTitleOrganizationalChart"/>
    <dgm:cxn modelId="{5E86463C-62BD-46D2-8C07-8BF9031870B5}" type="presParOf" srcId="{328746D9-4850-4B24-8B99-81C0DD8FD586}" destId="{CBACD404-1643-47A7-97CA-E7997BCBB08B}" srcOrd="2" destOrd="0" presId="urn:microsoft.com/office/officeart/2008/layout/NameandTitleOrganizationalChart"/>
    <dgm:cxn modelId="{4CF80325-DD49-4718-B1E2-4C17069CF984}" type="presParOf" srcId="{15EA3643-1DC8-413C-9D62-9C3DBC114D48}" destId="{A3A5AFE8-1B12-4944-BEBA-4281C824F624}" srcOrd="1" destOrd="0" presId="urn:microsoft.com/office/officeart/2008/layout/NameandTitleOrganizationalChart"/>
    <dgm:cxn modelId="{BCD8647A-6250-4C55-8470-0394467C15EA}" type="presParOf" srcId="{15EA3643-1DC8-413C-9D62-9C3DBC114D48}" destId="{78A9324C-6451-4A5A-9FBB-E426360B0B2E}" srcOrd="2" destOrd="0" presId="urn:microsoft.com/office/officeart/2008/layout/NameandTitleOrganizationalChart"/>
    <dgm:cxn modelId="{2154A267-30E0-4C13-80BE-A637A0EAD8FB}" type="presParOf" srcId="{97D4C557-A2D5-4632-B99A-4B33A60E5309}" destId="{528F7061-B076-48C7-816A-985E6EBEFCF3}" srcOrd="2" destOrd="0" presId="urn:microsoft.com/office/officeart/2008/layout/NameandTitleOrganizationalChart"/>
    <dgm:cxn modelId="{6F461542-BAF3-4D88-84D8-F6ED49F52948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Lizzie Miller</a:t>
          </a:r>
          <a:endParaRPr lang="en-US" dirty="0"/>
        </a:p>
      </dgm:t>
    </dgm:pt>
    <dgm:pt modelId="{4C85C29F-B3CD-46BA-9CC5-ADF80F0CEDB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Shuksan</a:t>
          </a:r>
          <a:r>
            <a:rPr lang="en-US" dirty="0" smtClean="0"/>
            <a:t> Community Network</a:t>
          </a:r>
        </a:p>
      </dgm:t>
    </dgm:pt>
    <dgm:pt modelId="{D5EDEA25-F910-4144-9ED2-119D3AC9D653}" type="parTrans" cxnId="{7F7026C0-F8C4-4BFE-AE14-7E37FAB84DBC}">
      <dgm:prSet/>
      <dgm:spPr/>
      <dgm:t>
        <a:bodyPr/>
        <a:lstStyle/>
        <a:p>
          <a:endParaRPr lang="en-US"/>
        </a:p>
      </dgm:t>
    </dgm:pt>
    <dgm:pt modelId="{DF1E7655-F21E-4530-8CA1-8EED9C1535A1}" type="sibTrans" cxnId="{7F7026C0-F8C4-4BFE-AE14-7E37FAB84DB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619710EC-3C18-45B8-80D2-EF9BEAA911E0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Communities in Schools</a:t>
          </a:r>
          <a:endParaRPr lang="en-US" dirty="0"/>
        </a:p>
      </dgm:t>
    </dgm:pt>
    <dgm:pt modelId="{0482748D-2408-4F82-B794-FAB62521600E}" type="parTrans" cxnId="{709FDF78-942A-4C31-A5F7-18EBC03AA433}">
      <dgm:prSet/>
      <dgm:spPr/>
      <dgm:t>
        <a:bodyPr/>
        <a:lstStyle/>
        <a:p>
          <a:endParaRPr lang="en-US"/>
        </a:p>
      </dgm:t>
    </dgm:pt>
    <dgm:pt modelId="{83707332-5F5F-4434-9B8A-E5E20F4D3184}" type="sibTrans" cxnId="{709FDF78-942A-4C31-A5F7-18EBC03AA433}">
      <dgm:prSet/>
      <dgm:spPr/>
      <dgm:t>
        <a:bodyPr/>
        <a:lstStyle/>
        <a:p>
          <a:pPr algn="ctr"/>
          <a:r>
            <a:rPr lang="en-US" dirty="0" err="1" smtClean="0"/>
            <a:t>Shuksan</a:t>
          </a:r>
          <a:r>
            <a:rPr lang="en-US" dirty="0" smtClean="0"/>
            <a:t> Subcontractor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Whatcom County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Ferndale Community Coalition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72B3D5F3-8305-40B2-961E-43C8A18B3176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Communities in Schools</a:t>
          </a:r>
          <a:endParaRPr lang="en-US" dirty="0"/>
        </a:p>
      </dgm:t>
    </dgm:pt>
    <dgm:pt modelId="{2032E531-B6F7-488B-834D-21F6239B1DB3}" type="parTrans" cxnId="{A104ACC1-BBEA-4D6A-BECB-88BE6BB10AD1}">
      <dgm:prSet/>
      <dgm:spPr/>
      <dgm:t>
        <a:bodyPr/>
        <a:lstStyle/>
        <a:p>
          <a:endParaRPr lang="en-US"/>
        </a:p>
      </dgm:t>
    </dgm:pt>
    <dgm:pt modelId="{47E02A3E-1463-488E-B18F-B1D54928CBE0}" type="sibTrans" cxnId="{A104ACC1-BBEA-4D6A-BECB-88BE6BB10AD1}">
      <dgm:prSet/>
      <dgm:spPr/>
      <dgm:t>
        <a:bodyPr/>
        <a:lstStyle/>
        <a:p>
          <a:pPr algn="ctr"/>
          <a:r>
            <a:rPr lang="en-US" dirty="0" smtClean="0"/>
            <a:t>Ferndale Subcontractor</a:t>
          </a:r>
          <a:endParaRPr lang="en-US" dirty="0"/>
        </a:p>
      </dgm:t>
    </dgm:pt>
    <dgm:pt modelId="{71B01197-1530-473A-BAEB-55EFA98CC4FE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Whatcom Family &amp; Community Network</a:t>
          </a:r>
          <a:endParaRPr lang="en-US" dirty="0"/>
        </a:p>
      </dgm:t>
    </dgm:pt>
    <dgm:pt modelId="{00D7EABF-B17D-45D5-B5E3-25C28A59E35A}" type="parTrans" cxnId="{3D31808C-D590-4652-93C0-205A4D15BA39}">
      <dgm:prSet/>
      <dgm:spPr/>
      <dgm:t>
        <a:bodyPr/>
        <a:lstStyle/>
        <a:p>
          <a:endParaRPr lang="en-US"/>
        </a:p>
      </dgm:t>
    </dgm:pt>
    <dgm:pt modelId="{4A5A8695-D84D-48D1-B274-FA1A3BB77F40}" type="sibTrans" cxnId="{3D31808C-D590-4652-93C0-205A4D15BA39}">
      <dgm:prSet/>
      <dgm:spPr/>
      <dgm:t>
        <a:bodyPr/>
        <a:lstStyle/>
        <a:p>
          <a:r>
            <a:rPr lang="en-US" dirty="0" err="1" smtClean="0"/>
            <a:t>Shuksan</a:t>
          </a:r>
          <a:r>
            <a:rPr lang="en-US" dirty="0" smtClean="0"/>
            <a:t> Subcontractor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6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2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6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6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D6C5C114-280C-4EA6-8066-CA7C39BB69F8}" type="pres">
      <dgm:prSet presAssocID="{2032E531-B6F7-488B-834D-21F6239B1DB3}" presName="Name37" presStyleLbl="parChTrans1D4" presStyleIdx="0" presStyleCnt="3"/>
      <dgm:spPr/>
      <dgm:t>
        <a:bodyPr/>
        <a:lstStyle/>
        <a:p>
          <a:endParaRPr lang="en-US"/>
        </a:p>
      </dgm:t>
    </dgm:pt>
    <dgm:pt modelId="{69B5D8E0-3CDD-405F-B61C-484B343B667A}" type="pres">
      <dgm:prSet presAssocID="{72B3D5F3-8305-40B2-961E-43C8A18B3176}" presName="hierRoot2" presStyleCnt="0">
        <dgm:presLayoutVars>
          <dgm:hierBranch val="init"/>
        </dgm:presLayoutVars>
      </dgm:prSet>
      <dgm:spPr/>
    </dgm:pt>
    <dgm:pt modelId="{173E5BE9-04A7-4357-BFF5-5B6694E1EEFA}" type="pres">
      <dgm:prSet presAssocID="{72B3D5F3-8305-40B2-961E-43C8A18B3176}" presName="rootComposite" presStyleCnt="0"/>
      <dgm:spPr/>
    </dgm:pt>
    <dgm:pt modelId="{F59EB7E5-2DFE-4194-8781-36C72AD7D323}" type="pres">
      <dgm:prSet presAssocID="{72B3D5F3-8305-40B2-961E-43C8A18B3176}" presName="rootText" presStyleLbl="node1" presStyleIdx="2" presStyleCnt="6" custScaleX="128928" custScaleY="57992" custLinFactNeighborX="3018" custLinFactNeighborY="81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88AAD38-4B24-4EE7-8CAA-3958B46F2E64}" type="pres">
      <dgm:prSet presAssocID="{72B3D5F3-8305-40B2-961E-43C8A18B3176}" presName="titleText2" presStyleLbl="fgAcc1" presStyleIdx="2" presStyleCnt="6" custScaleX="124326" custLinFactNeighborX="4269" custLinFactNeighborY="-2299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B6698A6-1417-4AAC-AADE-CA7D55F6B424}" type="pres">
      <dgm:prSet presAssocID="{72B3D5F3-8305-40B2-961E-43C8A18B3176}" presName="rootConnector" presStyleLbl="node4" presStyleIdx="0" presStyleCnt="0"/>
      <dgm:spPr/>
      <dgm:t>
        <a:bodyPr/>
        <a:lstStyle/>
        <a:p>
          <a:endParaRPr lang="en-US"/>
        </a:p>
      </dgm:t>
    </dgm:pt>
    <dgm:pt modelId="{AAE38601-04BE-41E1-8334-6EB075AA108E}" type="pres">
      <dgm:prSet presAssocID="{72B3D5F3-8305-40B2-961E-43C8A18B3176}" presName="hierChild4" presStyleCnt="0"/>
      <dgm:spPr/>
    </dgm:pt>
    <dgm:pt modelId="{D95728BB-4567-4406-A0DA-DFAF256FFF70}" type="pres">
      <dgm:prSet presAssocID="{72B3D5F3-8305-40B2-961E-43C8A18B3176}" presName="hierChild5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337236EF-6310-4151-B408-2D84439195DD}" type="pres">
      <dgm:prSet presAssocID="{D5EDEA25-F910-4144-9ED2-119D3AC9D653}" presName="Name37" presStyleLbl="parChTrans1D3" presStyleIdx="1" presStyleCnt="2"/>
      <dgm:spPr/>
      <dgm:t>
        <a:bodyPr/>
        <a:lstStyle/>
        <a:p>
          <a:endParaRPr lang="en-US"/>
        </a:p>
      </dgm:t>
    </dgm:pt>
    <dgm:pt modelId="{E34CB578-8B30-4BD3-B92A-F3F26CBD8620}" type="pres">
      <dgm:prSet presAssocID="{4C85C29F-B3CD-46BA-9CC5-ADF80F0CEDBF}" presName="hierRoot2" presStyleCnt="0">
        <dgm:presLayoutVars>
          <dgm:hierBranch val="init"/>
        </dgm:presLayoutVars>
      </dgm:prSet>
      <dgm:spPr/>
    </dgm:pt>
    <dgm:pt modelId="{AEC1AC20-FADD-492E-8513-ED801DF45178}" type="pres">
      <dgm:prSet presAssocID="{4C85C29F-B3CD-46BA-9CC5-ADF80F0CEDBF}" presName="rootComposite" presStyleCnt="0"/>
      <dgm:spPr/>
    </dgm:pt>
    <dgm:pt modelId="{96E187B7-0A16-4F37-8EF4-E860C31E3350}" type="pres">
      <dgm:prSet presAssocID="{4C85C29F-B3CD-46BA-9CC5-ADF80F0CEDBF}" presName="rootText" presStyleLbl="node1" presStyleIdx="3" presStyleCnt="6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6A2474-E060-430E-BAEB-7DD819314325}" type="pres">
      <dgm:prSet presAssocID="{4C85C29F-B3CD-46BA-9CC5-ADF80F0CEDBF}" presName="titleText2" presStyleLbl="fgAcc1" presStyleIdx="3" presStyleCnt="6" custLinFactNeighborX="25526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BC20C70-3AAB-4722-8D60-AC410019FE26}" type="pres">
      <dgm:prSet presAssocID="{4C85C29F-B3CD-46BA-9CC5-ADF80F0CEDBF}" presName="rootConnector" presStyleLbl="node3" presStyleIdx="0" presStyleCnt="0"/>
      <dgm:spPr/>
      <dgm:t>
        <a:bodyPr/>
        <a:lstStyle/>
        <a:p>
          <a:endParaRPr lang="en-US"/>
        </a:p>
      </dgm:t>
    </dgm:pt>
    <dgm:pt modelId="{1A3139C0-60D7-4A70-A857-C4852242D6DB}" type="pres">
      <dgm:prSet presAssocID="{4C85C29F-B3CD-46BA-9CC5-ADF80F0CEDBF}" presName="hierChild4" presStyleCnt="0"/>
      <dgm:spPr/>
    </dgm:pt>
    <dgm:pt modelId="{B979ED97-AA38-4A05-86E3-FC12227DE143}" type="pres">
      <dgm:prSet presAssocID="{0482748D-2408-4F82-B794-FAB62521600E}" presName="Name37" presStyleLbl="parChTrans1D4" presStyleIdx="1" presStyleCnt="3"/>
      <dgm:spPr/>
      <dgm:t>
        <a:bodyPr/>
        <a:lstStyle/>
        <a:p>
          <a:endParaRPr lang="en-US"/>
        </a:p>
      </dgm:t>
    </dgm:pt>
    <dgm:pt modelId="{999AD343-3D74-4306-A64C-52994BE26978}" type="pres">
      <dgm:prSet presAssocID="{619710EC-3C18-45B8-80D2-EF9BEAA911E0}" presName="hierRoot2" presStyleCnt="0">
        <dgm:presLayoutVars>
          <dgm:hierBranch val="init"/>
        </dgm:presLayoutVars>
      </dgm:prSet>
      <dgm:spPr/>
    </dgm:pt>
    <dgm:pt modelId="{9F3C5E22-5D0B-4CF8-9495-1F4B7AC2AE97}" type="pres">
      <dgm:prSet presAssocID="{619710EC-3C18-45B8-80D2-EF9BEAA911E0}" presName="rootComposite" presStyleCnt="0"/>
      <dgm:spPr/>
    </dgm:pt>
    <dgm:pt modelId="{38023FE6-8538-40FB-91E1-8D92C3BD19EF}" type="pres">
      <dgm:prSet presAssocID="{619710EC-3C18-45B8-80D2-EF9BEAA911E0}" presName="rootText" presStyleLbl="node1" presStyleIdx="4" presStyleCnt="6" custScaleX="128928" custScaleY="57992" custLinFactNeighborX="3018" custLinFactNeighborY="81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1520284-A1DB-4090-B317-E88FDC6B3DCB}" type="pres">
      <dgm:prSet presAssocID="{619710EC-3C18-45B8-80D2-EF9BEAA911E0}" presName="titleText2" presStyleLbl="fgAcc1" presStyleIdx="4" presStyleCnt="6" custScaleX="124326" custLinFactNeighborX="3325" custLinFactNeighborY="-2299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53DCD06-910A-4424-B4F6-E2EEB65674F5}" type="pres">
      <dgm:prSet presAssocID="{619710EC-3C18-45B8-80D2-EF9BEAA911E0}" presName="rootConnector" presStyleLbl="node4" presStyleIdx="0" presStyleCnt="0"/>
      <dgm:spPr/>
      <dgm:t>
        <a:bodyPr/>
        <a:lstStyle/>
        <a:p>
          <a:endParaRPr lang="en-US"/>
        </a:p>
      </dgm:t>
    </dgm:pt>
    <dgm:pt modelId="{CC8F2DC6-5815-4842-A49B-D0F7F4485F98}" type="pres">
      <dgm:prSet presAssocID="{619710EC-3C18-45B8-80D2-EF9BEAA911E0}" presName="hierChild4" presStyleCnt="0"/>
      <dgm:spPr/>
    </dgm:pt>
    <dgm:pt modelId="{F9466BFA-AADF-4352-8641-739804DC759F}" type="pres">
      <dgm:prSet presAssocID="{619710EC-3C18-45B8-80D2-EF9BEAA911E0}" presName="hierChild5" presStyleCnt="0"/>
      <dgm:spPr/>
    </dgm:pt>
    <dgm:pt modelId="{0538E239-32E5-4748-9810-1A15EA16832D}" type="pres">
      <dgm:prSet presAssocID="{00D7EABF-B17D-45D5-B5E3-25C28A59E35A}" presName="Name37" presStyleLbl="parChTrans1D4" presStyleIdx="2" presStyleCnt="3"/>
      <dgm:spPr/>
      <dgm:t>
        <a:bodyPr/>
        <a:lstStyle/>
        <a:p>
          <a:endParaRPr lang="en-US"/>
        </a:p>
      </dgm:t>
    </dgm:pt>
    <dgm:pt modelId="{1B4642E7-5471-4E7B-B4A2-D8A868E62394}" type="pres">
      <dgm:prSet presAssocID="{71B01197-1530-473A-BAEB-55EFA98CC4FE}" presName="hierRoot2" presStyleCnt="0">
        <dgm:presLayoutVars>
          <dgm:hierBranch val="init"/>
        </dgm:presLayoutVars>
      </dgm:prSet>
      <dgm:spPr/>
    </dgm:pt>
    <dgm:pt modelId="{BD37E796-59CE-43D1-A159-36245642E873}" type="pres">
      <dgm:prSet presAssocID="{71B01197-1530-473A-BAEB-55EFA98CC4FE}" presName="rootComposite" presStyleCnt="0"/>
      <dgm:spPr/>
    </dgm:pt>
    <dgm:pt modelId="{454AF3D0-45FB-4324-81EB-248AE8DCF051}" type="pres">
      <dgm:prSet presAssocID="{71B01197-1530-473A-BAEB-55EFA98CC4FE}" presName="rootText" presStyleLbl="node1" presStyleIdx="5" presStyleCnt="6" custScaleX="126190" custLinFactNeighborX="3166" custLinFactNeighborY="130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5166B0-555C-48BF-9238-5C46C2ACDB53}" type="pres">
      <dgm:prSet presAssocID="{71B01197-1530-473A-BAEB-55EFA98CC4FE}" presName="titleText2" presStyleLbl="fgAcc1" presStyleIdx="5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E95D6E6-02B9-407D-84BF-7E205081C88C}" type="pres">
      <dgm:prSet presAssocID="{71B01197-1530-473A-BAEB-55EFA98CC4FE}" presName="rootConnector" presStyleLbl="node4" presStyleIdx="0" presStyleCnt="0"/>
      <dgm:spPr/>
      <dgm:t>
        <a:bodyPr/>
        <a:lstStyle/>
        <a:p>
          <a:endParaRPr lang="en-US"/>
        </a:p>
      </dgm:t>
    </dgm:pt>
    <dgm:pt modelId="{5BB2CCDC-0F29-4E4F-AF0D-69D2D5532179}" type="pres">
      <dgm:prSet presAssocID="{71B01197-1530-473A-BAEB-55EFA98CC4FE}" presName="hierChild4" presStyleCnt="0"/>
      <dgm:spPr/>
    </dgm:pt>
    <dgm:pt modelId="{A025BC7B-48C9-4E04-BA65-F14FAD93ED3D}" type="pres">
      <dgm:prSet presAssocID="{71B01197-1530-473A-BAEB-55EFA98CC4FE}" presName="hierChild5" presStyleCnt="0"/>
      <dgm:spPr/>
    </dgm:pt>
    <dgm:pt modelId="{C6061DD2-CB9C-41E8-AEC4-4832A7817E54}" type="pres">
      <dgm:prSet presAssocID="{4C85C29F-B3CD-46BA-9CC5-ADF80F0CEDBF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1C076DEC-A292-4B12-8078-A09773232909}" type="presOf" srcId="{619710EC-3C18-45B8-80D2-EF9BEAA911E0}" destId="{38023FE6-8538-40FB-91E1-8D92C3BD19EF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4BAF0B01-807D-4418-A40A-AA162F4D7138}" type="presOf" srcId="{D78F380C-9C72-48AB-A511-B03940384415}" destId="{0352A6F9-048E-4422-BE15-4955D6C80C30}" srcOrd="0" destOrd="0" presId="urn:microsoft.com/office/officeart/2008/layout/NameandTitleOrganizationalChart"/>
    <dgm:cxn modelId="{13D85AE5-DF03-4EA9-8788-7279FC72C3A3}" type="presOf" srcId="{619710EC-3C18-45B8-80D2-EF9BEAA911E0}" destId="{453DCD06-910A-4424-B4F6-E2EEB65674F5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F05C8C13-F4F5-4005-91A4-14C2BE1FAA28}" type="presOf" srcId="{EF4A5054-B318-48DF-BDBD-BC66FCBA6CC7}" destId="{EF92C5DE-96C8-447E-AAE3-E7E7C4C284E6}" srcOrd="0" destOrd="0" presId="urn:microsoft.com/office/officeart/2008/layout/NameandTitleOrganizationalChart"/>
    <dgm:cxn modelId="{09B5106A-98DC-4895-943D-38F48E2C4299}" type="presOf" srcId="{D5EDEA25-F910-4144-9ED2-119D3AC9D653}" destId="{337236EF-6310-4151-B408-2D84439195DD}" srcOrd="0" destOrd="0" presId="urn:microsoft.com/office/officeart/2008/layout/NameandTitleOrganizationalChart"/>
    <dgm:cxn modelId="{E66F5FF8-432D-40BC-9D5C-0E80A516F2AE}" type="presOf" srcId="{0482748D-2408-4F82-B794-FAB62521600E}" destId="{B979ED97-AA38-4A05-86E3-FC12227DE143}" srcOrd="0" destOrd="0" presId="urn:microsoft.com/office/officeart/2008/layout/NameandTitleOrganizationalChart"/>
    <dgm:cxn modelId="{A104ACC1-BBEA-4D6A-BECB-88BE6BB10AD1}" srcId="{EF4A5054-B318-48DF-BDBD-BC66FCBA6CC7}" destId="{72B3D5F3-8305-40B2-961E-43C8A18B3176}" srcOrd="0" destOrd="0" parTransId="{2032E531-B6F7-488B-834D-21F6239B1DB3}" sibTransId="{47E02A3E-1463-488E-B18F-B1D54928CBE0}"/>
    <dgm:cxn modelId="{AF287453-36BD-49C5-AEA3-922D4B20F75D}" type="presOf" srcId="{845E32C6-99CA-4BB1-A4D1-150CE7B9CD6E}" destId="{0076968C-CC24-451C-A595-81A668974D57}" srcOrd="0" destOrd="0" presId="urn:microsoft.com/office/officeart/2008/layout/NameandTitleOrganizationalChart"/>
    <dgm:cxn modelId="{6B18BB81-AF98-4067-BE51-2A129ABFB2ED}" type="presOf" srcId="{591B8829-6551-43E8-A5F3-F171CF311CD0}" destId="{387367DB-E0FD-42CD-9D07-943E01243280}" srcOrd="0" destOrd="0" presId="urn:microsoft.com/office/officeart/2008/layout/NameandTitleOrganizationalChart"/>
    <dgm:cxn modelId="{535AEC00-2660-4F6B-A908-014956AD8070}" type="presOf" srcId="{4C85C29F-B3CD-46BA-9CC5-ADF80F0CEDBF}" destId="{ABC20C70-3AAB-4722-8D60-AC410019FE26}" srcOrd="1" destOrd="0" presId="urn:microsoft.com/office/officeart/2008/layout/NameandTitleOrganizationalChart"/>
    <dgm:cxn modelId="{AFDB5993-9FE2-4FE0-AFA5-8E4EECD9B7AC}" type="presOf" srcId="{4C85C29F-B3CD-46BA-9CC5-ADF80F0CEDBF}" destId="{96E187B7-0A16-4F37-8EF4-E860C31E3350}" srcOrd="0" destOrd="0" presId="urn:microsoft.com/office/officeart/2008/layout/NameandTitleOrganizationalChart"/>
    <dgm:cxn modelId="{109F1E74-ECD9-4993-939F-3869254C7879}" type="presOf" srcId="{83707332-5F5F-4434-9B8A-E5E20F4D3184}" destId="{41520284-A1DB-4090-B317-E88FDC6B3DCB}" srcOrd="0" destOrd="0" presId="urn:microsoft.com/office/officeart/2008/layout/NameandTitleOrganizationalChart"/>
    <dgm:cxn modelId="{03780302-9EFE-4CBE-B175-5F46085D3E0E}" type="presOf" srcId="{5041890F-8081-4E82-AF5B-6B1BF12B672F}" destId="{4DD2F3FC-CDB1-4045-A099-BB32BC30CD1E}" srcOrd="0" destOrd="0" presId="urn:microsoft.com/office/officeart/2008/layout/NameandTitleOrganizationalChart"/>
    <dgm:cxn modelId="{44578B5A-A287-480F-B177-56695B5A5379}" type="presOf" srcId="{72B3D5F3-8305-40B2-961E-43C8A18B3176}" destId="{8B6698A6-1417-4AAC-AADE-CA7D55F6B424}" srcOrd="1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CA3C6B49-5F68-4C3D-8671-5C8DBBFA5867}" type="presOf" srcId="{A43230F7-87A4-4681-8A7E-2F9394CC57FE}" destId="{44CBA1FA-4AD4-40B9-84A4-2BFD3A706B25}" srcOrd="1" destOrd="0" presId="urn:microsoft.com/office/officeart/2008/layout/NameandTitleOrganizationalChart"/>
    <dgm:cxn modelId="{DB41DF7D-5E41-42B8-B376-6F715DB5849D}" type="presOf" srcId="{72B3D5F3-8305-40B2-961E-43C8A18B3176}" destId="{F59EB7E5-2DFE-4194-8781-36C72AD7D323}" srcOrd="0" destOrd="0" presId="urn:microsoft.com/office/officeart/2008/layout/NameandTitleOrganizationalChart"/>
    <dgm:cxn modelId="{E484F1FF-3A8B-4849-AA34-4FC4D21A5E3B}" type="presOf" srcId="{EF4A5054-B318-48DF-BDBD-BC66FCBA6CC7}" destId="{CBACD404-1643-47A7-97CA-E7997BCBB08B}" srcOrd="1" destOrd="0" presId="urn:microsoft.com/office/officeart/2008/layout/NameandTitleOrganizationalChart"/>
    <dgm:cxn modelId="{426F1E38-9432-4C62-A36E-7EFF2D18EDE9}" type="presOf" srcId="{116C4451-0B77-4E41-9609-5AAA27312FE6}" destId="{68DD19E0-58E8-44E9-A39E-064356409476}" srcOrd="0" destOrd="0" presId="urn:microsoft.com/office/officeart/2008/layout/NameandTitleOrganizationalChart"/>
    <dgm:cxn modelId="{B171B2F7-4D43-4596-BAAF-DD449F174F5D}" type="presOf" srcId="{DF1E7655-F21E-4530-8CA1-8EED9C1535A1}" destId="{EC6A2474-E060-430E-BAEB-7DD819314325}" srcOrd="0" destOrd="0" presId="urn:microsoft.com/office/officeart/2008/layout/NameandTitleOrganizationalChart"/>
    <dgm:cxn modelId="{92E14C96-F21B-4CA5-93BB-CB1C23194EBC}" type="presOf" srcId="{47E02A3E-1463-488E-B18F-B1D54928CBE0}" destId="{888AAD38-4B24-4EE7-8CAA-3958B46F2E64}" srcOrd="0" destOrd="0" presId="urn:microsoft.com/office/officeart/2008/layout/NameandTitleOrganizationalChart"/>
    <dgm:cxn modelId="{C8C9BF30-6CED-4F4D-94D5-4B2855D4AFAB}" type="presOf" srcId="{779498DE-68F5-4AA3-94DE-731736B5607B}" destId="{26A5B01C-189B-4263-9E0F-26258162A49A}" srcOrd="0" destOrd="0" presId="urn:microsoft.com/office/officeart/2008/layout/NameandTitleOrganizationalChart"/>
    <dgm:cxn modelId="{8A4FD0C8-C042-4C4C-A155-AC83E6D7C6A3}" type="presOf" srcId="{71B01197-1530-473A-BAEB-55EFA98CC4FE}" destId="{454AF3D0-45FB-4324-81EB-248AE8DCF051}" srcOrd="0" destOrd="0" presId="urn:microsoft.com/office/officeart/2008/layout/NameandTitleOrganizationalChart"/>
    <dgm:cxn modelId="{709FDF78-942A-4C31-A5F7-18EBC03AA433}" srcId="{4C85C29F-B3CD-46BA-9CC5-ADF80F0CEDBF}" destId="{619710EC-3C18-45B8-80D2-EF9BEAA911E0}" srcOrd="0" destOrd="0" parTransId="{0482748D-2408-4F82-B794-FAB62521600E}" sibTransId="{83707332-5F5F-4434-9B8A-E5E20F4D3184}"/>
    <dgm:cxn modelId="{3D31808C-D590-4652-93C0-205A4D15BA39}" srcId="{4C85C29F-B3CD-46BA-9CC5-ADF80F0CEDBF}" destId="{71B01197-1530-473A-BAEB-55EFA98CC4FE}" srcOrd="1" destOrd="0" parTransId="{00D7EABF-B17D-45D5-B5E3-25C28A59E35A}" sibTransId="{4A5A8695-D84D-48D1-B274-FA1A3BB77F40}"/>
    <dgm:cxn modelId="{94D915E7-7404-43A8-AF58-6DCA20290E75}" type="presOf" srcId="{71B01197-1530-473A-BAEB-55EFA98CC4FE}" destId="{2E95D6E6-02B9-407D-84BF-7E205081C88C}" srcOrd="1" destOrd="0" presId="urn:microsoft.com/office/officeart/2008/layout/NameandTitleOrganizationalChart"/>
    <dgm:cxn modelId="{B37B5867-97F7-453F-980A-751FBC50F2CE}" type="presOf" srcId="{116C4451-0B77-4E41-9609-5AAA27312FE6}" destId="{4B08B3D5-1766-46C7-8D39-03BCC7AA4A7A}" srcOrd="1" destOrd="0" presId="urn:microsoft.com/office/officeart/2008/layout/NameandTitleOrganizationalChart"/>
    <dgm:cxn modelId="{D878328B-1EBA-494D-970E-00DDDD9D51DA}" type="presOf" srcId="{A43230F7-87A4-4681-8A7E-2F9394CC57FE}" destId="{DA23F6B7-F9F0-49F7-8AD8-7F02FA4F6FB0}" srcOrd="0" destOrd="0" presId="urn:microsoft.com/office/officeart/2008/layout/NameandTitleOrganizationalChart"/>
    <dgm:cxn modelId="{55464C36-ECFD-40DB-B803-FBE6B2771CCE}" type="presOf" srcId="{2EB81D67-D7D0-4D3D-B4DD-A35D6809153D}" destId="{4EB63215-7AAF-4D97-8A01-987FE82C5DB8}" srcOrd="0" destOrd="0" presId="urn:microsoft.com/office/officeart/2008/layout/NameandTitleOrganizationalChart"/>
    <dgm:cxn modelId="{B6F27784-0B3F-414B-BE32-DAC77920199D}" type="presOf" srcId="{2032E531-B6F7-488B-834D-21F6239B1DB3}" destId="{D6C5C114-280C-4EA6-8066-CA7C39BB69F8}" srcOrd="0" destOrd="0" presId="urn:microsoft.com/office/officeart/2008/layout/NameandTitleOrganizationalChart"/>
    <dgm:cxn modelId="{4D6597F9-FBC2-47AD-A83C-38F50C2BE7A5}" type="presOf" srcId="{4A5A8695-D84D-48D1-B274-FA1A3BB77F40}" destId="{4E5166B0-555C-48BF-9238-5C46C2ACDB53}" srcOrd="0" destOrd="0" presId="urn:microsoft.com/office/officeart/2008/layout/NameandTitleOrganizationalChart"/>
    <dgm:cxn modelId="{7F7026C0-F8C4-4BFE-AE14-7E37FAB84DBC}" srcId="{A43230F7-87A4-4681-8A7E-2F9394CC57FE}" destId="{4C85C29F-B3CD-46BA-9CC5-ADF80F0CEDBF}" srcOrd="1" destOrd="0" parTransId="{D5EDEA25-F910-4144-9ED2-119D3AC9D653}" sibTransId="{DF1E7655-F21E-4530-8CA1-8EED9C1535A1}"/>
    <dgm:cxn modelId="{A60BE32D-536C-474A-BCD7-C903472A65DE}" type="presOf" srcId="{00D7EABF-B17D-45D5-B5E3-25C28A59E35A}" destId="{0538E239-32E5-4748-9810-1A15EA16832D}" srcOrd="0" destOrd="0" presId="urn:microsoft.com/office/officeart/2008/layout/NameandTitleOrganizationalChart"/>
    <dgm:cxn modelId="{87A59D3E-CADF-4B36-AB61-8490097C0939}" type="presParOf" srcId="{26A5B01C-189B-4263-9E0F-26258162A49A}" destId="{B9119BF5-3349-4744-8E97-2DB943C93581}" srcOrd="0" destOrd="0" presId="urn:microsoft.com/office/officeart/2008/layout/NameandTitleOrganizationalChart"/>
    <dgm:cxn modelId="{7B614DE7-323E-4F35-917A-333C87F37029}" type="presParOf" srcId="{B9119BF5-3349-4744-8E97-2DB943C93581}" destId="{FE9E4CF9-E81E-4D10-8FD1-64375A610AFA}" srcOrd="0" destOrd="0" presId="urn:microsoft.com/office/officeart/2008/layout/NameandTitleOrganizationalChart"/>
    <dgm:cxn modelId="{9455D4E2-3F7A-4626-852F-E5C381181F57}" type="presParOf" srcId="{FE9E4CF9-E81E-4D10-8FD1-64375A610AFA}" destId="{68DD19E0-58E8-44E9-A39E-064356409476}" srcOrd="0" destOrd="0" presId="urn:microsoft.com/office/officeart/2008/layout/NameandTitleOrganizationalChart"/>
    <dgm:cxn modelId="{0C137283-AB1B-4ABB-90A7-C49AA10AEAEF}" type="presParOf" srcId="{FE9E4CF9-E81E-4D10-8FD1-64375A610AFA}" destId="{4EB63215-7AAF-4D97-8A01-987FE82C5DB8}" srcOrd="1" destOrd="0" presId="urn:microsoft.com/office/officeart/2008/layout/NameandTitleOrganizationalChart"/>
    <dgm:cxn modelId="{83F181C1-886A-4488-B9FE-80767434846C}" type="presParOf" srcId="{FE9E4CF9-E81E-4D10-8FD1-64375A610AFA}" destId="{4B08B3D5-1766-46C7-8D39-03BCC7AA4A7A}" srcOrd="2" destOrd="0" presId="urn:microsoft.com/office/officeart/2008/layout/NameandTitleOrganizationalChart"/>
    <dgm:cxn modelId="{A8A3D6D4-AE1D-4C0C-B322-A0776EFD35B0}" type="presParOf" srcId="{B9119BF5-3349-4744-8E97-2DB943C93581}" destId="{376E8AF2-DA7A-45B2-A746-6264651B3C88}" srcOrd="1" destOrd="0" presId="urn:microsoft.com/office/officeart/2008/layout/NameandTitleOrganizationalChart"/>
    <dgm:cxn modelId="{997FAD45-C9F2-440C-A4D8-CE0EFDF85379}" type="presParOf" srcId="{376E8AF2-DA7A-45B2-A746-6264651B3C88}" destId="{0352A6F9-048E-4422-BE15-4955D6C80C30}" srcOrd="0" destOrd="0" presId="urn:microsoft.com/office/officeart/2008/layout/NameandTitleOrganizationalChart"/>
    <dgm:cxn modelId="{04CCE6BD-FFF2-42F3-AF2E-B6B3A1CE71FD}" type="presParOf" srcId="{376E8AF2-DA7A-45B2-A746-6264651B3C88}" destId="{97D4C557-A2D5-4632-B99A-4B33A60E5309}" srcOrd="1" destOrd="0" presId="urn:microsoft.com/office/officeart/2008/layout/NameandTitleOrganizationalChart"/>
    <dgm:cxn modelId="{3C0756D8-351C-4C59-A0FB-2A95EF3BC142}" type="presParOf" srcId="{97D4C557-A2D5-4632-B99A-4B33A60E5309}" destId="{C2C6E6F8-5F58-441B-9CCC-2430E3765D5B}" srcOrd="0" destOrd="0" presId="urn:microsoft.com/office/officeart/2008/layout/NameandTitleOrganizationalChart"/>
    <dgm:cxn modelId="{DE17AD45-F6AE-48C3-AC78-C94A659A090A}" type="presParOf" srcId="{C2C6E6F8-5F58-441B-9CCC-2430E3765D5B}" destId="{DA23F6B7-F9F0-49F7-8AD8-7F02FA4F6FB0}" srcOrd="0" destOrd="0" presId="urn:microsoft.com/office/officeart/2008/layout/NameandTitleOrganizationalChart"/>
    <dgm:cxn modelId="{CF3B644B-AD50-4D9C-8592-BCF6974EECC3}" type="presParOf" srcId="{C2C6E6F8-5F58-441B-9CCC-2430E3765D5B}" destId="{387367DB-E0FD-42CD-9D07-943E01243280}" srcOrd="1" destOrd="0" presId="urn:microsoft.com/office/officeart/2008/layout/NameandTitleOrganizationalChart"/>
    <dgm:cxn modelId="{D25D5038-45E4-4DF5-89F2-DAE9294C4F12}" type="presParOf" srcId="{C2C6E6F8-5F58-441B-9CCC-2430E3765D5B}" destId="{44CBA1FA-4AD4-40B9-84A4-2BFD3A706B25}" srcOrd="2" destOrd="0" presId="urn:microsoft.com/office/officeart/2008/layout/NameandTitleOrganizationalChart"/>
    <dgm:cxn modelId="{F14F8232-7C74-41FE-A4B6-6EFDFA43B929}" type="presParOf" srcId="{97D4C557-A2D5-4632-B99A-4B33A60E5309}" destId="{AD8C3560-6148-4264-8B41-C4B9A68B3D5C}" srcOrd="1" destOrd="0" presId="urn:microsoft.com/office/officeart/2008/layout/NameandTitleOrganizationalChart"/>
    <dgm:cxn modelId="{2E774DE4-D4E6-4A6E-A49C-6D32D6671382}" type="presParOf" srcId="{AD8C3560-6148-4264-8B41-C4B9A68B3D5C}" destId="{0076968C-CC24-451C-A595-81A668974D57}" srcOrd="0" destOrd="0" presId="urn:microsoft.com/office/officeart/2008/layout/NameandTitleOrganizationalChart"/>
    <dgm:cxn modelId="{D4CCCF2F-A3C9-494A-A5E9-36DCAE41646B}" type="presParOf" srcId="{AD8C3560-6148-4264-8B41-C4B9A68B3D5C}" destId="{15EA3643-1DC8-413C-9D62-9C3DBC114D48}" srcOrd="1" destOrd="0" presId="urn:microsoft.com/office/officeart/2008/layout/NameandTitleOrganizationalChart"/>
    <dgm:cxn modelId="{C275B356-9551-433A-B1A8-F93958BA632A}" type="presParOf" srcId="{15EA3643-1DC8-413C-9D62-9C3DBC114D48}" destId="{328746D9-4850-4B24-8B99-81C0DD8FD586}" srcOrd="0" destOrd="0" presId="urn:microsoft.com/office/officeart/2008/layout/NameandTitleOrganizationalChart"/>
    <dgm:cxn modelId="{31A7CF0E-7F73-4805-BBAD-DD73527F72E1}" type="presParOf" srcId="{328746D9-4850-4B24-8B99-81C0DD8FD586}" destId="{EF92C5DE-96C8-447E-AAE3-E7E7C4C284E6}" srcOrd="0" destOrd="0" presId="urn:microsoft.com/office/officeart/2008/layout/NameandTitleOrganizationalChart"/>
    <dgm:cxn modelId="{58F5300A-6438-4E20-8AE5-F2AA248B603E}" type="presParOf" srcId="{328746D9-4850-4B24-8B99-81C0DD8FD586}" destId="{4DD2F3FC-CDB1-4045-A099-BB32BC30CD1E}" srcOrd="1" destOrd="0" presId="urn:microsoft.com/office/officeart/2008/layout/NameandTitleOrganizationalChart"/>
    <dgm:cxn modelId="{19C0E963-6042-4D42-B369-FA202015AB61}" type="presParOf" srcId="{328746D9-4850-4B24-8B99-81C0DD8FD586}" destId="{CBACD404-1643-47A7-97CA-E7997BCBB08B}" srcOrd="2" destOrd="0" presId="urn:microsoft.com/office/officeart/2008/layout/NameandTitleOrganizationalChart"/>
    <dgm:cxn modelId="{958C5344-CDAF-4B14-8DE0-047EFD52B890}" type="presParOf" srcId="{15EA3643-1DC8-413C-9D62-9C3DBC114D48}" destId="{A3A5AFE8-1B12-4944-BEBA-4281C824F624}" srcOrd="1" destOrd="0" presId="urn:microsoft.com/office/officeart/2008/layout/NameandTitleOrganizationalChart"/>
    <dgm:cxn modelId="{E5420062-1EBB-4215-9F4D-816E838C7FB0}" type="presParOf" srcId="{A3A5AFE8-1B12-4944-BEBA-4281C824F624}" destId="{D6C5C114-280C-4EA6-8066-CA7C39BB69F8}" srcOrd="0" destOrd="0" presId="urn:microsoft.com/office/officeart/2008/layout/NameandTitleOrganizationalChart"/>
    <dgm:cxn modelId="{5ED0A363-DB51-427B-9423-D15A0F30DE0B}" type="presParOf" srcId="{A3A5AFE8-1B12-4944-BEBA-4281C824F624}" destId="{69B5D8E0-3CDD-405F-B61C-484B343B667A}" srcOrd="1" destOrd="0" presId="urn:microsoft.com/office/officeart/2008/layout/NameandTitleOrganizationalChart"/>
    <dgm:cxn modelId="{C29D6B84-7225-4F02-8F3C-DC490447DDE3}" type="presParOf" srcId="{69B5D8E0-3CDD-405F-B61C-484B343B667A}" destId="{173E5BE9-04A7-4357-BFF5-5B6694E1EEFA}" srcOrd="0" destOrd="0" presId="urn:microsoft.com/office/officeart/2008/layout/NameandTitleOrganizationalChart"/>
    <dgm:cxn modelId="{BA9FDB3D-D08C-4AAC-B244-5A9CB9508580}" type="presParOf" srcId="{173E5BE9-04A7-4357-BFF5-5B6694E1EEFA}" destId="{F59EB7E5-2DFE-4194-8781-36C72AD7D323}" srcOrd="0" destOrd="0" presId="urn:microsoft.com/office/officeart/2008/layout/NameandTitleOrganizationalChart"/>
    <dgm:cxn modelId="{95D1C59A-8DD7-4DEB-A52C-9963AF43DA10}" type="presParOf" srcId="{173E5BE9-04A7-4357-BFF5-5B6694E1EEFA}" destId="{888AAD38-4B24-4EE7-8CAA-3958B46F2E64}" srcOrd="1" destOrd="0" presId="urn:microsoft.com/office/officeart/2008/layout/NameandTitleOrganizationalChart"/>
    <dgm:cxn modelId="{71AB1169-065E-4745-831E-02BAE54E4336}" type="presParOf" srcId="{173E5BE9-04A7-4357-BFF5-5B6694E1EEFA}" destId="{8B6698A6-1417-4AAC-AADE-CA7D55F6B424}" srcOrd="2" destOrd="0" presId="urn:microsoft.com/office/officeart/2008/layout/NameandTitleOrganizationalChart"/>
    <dgm:cxn modelId="{D4518229-FB27-4890-9168-DD8AC5FE2720}" type="presParOf" srcId="{69B5D8E0-3CDD-405F-B61C-484B343B667A}" destId="{AAE38601-04BE-41E1-8334-6EB075AA108E}" srcOrd="1" destOrd="0" presId="urn:microsoft.com/office/officeart/2008/layout/NameandTitleOrganizationalChart"/>
    <dgm:cxn modelId="{B2A08E60-247B-41BD-A0B4-6D8FD04D537D}" type="presParOf" srcId="{69B5D8E0-3CDD-405F-B61C-484B343B667A}" destId="{D95728BB-4567-4406-A0DA-DFAF256FFF70}" srcOrd="2" destOrd="0" presId="urn:microsoft.com/office/officeart/2008/layout/NameandTitleOrganizationalChart"/>
    <dgm:cxn modelId="{2B388D75-F7D1-4CA1-93D9-3303F086A635}" type="presParOf" srcId="{15EA3643-1DC8-413C-9D62-9C3DBC114D48}" destId="{78A9324C-6451-4A5A-9FBB-E426360B0B2E}" srcOrd="2" destOrd="0" presId="urn:microsoft.com/office/officeart/2008/layout/NameandTitleOrganizationalChart"/>
    <dgm:cxn modelId="{BA7DE94D-A1D5-4184-BE78-6D133354A731}" type="presParOf" srcId="{AD8C3560-6148-4264-8B41-C4B9A68B3D5C}" destId="{337236EF-6310-4151-B408-2D84439195DD}" srcOrd="2" destOrd="0" presId="urn:microsoft.com/office/officeart/2008/layout/NameandTitleOrganizationalChart"/>
    <dgm:cxn modelId="{36903FF3-A4AB-4C37-9EBB-3971FBF46EBB}" type="presParOf" srcId="{AD8C3560-6148-4264-8B41-C4B9A68B3D5C}" destId="{E34CB578-8B30-4BD3-B92A-F3F26CBD8620}" srcOrd="3" destOrd="0" presId="urn:microsoft.com/office/officeart/2008/layout/NameandTitleOrganizationalChart"/>
    <dgm:cxn modelId="{FB3F2387-765F-4C31-A509-3F4F24C6506E}" type="presParOf" srcId="{E34CB578-8B30-4BD3-B92A-F3F26CBD8620}" destId="{AEC1AC20-FADD-492E-8513-ED801DF45178}" srcOrd="0" destOrd="0" presId="urn:microsoft.com/office/officeart/2008/layout/NameandTitleOrganizationalChart"/>
    <dgm:cxn modelId="{2D46D1AA-CE62-4761-97CA-E77317A04136}" type="presParOf" srcId="{AEC1AC20-FADD-492E-8513-ED801DF45178}" destId="{96E187B7-0A16-4F37-8EF4-E860C31E3350}" srcOrd="0" destOrd="0" presId="urn:microsoft.com/office/officeart/2008/layout/NameandTitleOrganizationalChart"/>
    <dgm:cxn modelId="{25AA82FB-0D94-41A8-939E-D40E40124C15}" type="presParOf" srcId="{AEC1AC20-FADD-492E-8513-ED801DF45178}" destId="{EC6A2474-E060-430E-BAEB-7DD819314325}" srcOrd="1" destOrd="0" presId="urn:microsoft.com/office/officeart/2008/layout/NameandTitleOrganizationalChart"/>
    <dgm:cxn modelId="{8D4F589E-2B43-49C6-BE01-385AE9475F05}" type="presParOf" srcId="{AEC1AC20-FADD-492E-8513-ED801DF45178}" destId="{ABC20C70-3AAB-4722-8D60-AC410019FE26}" srcOrd="2" destOrd="0" presId="urn:microsoft.com/office/officeart/2008/layout/NameandTitleOrganizationalChart"/>
    <dgm:cxn modelId="{4DB61F0A-2A64-4232-9F46-407F99D7C9F1}" type="presParOf" srcId="{E34CB578-8B30-4BD3-B92A-F3F26CBD8620}" destId="{1A3139C0-60D7-4A70-A857-C4852242D6DB}" srcOrd="1" destOrd="0" presId="urn:microsoft.com/office/officeart/2008/layout/NameandTitleOrganizationalChart"/>
    <dgm:cxn modelId="{0F354ABF-1FAB-4A60-97E9-F1198CEFC6AF}" type="presParOf" srcId="{1A3139C0-60D7-4A70-A857-C4852242D6DB}" destId="{B979ED97-AA38-4A05-86E3-FC12227DE143}" srcOrd="0" destOrd="0" presId="urn:microsoft.com/office/officeart/2008/layout/NameandTitleOrganizationalChart"/>
    <dgm:cxn modelId="{32AE8C85-889F-467E-B0AD-3638E4F8917A}" type="presParOf" srcId="{1A3139C0-60D7-4A70-A857-C4852242D6DB}" destId="{999AD343-3D74-4306-A64C-52994BE26978}" srcOrd="1" destOrd="0" presId="urn:microsoft.com/office/officeart/2008/layout/NameandTitleOrganizationalChart"/>
    <dgm:cxn modelId="{3F702108-8D7E-40BE-94A3-AEF9B1731BCD}" type="presParOf" srcId="{999AD343-3D74-4306-A64C-52994BE26978}" destId="{9F3C5E22-5D0B-4CF8-9495-1F4B7AC2AE97}" srcOrd="0" destOrd="0" presId="urn:microsoft.com/office/officeart/2008/layout/NameandTitleOrganizationalChart"/>
    <dgm:cxn modelId="{D29CB956-41CF-4E0D-AA37-05D86685E0BF}" type="presParOf" srcId="{9F3C5E22-5D0B-4CF8-9495-1F4B7AC2AE97}" destId="{38023FE6-8538-40FB-91E1-8D92C3BD19EF}" srcOrd="0" destOrd="0" presId="urn:microsoft.com/office/officeart/2008/layout/NameandTitleOrganizationalChart"/>
    <dgm:cxn modelId="{F6A98E56-C076-4AD8-A802-E567173B4900}" type="presParOf" srcId="{9F3C5E22-5D0B-4CF8-9495-1F4B7AC2AE97}" destId="{41520284-A1DB-4090-B317-E88FDC6B3DCB}" srcOrd="1" destOrd="0" presId="urn:microsoft.com/office/officeart/2008/layout/NameandTitleOrganizationalChart"/>
    <dgm:cxn modelId="{F7981798-50C5-4477-91CC-BFAAC8F173B2}" type="presParOf" srcId="{9F3C5E22-5D0B-4CF8-9495-1F4B7AC2AE97}" destId="{453DCD06-910A-4424-B4F6-E2EEB65674F5}" srcOrd="2" destOrd="0" presId="urn:microsoft.com/office/officeart/2008/layout/NameandTitleOrganizationalChart"/>
    <dgm:cxn modelId="{A7E3E063-67E6-4A73-83FF-E6CBE5EFB905}" type="presParOf" srcId="{999AD343-3D74-4306-A64C-52994BE26978}" destId="{CC8F2DC6-5815-4842-A49B-D0F7F4485F98}" srcOrd="1" destOrd="0" presId="urn:microsoft.com/office/officeart/2008/layout/NameandTitleOrganizationalChart"/>
    <dgm:cxn modelId="{C4212DA7-A431-4E8B-A4CC-DF1789223D04}" type="presParOf" srcId="{999AD343-3D74-4306-A64C-52994BE26978}" destId="{F9466BFA-AADF-4352-8641-739804DC759F}" srcOrd="2" destOrd="0" presId="urn:microsoft.com/office/officeart/2008/layout/NameandTitleOrganizationalChart"/>
    <dgm:cxn modelId="{195B4163-48F9-4C9F-A9AE-0D605BB7B771}" type="presParOf" srcId="{1A3139C0-60D7-4A70-A857-C4852242D6DB}" destId="{0538E239-32E5-4748-9810-1A15EA16832D}" srcOrd="2" destOrd="0" presId="urn:microsoft.com/office/officeart/2008/layout/NameandTitleOrganizationalChart"/>
    <dgm:cxn modelId="{202A4046-DB1D-4686-AEB5-E4EBFB778ACE}" type="presParOf" srcId="{1A3139C0-60D7-4A70-A857-C4852242D6DB}" destId="{1B4642E7-5471-4E7B-B4A2-D8A868E62394}" srcOrd="3" destOrd="0" presId="urn:microsoft.com/office/officeart/2008/layout/NameandTitleOrganizationalChart"/>
    <dgm:cxn modelId="{E67830AD-5C51-4CC6-B36B-732EFD4635DF}" type="presParOf" srcId="{1B4642E7-5471-4E7B-B4A2-D8A868E62394}" destId="{BD37E796-59CE-43D1-A159-36245642E873}" srcOrd="0" destOrd="0" presId="urn:microsoft.com/office/officeart/2008/layout/NameandTitleOrganizationalChart"/>
    <dgm:cxn modelId="{8E824C10-3F55-4E5A-9749-1D6C75586628}" type="presParOf" srcId="{BD37E796-59CE-43D1-A159-36245642E873}" destId="{454AF3D0-45FB-4324-81EB-248AE8DCF051}" srcOrd="0" destOrd="0" presId="urn:microsoft.com/office/officeart/2008/layout/NameandTitleOrganizationalChart"/>
    <dgm:cxn modelId="{995B9CDA-2856-439E-A8B5-0B4B4655BA28}" type="presParOf" srcId="{BD37E796-59CE-43D1-A159-36245642E873}" destId="{4E5166B0-555C-48BF-9238-5C46C2ACDB53}" srcOrd="1" destOrd="0" presId="urn:microsoft.com/office/officeart/2008/layout/NameandTitleOrganizationalChart"/>
    <dgm:cxn modelId="{19BD7529-F525-47F6-B95E-C36BE9025776}" type="presParOf" srcId="{BD37E796-59CE-43D1-A159-36245642E873}" destId="{2E95D6E6-02B9-407D-84BF-7E205081C88C}" srcOrd="2" destOrd="0" presId="urn:microsoft.com/office/officeart/2008/layout/NameandTitleOrganizationalChart"/>
    <dgm:cxn modelId="{C2CDE9DF-CCDC-401E-8AC9-0F71282633BE}" type="presParOf" srcId="{1B4642E7-5471-4E7B-B4A2-D8A868E62394}" destId="{5BB2CCDC-0F29-4E4F-AF0D-69D2D5532179}" srcOrd="1" destOrd="0" presId="urn:microsoft.com/office/officeart/2008/layout/NameandTitleOrganizationalChart"/>
    <dgm:cxn modelId="{7D7E69ED-E5A1-43FC-BEE2-A7F9DD9B60E2}" type="presParOf" srcId="{1B4642E7-5471-4E7B-B4A2-D8A868E62394}" destId="{A025BC7B-48C9-4E04-BA65-F14FAD93ED3D}" srcOrd="2" destOrd="0" presId="urn:microsoft.com/office/officeart/2008/layout/NameandTitleOrganizationalChart"/>
    <dgm:cxn modelId="{3CF1E58D-03AD-47AD-AE20-2B79A6D22143}" type="presParOf" srcId="{E34CB578-8B30-4BD3-B92A-F3F26CBD8620}" destId="{C6061DD2-CB9C-41E8-AEC4-4832A7817E54}" srcOrd="2" destOrd="0" presId="urn:microsoft.com/office/officeart/2008/layout/NameandTitleOrganizationalChart"/>
    <dgm:cxn modelId="{BC25F129-BD3D-45FF-8389-720860944CCC}" type="presParOf" srcId="{97D4C557-A2D5-4632-B99A-4B33A60E5309}" destId="{528F7061-B076-48C7-816A-985E6EBEFCF3}" srcOrd="2" destOrd="0" presId="urn:microsoft.com/office/officeart/2008/layout/NameandTitleOrganizationalChart"/>
    <dgm:cxn modelId="{B3900CA8-D29B-41FD-AA02-A640F8D83490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Ivon Urquilla</a:t>
          </a:r>
          <a:endParaRPr lang="en-US" dirty="0"/>
        </a:p>
      </dgm:t>
    </dgm:pt>
    <dgm:pt modelId="{17A3F5F9-4B8A-4C54-9313-067A45DA5AA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The Confederated Tribes of the Chehalis Reservation</a:t>
          </a:r>
          <a:endParaRPr lang="en-US" dirty="0"/>
        </a:p>
      </dgm:t>
    </dgm:pt>
    <dgm:pt modelId="{0A806F2F-54B3-470C-AE8F-AF071A634FA8}" type="parTrans" cxnId="{5584DF64-975C-4EDC-98EA-0CDE9165D69F}">
      <dgm:prSet/>
      <dgm:spPr/>
      <dgm:t>
        <a:bodyPr/>
        <a:lstStyle/>
        <a:p>
          <a:endParaRPr lang="en-US"/>
        </a:p>
      </dgm:t>
    </dgm:pt>
    <dgm:pt modelId="{CEDAC84E-6031-41EA-B497-8418E11C7821}" type="sibTrans" cxnId="{5584DF64-975C-4EDC-98EA-0CDE9165D69F}">
      <dgm:prSet/>
      <dgm:spPr/>
      <dgm:t>
        <a:bodyPr/>
        <a:lstStyle/>
        <a:p>
          <a:r>
            <a:rPr lang="en-US" dirty="0" smtClean="0"/>
            <a:t>Tribe G2G Contract</a:t>
          </a:r>
          <a:endParaRPr lang="en-US" dirty="0"/>
        </a:p>
      </dgm:t>
    </dgm:pt>
    <dgm:pt modelId="{8C13460B-96A6-4D84-BDC0-86A9E13A482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Behavioral Health</a:t>
          </a:r>
          <a:endParaRPr lang="en-US" dirty="0"/>
        </a:p>
      </dgm:t>
    </dgm:pt>
    <dgm:pt modelId="{DFE46467-3FB1-46A2-815A-5522C0C0ED1B}" type="parTrans" cxnId="{C9EF29FA-E555-48C1-90F7-E39EBD3D373B}">
      <dgm:prSet/>
      <dgm:spPr/>
      <dgm:t>
        <a:bodyPr/>
        <a:lstStyle/>
        <a:p>
          <a:endParaRPr lang="en-US"/>
        </a:p>
      </dgm:t>
    </dgm:pt>
    <dgm:pt modelId="{06959903-E642-4724-95A5-2B5D99FBF485}" type="sibTrans" cxnId="{C9EF29FA-E555-48C1-90F7-E39EBD3D373B}">
      <dgm:prSet/>
      <dgm:spPr/>
      <dgm:t>
        <a:bodyPr/>
        <a:lstStyle/>
        <a:p>
          <a:pPr algn="ctr">
            <a:spcAft>
              <a:spcPts val="0"/>
            </a:spcAft>
          </a:pPr>
          <a:r>
            <a:rPr lang="en-US" dirty="0" smtClean="0"/>
            <a:t>Tribe OBHP Consolidated Contract (Px/DMA)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84434223-10EC-466E-9164-9D468E1AADBC}" type="pres">
      <dgm:prSet presAssocID="{0A806F2F-54B3-470C-AE8F-AF071A634FA8}" presName="Name37" presStyleLbl="parChTrans1D2" presStyleIdx="0" presStyleCnt="1"/>
      <dgm:spPr/>
      <dgm:t>
        <a:bodyPr/>
        <a:lstStyle/>
        <a:p>
          <a:endParaRPr lang="en-US"/>
        </a:p>
      </dgm:t>
    </dgm:pt>
    <dgm:pt modelId="{EF07F153-2E7E-4DA5-BE21-18D8572F6619}" type="pres">
      <dgm:prSet presAssocID="{17A3F5F9-4B8A-4C54-9313-067A45DA5AAC}" presName="hierRoot2" presStyleCnt="0">
        <dgm:presLayoutVars>
          <dgm:hierBranch val="init"/>
        </dgm:presLayoutVars>
      </dgm:prSet>
      <dgm:spPr/>
    </dgm:pt>
    <dgm:pt modelId="{734B18C8-BA23-483A-BAEE-C0E5ED5F8222}" type="pres">
      <dgm:prSet presAssocID="{17A3F5F9-4B8A-4C54-9313-067A45DA5AAC}" presName="rootComposite" presStyleCnt="0"/>
      <dgm:spPr/>
    </dgm:pt>
    <dgm:pt modelId="{41BE9156-1C66-41BB-A9A4-0EC971F0E752}" type="pres">
      <dgm:prSet presAssocID="{17A3F5F9-4B8A-4C54-9313-067A45DA5AAC}" presName="rootText" presStyleLbl="node1" presStyleIdx="0" presStyleCnt="2" custScaleX="13771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2098547-4296-4BCF-9009-A7667A29D2F9}" type="pres">
      <dgm:prSet presAssocID="{17A3F5F9-4B8A-4C54-9313-067A45DA5AAC}" presName="titleText2" presStyleLbl="fgAcc1" presStyleIdx="0" presStyleCnt="2" custLinFactNeighborX="20582" custLinFactNeighborY="24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E393DF9-F3EE-42DE-9FA9-7B5315D9D38D}" type="pres">
      <dgm:prSet presAssocID="{17A3F5F9-4B8A-4C54-9313-067A45DA5AAC}" presName="rootConnector" presStyleLbl="node2" presStyleIdx="0" presStyleCnt="0"/>
      <dgm:spPr/>
      <dgm:t>
        <a:bodyPr/>
        <a:lstStyle/>
        <a:p>
          <a:endParaRPr lang="en-US"/>
        </a:p>
      </dgm:t>
    </dgm:pt>
    <dgm:pt modelId="{2CA19B1F-6AB7-45FE-842B-3867C5011759}" type="pres">
      <dgm:prSet presAssocID="{17A3F5F9-4B8A-4C54-9313-067A45DA5AAC}" presName="hierChild4" presStyleCnt="0"/>
      <dgm:spPr/>
    </dgm:pt>
    <dgm:pt modelId="{F102C1B5-5E42-4B1A-B801-741E0F2E66E2}" type="pres">
      <dgm:prSet presAssocID="{DFE46467-3FB1-46A2-815A-5522C0C0ED1B}" presName="Name37" presStyleLbl="parChTrans1D3" presStyleIdx="0" presStyleCnt="1"/>
      <dgm:spPr/>
      <dgm:t>
        <a:bodyPr/>
        <a:lstStyle/>
        <a:p>
          <a:endParaRPr lang="en-US"/>
        </a:p>
      </dgm:t>
    </dgm:pt>
    <dgm:pt modelId="{03FA38DA-CCD7-4C70-A75F-AE5D493236C8}" type="pres">
      <dgm:prSet presAssocID="{8C13460B-96A6-4D84-BDC0-86A9E13A482A}" presName="hierRoot2" presStyleCnt="0">
        <dgm:presLayoutVars>
          <dgm:hierBranch val="init"/>
        </dgm:presLayoutVars>
      </dgm:prSet>
      <dgm:spPr/>
    </dgm:pt>
    <dgm:pt modelId="{B244CF99-90FA-4985-BEC4-3A188CF0E508}" type="pres">
      <dgm:prSet presAssocID="{8C13460B-96A6-4D84-BDC0-86A9E13A482A}" presName="rootComposite" presStyleCnt="0"/>
      <dgm:spPr/>
    </dgm:pt>
    <dgm:pt modelId="{92E05718-FDB3-4F39-AEE6-ED859087597E}" type="pres">
      <dgm:prSet presAssocID="{8C13460B-96A6-4D84-BDC0-86A9E13A482A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8CD79EE-4B35-4BEC-B30B-5EA2CAF4E321}" type="pres">
      <dgm:prSet presAssocID="{8C13460B-96A6-4D84-BDC0-86A9E13A482A}" presName="titleText2" presStyleLbl="fgAcc1" presStyleIdx="1" presStyleCnt="2" custScaleX="104650" custScaleY="12536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D2C379C-1C5D-47A1-9F3F-021B996F69D0}" type="pres">
      <dgm:prSet presAssocID="{8C13460B-96A6-4D84-BDC0-86A9E13A482A}" presName="rootConnector" presStyleLbl="node3" presStyleIdx="0" presStyleCnt="0"/>
      <dgm:spPr/>
      <dgm:t>
        <a:bodyPr/>
        <a:lstStyle/>
        <a:p>
          <a:endParaRPr lang="en-US"/>
        </a:p>
      </dgm:t>
    </dgm:pt>
    <dgm:pt modelId="{3AF32B3D-B565-4935-A8F0-58A5567361F6}" type="pres">
      <dgm:prSet presAssocID="{8C13460B-96A6-4D84-BDC0-86A9E13A482A}" presName="hierChild4" presStyleCnt="0"/>
      <dgm:spPr/>
    </dgm:pt>
    <dgm:pt modelId="{40350972-7DB7-4A8A-9C2E-62C334AE3D7C}" type="pres">
      <dgm:prSet presAssocID="{8C13460B-96A6-4D84-BDC0-86A9E13A482A}" presName="hierChild5" presStyleCnt="0"/>
      <dgm:spPr/>
    </dgm:pt>
    <dgm:pt modelId="{9F411066-21E6-4B2A-882D-2FAFE2D2F61B}" type="pres">
      <dgm:prSet presAssocID="{17A3F5F9-4B8A-4C54-9313-067A45DA5AAC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0D49CF4A-16E1-4072-81C3-CAF9A43C46DA}" type="presOf" srcId="{8C13460B-96A6-4D84-BDC0-86A9E13A482A}" destId="{7D2C379C-1C5D-47A1-9F3F-021B996F69D0}" srcOrd="1" destOrd="0" presId="urn:microsoft.com/office/officeart/2008/layout/NameandTitleOrganizationalChart"/>
    <dgm:cxn modelId="{E7E1347E-6D52-46FF-879D-A59B23882D6A}" type="presOf" srcId="{116C4451-0B77-4E41-9609-5AAA27312FE6}" destId="{68DD19E0-58E8-44E9-A39E-064356409476}" srcOrd="0" destOrd="0" presId="urn:microsoft.com/office/officeart/2008/layout/NameandTitleOrganizationalChart"/>
    <dgm:cxn modelId="{E24A5E8A-C7F1-4685-8921-A20AC79F449B}" type="presOf" srcId="{CEDAC84E-6031-41EA-B497-8418E11C7821}" destId="{82098547-4296-4BCF-9009-A7667A29D2F9}" srcOrd="0" destOrd="0" presId="urn:microsoft.com/office/officeart/2008/layout/NameandTitleOrganizationalChart"/>
    <dgm:cxn modelId="{C9EF29FA-E555-48C1-90F7-E39EBD3D373B}" srcId="{17A3F5F9-4B8A-4C54-9313-067A45DA5AAC}" destId="{8C13460B-96A6-4D84-BDC0-86A9E13A482A}" srcOrd="0" destOrd="0" parTransId="{DFE46467-3FB1-46A2-815A-5522C0C0ED1B}" sibTransId="{06959903-E642-4724-95A5-2B5D99FBF485}"/>
    <dgm:cxn modelId="{B56DE7F3-116A-4848-A453-4BCA693546EE}" type="presOf" srcId="{779498DE-68F5-4AA3-94DE-731736B5607B}" destId="{26A5B01C-189B-4263-9E0F-26258162A49A}" srcOrd="0" destOrd="0" presId="urn:microsoft.com/office/officeart/2008/layout/NameandTitleOrganizationalChart"/>
    <dgm:cxn modelId="{D8485B5F-F1EB-4FD2-8CDA-9FBD01452B6A}" type="presOf" srcId="{2EB81D67-D7D0-4D3D-B4DD-A35D6809153D}" destId="{4EB63215-7AAF-4D97-8A01-987FE82C5DB8}" srcOrd="0" destOrd="0" presId="urn:microsoft.com/office/officeart/2008/layout/NameandTitleOrganizationalChart"/>
    <dgm:cxn modelId="{C5CB4628-10F1-48B5-9DCC-94A58297E65A}" type="presOf" srcId="{0A806F2F-54B3-470C-AE8F-AF071A634FA8}" destId="{84434223-10EC-466E-9164-9D468E1AADBC}" srcOrd="0" destOrd="0" presId="urn:microsoft.com/office/officeart/2008/layout/NameandTitleOrganizationalChart"/>
    <dgm:cxn modelId="{C4454032-7AE6-4FAD-8620-95329844FD80}" type="presOf" srcId="{17A3F5F9-4B8A-4C54-9313-067A45DA5AAC}" destId="{41BE9156-1C66-41BB-A9A4-0EC971F0E752}" srcOrd="0" destOrd="0" presId="urn:microsoft.com/office/officeart/2008/layout/NameandTitleOrganizationalChart"/>
    <dgm:cxn modelId="{5584DF64-975C-4EDC-98EA-0CDE9165D69F}" srcId="{116C4451-0B77-4E41-9609-5AAA27312FE6}" destId="{17A3F5F9-4B8A-4C54-9313-067A45DA5AAC}" srcOrd="0" destOrd="0" parTransId="{0A806F2F-54B3-470C-AE8F-AF071A634FA8}" sibTransId="{CEDAC84E-6031-41EA-B497-8418E11C7821}"/>
    <dgm:cxn modelId="{CF0CDE44-3B1D-4EF0-9F73-BD9188B257FC}" type="presOf" srcId="{116C4451-0B77-4E41-9609-5AAA27312FE6}" destId="{4B08B3D5-1766-46C7-8D39-03BCC7AA4A7A}" srcOrd="1" destOrd="0" presId="urn:microsoft.com/office/officeart/2008/layout/NameandTitleOrganizationalChart"/>
    <dgm:cxn modelId="{8FFC85A8-AF35-43E9-8538-F6064A3D810C}" type="presOf" srcId="{06959903-E642-4724-95A5-2B5D99FBF485}" destId="{A8CD79EE-4B35-4BEC-B30B-5EA2CAF4E321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179F3B75-E404-4016-AD7D-3C8926320BB2}" type="presOf" srcId="{17A3F5F9-4B8A-4C54-9313-067A45DA5AAC}" destId="{1E393DF9-F3EE-42DE-9FA9-7B5315D9D38D}" srcOrd="1" destOrd="0" presId="urn:microsoft.com/office/officeart/2008/layout/NameandTitleOrganizationalChart"/>
    <dgm:cxn modelId="{EC6B7B7D-1307-4A7F-9486-71E1D7B41BE0}" type="presOf" srcId="{8C13460B-96A6-4D84-BDC0-86A9E13A482A}" destId="{92E05718-FDB3-4F39-AEE6-ED859087597E}" srcOrd="0" destOrd="0" presId="urn:microsoft.com/office/officeart/2008/layout/NameandTitleOrganizationalChart"/>
    <dgm:cxn modelId="{DF047C3C-0545-4AB4-B508-3D2B478EE2EC}" type="presOf" srcId="{DFE46467-3FB1-46A2-815A-5522C0C0ED1B}" destId="{F102C1B5-5E42-4B1A-B801-741E0F2E66E2}" srcOrd="0" destOrd="0" presId="urn:microsoft.com/office/officeart/2008/layout/NameandTitleOrganizationalChart"/>
    <dgm:cxn modelId="{0C0E64C3-CAA0-4541-B567-87D0887C78EC}" type="presParOf" srcId="{26A5B01C-189B-4263-9E0F-26258162A49A}" destId="{B9119BF5-3349-4744-8E97-2DB943C93581}" srcOrd="0" destOrd="0" presId="urn:microsoft.com/office/officeart/2008/layout/NameandTitleOrganizationalChart"/>
    <dgm:cxn modelId="{135528AC-84BE-4C94-B1C8-14D1CB46EA49}" type="presParOf" srcId="{B9119BF5-3349-4744-8E97-2DB943C93581}" destId="{FE9E4CF9-E81E-4D10-8FD1-64375A610AFA}" srcOrd="0" destOrd="0" presId="urn:microsoft.com/office/officeart/2008/layout/NameandTitleOrganizationalChart"/>
    <dgm:cxn modelId="{F5B2BA0A-1805-40AB-A337-050F0A44DDA1}" type="presParOf" srcId="{FE9E4CF9-E81E-4D10-8FD1-64375A610AFA}" destId="{68DD19E0-58E8-44E9-A39E-064356409476}" srcOrd="0" destOrd="0" presId="urn:microsoft.com/office/officeart/2008/layout/NameandTitleOrganizationalChart"/>
    <dgm:cxn modelId="{DDEA7724-28DF-4840-92A3-EC21EC6B02FF}" type="presParOf" srcId="{FE9E4CF9-E81E-4D10-8FD1-64375A610AFA}" destId="{4EB63215-7AAF-4D97-8A01-987FE82C5DB8}" srcOrd="1" destOrd="0" presId="urn:microsoft.com/office/officeart/2008/layout/NameandTitleOrganizationalChart"/>
    <dgm:cxn modelId="{C26C9230-910B-494C-8EF8-83CF21A5E757}" type="presParOf" srcId="{FE9E4CF9-E81E-4D10-8FD1-64375A610AFA}" destId="{4B08B3D5-1766-46C7-8D39-03BCC7AA4A7A}" srcOrd="2" destOrd="0" presId="urn:microsoft.com/office/officeart/2008/layout/NameandTitleOrganizationalChart"/>
    <dgm:cxn modelId="{63BFF16F-8929-4012-9B48-2F7C6BB74293}" type="presParOf" srcId="{B9119BF5-3349-4744-8E97-2DB943C93581}" destId="{376E8AF2-DA7A-45B2-A746-6264651B3C88}" srcOrd="1" destOrd="0" presId="urn:microsoft.com/office/officeart/2008/layout/NameandTitleOrganizationalChart"/>
    <dgm:cxn modelId="{15543A77-FBA2-4164-A6C5-525E55273F74}" type="presParOf" srcId="{376E8AF2-DA7A-45B2-A746-6264651B3C88}" destId="{84434223-10EC-466E-9164-9D468E1AADBC}" srcOrd="0" destOrd="0" presId="urn:microsoft.com/office/officeart/2008/layout/NameandTitleOrganizationalChart"/>
    <dgm:cxn modelId="{5BE9E005-2B82-453D-B1C0-492FCC077058}" type="presParOf" srcId="{376E8AF2-DA7A-45B2-A746-6264651B3C88}" destId="{EF07F153-2E7E-4DA5-BE21-18D8572F6619}" srcOrd="1" destOrd="0" presId="urn:microsoft.com/office/officeart/2008/layout/NameandTitleOrganizationalChart"/>
    <dgm:cxn modelId="{6E3D3831-604E-4E37-A748-8F5210D43830}" type="presParOf" srcId="{EF07F153-2E7E-4DA5-BE21-18D8572F6619}" destId="{734B18C8-BA23-483A-BAEE-C0E5ED5F8222}" srcOrd="0" destOrd="0" presId="urn:microsoft.com/office/officeart/2008/layout/NameandTitleOrganizationalChart"/>
    <dgm:cxn modelId="{9F93E267-7868-4106-90B7-D8D40447ED25}" type="presParOf" srcId="{734B18C8-BA23-483A-BAEE-C0E5ED5F8222}" destId="{41BE9156-1C66-41BB-A9A4-0EC971F0E752}" srcOrd="0" destOrd="0" presId="urn:microsoft.com/office/officeart/2008/layout/NameandTitleOrganizationalChart"/>
    <dgm:cxn modelId="{27B51D3D-2685-4C48-B9B5-A2879608ABA6}" type="presParOf" srcId="{734B18C8-BA23-483A-BAEE-C0E5ED5F8222}" destId="{82098547-4296-4BCF-9009-A7667A29D2F9}" srcOrd="1" destOrd="0" presId="urn:microsoft.com/office/officeart/2008/layout/NameandTitleOrganizationalChart"/>
    <dgm:cxn modelId="{E0AB1AE0-B7DB-4758-B9F6-00B3FC232DA7}" type="presParOf" srcId="{734B18C8-BA23-483A-BAEE-C0E5ED5F8222}" destId="{1E393DF9-F3EE-42DE-9FA9-7B5315D9D38D}" srcOrd="2" destOrd="0" presId="urn:microsoft.com/office/officeart/2008/layout/NameandTitleOrganizationalChart"/>
    <dgm:cxn modelId="{085FA1AA-31A1-41F0-A774-C0FFB9D053CE}" type="presParOf" srcId="{EF07F153-2E7E-4DA5-BE21-18D8572F6619}" destId="{2CA19B1F-6AB7-45FE-842B-3867C5011759}" srcOrd="1" destOrd="0" presId="urn:microsoft.com/office/officeart/2008/layout/NameandTitleOrganizationalChart"/>
    <dgm:cxn modelId="{05AFC5C0-CD13-4778-A109-5452B1B3BC9C}" type="presParOf" srcId="{2CA19B1F-6AB7-45FE-842B-3867C5011759}" destId="{F102C1B5-5E42-4B1A-B801-741E0F2E66E2}" srcOrd="0" destOrd="0" presId="urn:microsoft.com/office/officeart/2008/layout/NameandTitleOrganizationalChart"/>
    <dgm:cxn modelId="{4AC7A118-2F7C-4326-ADED-9048EC66FAE3}" type="presParOf" srcId="{2CA19B1F-6AB7-45FE-842B-3867C5011759}" destId="{03FA38DA-CCD7-4C70-A75F-AE5D493236C8}" srcOrd="1" destOrd="0" presId="urn:microsoft.com/office/officeart/2008/layout/NameandTitleOrganizationalChart"/>
    <dgm:cxn modelId="{9C2290E5-6309-4793-ADFF-40964909CEB4}" type="presParOf" srcId="{03FA38DA-CCD7-4C70-A75F-AE5D493236C8}" destId="{B244CF99-90FA-4985-BEC4-3A188CF0E508}" srcOrd="0" destOrd="0" presId="urn:microsoft.com/office/officeart/2008/layout/NameandTitleOrganizationalChart"/>
    <dgm:cxn modelId="{EAB70ACD-CA76-4E6A-9FA8-E5D43004A70D}" type="presParOf" srcId="{B244CF99-90FA-4985-BEC4-3A188CF0E508}" destId="{92E05718-FDB3-4F39-AEE6-ED859087597E}" srcOrd="0" destOrd="0" presId="urn:microsoft.com/office/officeart/2008/layout/NameandTitleOrganizationalChart"/>
    <dgm:cxn modelId="{1F73E3CA-98DD-45D5-841B-568A7F23F0D0}" type="presParOf" srcId="{B244CF99-90FA-4985-BEC4-3A188CF0E508}" destId="{A8CD79EE-4B35-4BEC-B30B-5EA2CAF4E321}" srcOrd="1" destOrd="0" presId="urn:microsoft.com/office/officeart/2008/layout/NameandTitleOrganizationalChart"/>
    <dgm:cxn modelId="{EC1304CB-A929-44AD-B3ED-BEA310BC582A}" type="presParOf" srcId="{B244CF99-90FA-4985-BEC4-3A188CF0E508}" destId="{7D2C379C-1C5D-47A1-9F3F-021B996F69D0}" srcOrd="2" destOrd="0" presId="urn:microsoft.com/office/officeart/2008/layout/NameandTitleOrganizationalChart"/>
    <dgm:cxn modelId="{0C1DF613-99B5-4935-A051-44195CB87CD4}" type="presParOf" srcId="{03FA38DA-CCD7-4C70-A75F-AE5D493236C8}" destId="{3AF32B3D-B565-4935-A8F0-58A5567361F6}" srcOrd="1" destOrd="0" presId="urn:microsoft.com/office/officeart/2008/layout/NameandTitleOrganizationalChart"/>
    <dgm:cxn modelId="{517824C7-140E-4F34-AB6D-F4556601584A}" type="presParOf" srcId="{03FA38DA-CCD7-4C70-A75F-AE5D493236C8}" destId="{40350972-7DB7-4A8A-9C2E-62C334AE3D7C}" srcOrd="2" destOrd="0" presId="urn:microsoft.com/office/officeart/2008/layout/NameandTitleOrganizationalChart"/>
    <dgm:cxn modelId="{FA126B67-8B48-4BF3-A3D0-5525AAAE0C04}" type="presParOf" srcId="{EF07F153-2E7E-4DA5-BE21-18D8572F6619}" destId="{9F411066-21E6-4B2A-882D-2FAFE2D2F61B}" srcOrd="2" destOrd="0" presId="urn:microsoft.com/office/officeart/2008/layout/NameandTitleOrganizationalChart"/>
    <dgm:cxn modelId="{0884E361-48FB-4F7A-AEDB-FE8D4C479278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Gabby Richard</a:t>
          </a:r>
          <a:endParaRPr lang="en-US" dirty="0"/>
        </a:p>
      </dgm:t>
    </dgm:pt>
    <dgm:pt modelId="{17A3F5F9-4B8A-4C54-9313-067A45DA5AA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Colville Tribe</a:t>
          </a:r>
          <a:endParaRPr lang="en-US" dirty="0"/>
        </a:p>
      </dgm:t>
    </dgm:pt>
    <dgm:pt modelId="{0A806F2F-54B3-470C-AE8F-AF071A634FA8}" type="parTrans" cxnId="{5584DF64-975C-4EDC-98EA-0CDE9165D69F}">
      <dgm:prSet/>
      <dgm:spPr/>
      <dgm:t>
        <a:bodyPr/>
        <a:lstStyle/>
        <a:p>
          <a:endParaRPr lang="en-US"/>
        </a:p>
      </dgm:t>
    </dgm:pt>
    <dgm:pt modelId="{CEDAC84E-6031-41EA-B497-8418E11C7821}" type="sibTrans" cxnId="{5584DF64-975C-4EDC-98EA-0CDE9165D69F}">
      <dgm:prSet/>
      <dgm:spPr/>
      <dgm:t>
        <a:bodyPr/>
        <a:lstStyle/>
        <a:p>
          <a:r>
            <a:rPr lang="en-US" dirty="0" smtClean="0"/>
            <a:t>Tribe G2G Contract</a:t>
          </a:r>
          <a:endParaRPr lang="en-US" dirty="0"/>
        </a:p>
      </dgm:t>
    </dgm:pt>
    <dgm:pt modelId="{8C13460B-96A6-4D84-BDC0-86A9E13A482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Colville Tribes Behavioral Health</a:t>
          </a:r>
          <a:endParaRPr lang="en-US" dirty="0"/>
        </a:p>
      </dgm:t>
    </dgm:pt>
    <dgm:pt modelId="{DFE46467-3FB1-46A2-815A-5522C0C0ED1B}" type="parTrans" cxnId="{C9EF29FA-E555-48C1-90F7-E39EBD3D373B}">
      <dgm:prSet/>
      <dgm:spPr/>
      <dgm:t>
        <a:bodyPr/>
        <a:lstStyle/>
        <a:p>
          <a:endParaRPr lang="en-US"/>
        </a:p>
      </dgm:t>
    </dgm:pt>
    <dgm:pt modelId="{06959903-E642-4724-95A5-2B5D99FBF485}" type="sibTrans" cxnId="{C9EF29FA-E555-48C1-90F7-E39EBD3D373B}">
      <dgm:prSet/>
      <dgm:spPr/>
      <dgm:t>
        <a:bodyPr/>
        <a:lstStyle/>
        <a:p>
          <a:pPr algn="ctr">
            <a:spcAft>
              <a:spcPts val="0"/>
            </a:spcAft>
          </a:pPr>
          <a:r>
            <a:rPr lang="en-US" dirty="0" smtClean="0"/>
            <a:t>Tribe OBHP Consolidated Contract (Px/MHPP)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84434223-10EC-466E-9164-9D468E1AADBC}" type="pres">
      <dgm:prSet presAssocID="{0A806F2F-54B3-470C-AE8F-AF071A634FA8}" presName="Name37" presStyleLbl="parChTrans1D2" presStyleIdx="0" presStyleCnt="1"/>
      <dgm:spPr/>
      <dgm:t>
        <a:bodyPr/>
        <a:lstStyle/>
        <a:p>
          <a:endParaRPr lang="en-US"/>
        </a:p>
      </dgm:t>
    </dgm:pt>
    <dgm:pt modelId="{EF07F153-2E7E-4DA5-BE21-18D8572F6619}" type="pres">
      <dgm:prSet presAssocID="{17A3F5F9-4B8A-4C54-9313-067A45DA5AAC}" presName="hierRoot2" presStyleCnt="0">
        <dgm:presLayoutVars>
          <dgm:hierBranch val="init"/>
        </dgm:presLayoutVars>
      </dgm:prSet>
      <dgm:spPr/>
    </dgm:pt>
    <dgm:pt modelId="{734B18C8-BA23-483A-BAEE-C0E5ED5F8222}" type="pres">
      <dgm:prSet presAssocID="{17A3F5F9-4B8A-4C54-9313-067A45DA5AAC}" presName="rootComposite" presStyleCnt="0"/>
      <dgm:spPr/>
    </dgm:pt>
    <dgm:pt modelId="{41BE9156-1C66-41BB-A9A4-0EC971F0E752}" type="pres">
      <dgm:prSet presAssocID="{17A3F5F9-4B8A-4C54-9313-067A45DA5AAC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2098547-4296-4BCF-9009-A7667A29D2F9}" type="pres">
      <dgm:prSet presAssocID="{17A3F5F9-4B8A-4C54-9313-067A45DA5AAC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E393DF9-F3EE-42DE-9FA9-7B5315D9D38D}" type="pres">
      <dgm:prSet presAssocID="{17A3F5F9-4B8A-4C54-9313-067A45DA5AAC}" presName="rootConnector" presStyleLbl="node2" presStyleIdx="0" presStyleCnt="0"/>
      <dgm:spPr/>
      <dgm:t>
        <a:bodyPr/>
        <a:lstStyle/>
        <a:p>
          <a:endParaRPr lang="en-US"/>
        </a:p>
      </dgm:t>
    </dgm:pt>
    <dgm:pt modelId="{2CA19B1F-6AB7-45FE-842B-3867C5011759}" type="pres">
      <dgm:prSet presAssocID="{17A3F5F9-4B8A-4C54-9313-067A45DA5AAC}" presName="hierChild4" presStyleCnt="0"/>
      <dgm:spPr/>
    </dgm:pt>
    <dgm:pt modelId="{F102C1B5-5E42-4B1A-B801-741E0F2E66E2}" type="pres">
      <dgm:prSet presAssocID="{DFE46467-3FB1-46A2-815A-5522C0C0ED1B}" presName="Name37" presStyleLbl="parChTrans1D3" presStyleIdx="0" presStyleCnt="1"/>
      <dgm:spPr/>
      <dgm:t>
        <a:bodyPr/>
        <a:lstStyle/>
        <a:p>
          <a:endParaRPr lang="en-US"/>
        </a:p>
      </dgm:t>
    </dgm:pt>
    <dgm:pt modelId="{03FA38DA-CCD7-4C70-A75F-AE5D493236C8}" type="pres">
      <dgm:prSet presAssocID="{8C13460B-96A6-4D84-BDC0-86A9E13A482A}" presName="hierRoot2" presStyleCnt="0">
        <dgm:presLayoutVars>
          <dgm:hierBranch val="init"/>
        </dgm:presLayoutVars>
      </dgm:prSet>
      <dgm:spPr/>
    </dgm:pt>
    <dgm:pt modelId="{B244CF99-90FA-4985-BEC4-3A188CF0E508}" type="pres">
      <dgm:prSet presAssocID="{8C13460B-96A6-4D84-BDC0-86A9E13A482A}" presName="rootComposite" presStyleCnt="0"/>
      <dgm:spPr/>
    </dgm:pt>
    <dgm:pt modelId="{92E05718-FDB3-4F39-AEE6-ED859087597E}" type="pres">
      <dgm:prSet presAssocID="{8C13460B-96A6-4D84-BDC0-86A9E13A482A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8CD79EE-4B35-4BEC-B30B-5EA2CAF4E321}" type="pres">
      <dgm:prSet presAssocID="{8C13460B-96A6-4D84-BDC0-86A9E13A482A}" presName="titleText2" presStyleLbl="fgAcc1" presStyleIdx="1" presStyleCnt="2" custScaleX="104650" custScaleY="12536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D2C379C-1C5D-47A1-9F3F-021B996F69D0}" type="pres">
      <dgm:prSet presAssocID="{8C13460B-96A6-4D84-BDC0-86A9E13A482A}" presName="rootConnector" presStyleLbl="node3" presStyleIdx="0" presStyleCnt="0"/>
      <dgm:spPr/>
      <dgm:t>
        <a:bodyPr/>
        <a:lstStyle/>
        <a:p>
          <a:endParaRPr lang="en-US"/>
        </a:p>
      </dgm:t>
    </dgm:pt>
    <dgm:pt modelId="{3AF32B3D-B565-4935-A8F0-58A5567361F6}" type="pres">
      <dgm:prSet presAssocID="{8C13460B-96A6-4D84-BDC0-86A9E13A482A}" presName="hierChild4" presStyleCnt="0"/>
      <dgm:spPr/>
    </dgm:pt>
    <dgm:pt modelId="{40350972-7DB7-4A8A-9C2E-62C334AE3D7C}" type="pres">
      <dgm:prSet presAssocID="{8C13460B-96A6-4D84-BDC0-86A9E13A482A}" presName="hierChild5" presStyleCnt="0"/>
      <dgm:spPr/>
    </dgm:pt>
    <dgm:pt modelId="{9F411066-21E6-4B2A-882D-2FAFE2D2F61B}" type="pres">
      <dgm:prSet presAssocID="{17A3F5F9-4B8A-4C54-9313-067A45DA5AAC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8DD2409F-EFB9-433A-B765-DEA6648EF013}" type="presOf" srcId="{116C4451-0B77-4E41-9609-5AAA27312FE6}" destId="{4B08B3D5-1766-46C7-8D39-03BCC7AA4A7A}" srcOrd="1" destOrd="0" presId="urn:microsoft.com/office/officeart/2008/layout/NameandTitleOrganizationalChart"/>
    <dgm:cxn modelId="{F8A7AE4C-14C6-488A-B0B9-C89EE3F4812C}" type="presOf" srcId="{DFE46467-3FB1-46A2-815A-5522C0C0ED1B}" destId="{F102C1B5-5E42-4B1A-B801-741E0F2E66E2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704716BE-8CF3-4606-8EC4-C37E7B159202}" type="presOf" srcId="{779498DE-68F5-4AA3-94DE-731736B5607B}" destId="{26A5B01C-189B-4263-9E0F-26258162A49A}" srcOrd="0" destOrd="0" presId="urn:microsoft.com/office/officeart/2008/layout/NameandTitleOrganizationalChart"/>
    <dgm:cxn modelId="{14B60054-4AF8-42D9-9692-DDDD9CA5A285}" type="presOf" srcId="{116C4451-0B77-4E41-9609-5AAA27312FE6}" destId="{68DD19E0-58E8-44E9-A39E-064356409476}" srcOrd="0" destOrd="0" presId="urn:microsoft.com/office/officeart/2008/layout/NameandTitleOrganizationalChart"/>
    <dgm:cxn modelId="{3995A648-E191-42A2-8F3C-31D4FF885181}" type="presOf" srcId="{17A3F5F9-4B8A-4C54-9313-067A45DA5AAC}" destId="{41BE9156-1C66-41BB-A9A4-0EC971F0E752}" srcOrd="0" destOrd="0" presId="urn:microsoft.com/office/officeart/2008/layout/NameandTitleOrganizationalChart"/>
    <dgm:cxn modelId="{29A30CBD-933C-4214-9122-B605ECD32EC8}" type="presOf" srcId="{0A806F2F-54B3-470C-AE8F-AF071A634FA8}" destId="{84434223-10EC-466E-9164-9D468E1AADBC}" srcOrd="0" destOrd="0" presId="urn:microsoft.com/office/officeart/2008/layout/NameandTitleOrganizationalChart"/>
    <dgm:cxn modelId="{133666F3-5DF6-427E-84B5-A79D0A27A6DB}" type="presOf" srcId="{17A3F5F9-4B8A-4C54-9313-067A45DA5AAC}" destId="{1E393DF9-F3EE-42DE-9FA9-7B5315D9D38D}" srcOrd="1" destOrd="0" presId="urn:microsoft.com/office/officeart/2008/layout/NameandTitleOrganizationalChart"/>
    <dgm:cxn modelId="{5584DF64-975C-4EDC-98EA-0CDE9165D69F}" srcId="{116C4451-0B77-4E41-9609-5AAA27312FE6}" destId="{17A3F5F9-4B8A-4C54-9313-067A45DA5AAC}" srcOrd="0" destOrd="0" parTransId="{0A806F2F-54B3-470C-AE8F-AF071A634FA8}" sibTransId="{CEDAC84E-6031-41EA-B497-8418E11C7821}"/>
    <dgm:cxn modelId="{E00461E8-1E8D-4C0B-B3CE-32444E100711}" type="presOf" srcId="{8C13460B-96A6-4D84-BDC0-86A9E13A482A}" destId="{7D2C379C-1C5D-47A1-9F3F-021B996F69D0}" srcOrd="1" destOrd="0" presId="urn:microsoft.com/office/officeart/2008/layout/NameandTitleOrganizationalChart"/>
    <dgm:cxn modelId="{0B04071D-6C2A-4FF8-AED3-63091BBF64E7}" type="presOf" srcId="{2EB81D67-D7D0-4D3D-B4DD-A35D6809153D}" destId="{4EB63215-7AAF-4D97-8A01-987FE82C5DB8}" srcOrd="0" destOrd="0" presId="urn:microsoft.com/office/officeart/2008/layout/NameandTitleOrganizationalChart"/>
    <dgm:cxn modelId="{5A44EC05-C1A4-47C9-92F3-8739735BAE9F}" type="presOf" srcId="{06959903-E642-4724-95A5-2B5D99FBF485}" destId="{A8CD79EE-4B35-4BEC-B30B-5EA2CAF4E321}" srcOrd="0" destOrd="0" presId="urn:microsoft.com/office/officeart/2008/layout/NameandTitleOrganizationalChart"/>
    <dgm:cxn modelId="{2F434009-F4FF-4903-AB1C-2FF1231DE8BE}" type="presOf" srcId="{8C13460B-96A6-4D84-BDC0-86A9E13A482A}" destId="{92E05718-FDB3-4F39-AEE6-ED859087597E}" srcOrd="0" destOrd="0" presId="urn:microsoft.com/office/officeart/2008/layout/NameandTitleOrganizationalChart"/>
    <dgm:cxn modelId="{C9EF29FA-E555-48C1-90F7-E39EBD3D373B}" srcId="{17A3F5F9-4B8A-4C54-9313-067A45DA5AAC}" destId="{8C13460B-96A6-4D84-BDC0-86A9E13A482A}" srcOrd="0" destOrd="0" parTransId="{DFE46467-3FB1-46A2-815A-5522C0C0ED1B}" sibTransId="{06959903-E642-4724-95A5-2B5D99FBF485}"/>
    <dgm:cxn modelId="{26514EDD-707D-4724-B658-BF2C7AF05CBD}" type="presOf" srcId="{CEDAC84E-6031-41EA-B497-8418E11C7821}" destId="{82098547-4296-4BCF-9009-A7667A29D2F9}" srcOrd="0" destOrd="0" presId="urn:microsoft.com/office/officeart/2008/layout/NameandTitleOrganizationalChart"/>
    <dgm:cxn modelId="{DAECFB09-31A4-4260-9123-A5935FF696EC}" type="presParOf" srcId="{26A5B01C-189B-4263-9E0F-26258162A49A}" destId="{B9119BF5-3349-4744-8E97-2DB943C93581}" srcOrd="0" destOrd="0" presId="urn:microsoft.com/office/officeart/2008/layout/NameandTitleOrganizationalChart"/>
    <dgm:cxn modelId="{A2752462-3C64-45F9-95B9-0135763250D3}" type="presParOf" srcId="{B9119BF5-3349-4744-8E97-2DB943C93581}" destId="{FE9E4CF9-E81E-4D10-8FD1-64375A610AFA}" srcOrd="0" destOrd="0" presId="urn:microsoft.com/office/officeart/2008/layout/NameandTitleOrganizationalChart"/>
    <dgm:cxn modelId="{C2BC9986-3156-4DA9-AFEF-757155BB0D78}" type="presParOf" srcId="{FE9E4CF9-E81E-4D10-8FD1-64375A610AFA}" destId="{68DD19E0-58E8-44E9-A39E-064356409476}" srcOrd="0" destOrd="0" presId="urn:microsoft.com/office/officeart/2008/layout/NameandTitleOrganizationalChart"/>
    <dgm:cxn modelId="{DD906141-0FDF-4ABA-9D1C-489AB6C8CAB7}" type="presParOf" srcId="{FE9E4CF9-E81E-4D10-8FD1-64375A610AFA}" destId="{4EB63215-7AAF-4D97-8A01-987FE82C5DB8}" srcOrd="1" destOrd="0" presId="urn:microsoft.com/office/officeart/2008/layout/NameandTitleOrganizationalChart"/>
    <dgm:cxn modelId="{9B0DB177-F57F-469B-A3CE-850B657A23AB}" type="presParOf" srcId="{FE9E4CF9-E81E-4D10-8FD1-64375A610AFA}" destId="{4B08B3D5-1766-46C7-8D39-03BCC7AA4A7A}" srcOrd="2" destOrd="0" presId="urn:microsoft.com/office/officeart/2008/layout/NameandTitleOrganizationalChart"/>
    <dgm:cxn modelId="{76DEA7BC-A647-403A-84C9-EFDB3C4E2797}" type="presParOf" srcId="{B9119BF5-3349-4744-8E97-2DB943C93581}" destId="{376E8AF2-DA7A-45B2-A746-6264651B3C88}" srcOrd="1" destOrd="0" presId="urn:microsoft.com/office/officeart/2008/layout/NameandTitleOrganizationalChart"/>
    <dgm:cxn modelId="{D659E801-4315-4ABB-BAAC-949BF897968B}" type="presParOf" srcId="{376E8AF2-DA7A-45B2-A746-6264651B3C88}" destId="{84434223-10EC-466E-9164-9D468E1AADBC}" srcOrd="0" destOrd="0" presId="urn:microsoft.com/office/officeart/2008/layout/NameandTitleOrganizationalChart"/>
    <dgm:cxn modelId="{899CFE1E-C594-4FEB-825D-8B732B83CD37}" type="presParOf" srcId="{376E8AF2-DA7A-45B2-A746-6264651B3C88}" destId="{EF07F153-2E7E-4DA5-BE21-18D8572F6619}" srcOrd="1" destOrd="0" presId="urn:microsoft.com/office/officeart/2008/layout/NameandTitleOrganizationalChart"/>
    <dgm:cxn modelId="{874981B7-ECFF-473B-BCD3-F97A340CD591}" type="presParOf" srcId="{EF07F153-2E7E-4DA5-BE21-18D8572F6619}" destId="{734B18C8-BA23-483A-BAEE-C0E5ED5F8222}" srcOrd="0" destOrd="0" presId="urn:microsoft.com/office/officeart/2008/layout/NameandTitleOrganizationalChart"/>
    <dgm:cxn modelId="{517754DF-06CF-44EF-ADA0-0AAC42A6AE4E}" type="presParOf" srcId="{734B18C8-BA23-483A-BAEE-C0E5ED5F8222}" destId="{41BE9156-1C66-41BB-A9A4-0EC971F0E752}" srcOrd="0" destOrd="0" presId="urn:microsoft.com/office/officeart/2008/layout/NameandTitleOrganizationalChart"/>
    <dgm:cxn modelId="{AEC13CBD-FF67-462A-B521-6D2EB55DCBE9}" type="presParOf" srcId="{734B18C8-BA23-483A-BAEE-C0E5ED5F8222}" destId="{82098547-4296-4BCF-9009-A7667A29D2F9}" srcOrd="1" destOrd="0" presId="urn:microsoft.com/office/officeart/2008/layout/NameandTitleOrganizationalChart"/>
    <dgm:cxn modelId="{972D2BC2-498C-4095-BEDE-0D3CFEA60E34}" type="presParOf" srcId="{734B18C8-BA23-483A-BAEE-C0E5ED5F8222}" destId="{1E393DF9-F3EE-42DE-9FA9-7B5315D9D38D}" srcOrd="2" destOrd="0" presId="urn:microsoft.com/office/officeart/2008/layout/NameandTitleOrganizationalChart"/>
    <dgm:cxn modelId="{C9BAFE76-4577-4E10-ACFB-7D7867582865}" type="presParOf" srcId="{EF07F153-2E7E-4DA5-BE21-18D8572F6619}" destId="{2CA19B1F-6AB7-45FE-842B-3867C5011759}" srcOrd="1" destOrd="0" presId="urn:microsoft.com/office/officeart/2008/layout/NameandTitleOrganizationalChart"/>
    <dgm:cxn modelId="{CB3A79E7-3A77-41AC-A139-A1259963082D}" type="presParOf" srcId="{2CA19B1F-6AB7-45FE-842B-3867C5011759}" destId="{F102C1B5-5E42-4B1A-B801-741E0F2E66E2}" srcOrd="0" destOrd="0" presId="urn:microsoft.com/office/officeart/2008/layout/NameandTitleOrganizationalChart"/>
    <dgm:cxn modelId="{80341035-5927-42A3-B625-C194E90D6232}" type="presParOf" srcId="{2CA19B1F-6AB7-45FE-842B-3867C5011759}" destId="{03FA38DA-CCD7-4C70-A75F-AE5D493236C8}" srcOrd="1" destOrd="0" presId="urn:microsoft.com/office/officeart/2008/layout/NameandTitleOrganizationalChart"/>
    <dgm:cxn modelId="{FF01C484-AAB7-4733-A16A-AE777DF97573}" type="presParOf" srcId="{03FA38DA-CCD7-4C70-A75F-AE5D493236C8}" destId="{B244CF99-90FA-4985-BEC4-3A188CF0E508}" srcOrd="0" destOrd="0" presId="urn:microsoft.com/office/officeart/2008/layout/NameandTitleOrganizationalChart"/>
    <dgm:cxn modelId="{F1D302CB-73E5-4878-9F32-39D0A1110184}" type="presParOf" srcId="{B244CF99-90FA-4985-BEC4-3A188CF0E508}" destId="{92E05718-FDB3-4F39-AEE6-ED859087597E}" srcOrd="0" destOrd="0" presId="urn:microsoft.com/office/officeart/2008/layout/NameandTitleOrganizationalChart"/>
    <dgm:cxn modelId="{0AA0C55D-8306-497E-BAE0-F9352DF3FF2E}" type="presParOf" srcId="{B244CF99-90FA-4985-BEC4-3A188CF0E508}" destId="{A8CD79EE-4B35-4BEC-B30B-5EA2CAF4E321}" srcOrd="1" destOrd="0" presId="urn:microsoft.com/office/officeart/2008/layout/NameandTitleOrganizationalChart"/>
    <dgm:cxn modelId="{FF523490-597D-44A6-B6D4-93533568CDDA}" type="presParOf" srcId="{B244CF99-90FA-4985-BEC4-3A188CF0E508}" destId="{7D2C379C-1C5D-47A1-9F3F-021B996F69D0}" srcOrd="2" destOrd="0" presId="urn:microsoft.com/office/officeart/2008/layout/NameandTitleOrganizationalChart"/>
    <dgm:cxn modelId="{BF51C4D0-4308-402D-833C-626DBD57B12D}" type="presParOf" srcId="{03FA38DA-CCD7-4C70-A75F-AE5D493236C8}" destId="{3AF32B3D-B565-4935-A8F0-58A5567361F6}" srcOrd="1" destOrd="0" presId="urn:microsoft.com/office/officeart/2008/layout/NameandTitleOrganizationalChart"/>
    <dgm:cxn modelId="{6203E72B-A17B-4842-8266-A74397B1C7FA}" type="presParOf" srcId="{03FA38DA-CCD7-4C70-A75F-AE5D493236C8}" destId="{40350972-7DB7-4A8A-9C2E-62C334AE3D7C}" srcOrd="2" destOrd="0" presId="urn:microsoft.com/office/officeart/2008/layout/NameandTitleOrganizationalChart"/>
    <dgm:cxn modelId="{E434F57D-2CBA-41D7-8CC9-3FA07A238E77}" type="presParOf" srcId="{EF07F153-2E7E-4DA5-BE21-18D8572F6619}" destId="{9F411066-21E6-4B2A-882D-2FAFE2D2F61B}" srcOrd="2" destOrd="0" presId="urn:microsoft.com/office/officeart/2008/layout/NameandTitleOrganizationalChart"/>
    <dgm:cxn modelId="{C5638A1E-A804-4A35-A37D-DB27293A62BA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Ivon Urquilla</a:t>
          </a:r>
          <a:endParaRPr lang="en-US" dirty="0"/>
        </a:p>
      </dgm:t>
    </dgm:pt>
    <dgm:pt modelId="{17A3F5F9-4B8A-4C54-9313-067A45DA5AA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Cowlitz Indian Tribe</a:t>
          </a:r>
          <a:endParaRPr lang="en-US" dirty="0"/>
        </a:p>
      </dgm:t>
    </dgm:pt>
    <dgm:pt modelId="{0A806F2F-54B3-470C-AE8F-AF071A634FA8}" type="parTrans" cxnId="{5584DF64-975C-4EDC-98EA-0CDE9165D69F}">
      <dgm:prSet/>
      <dgm:spPr/>
      <dgm:t>
        <a:bodyPr/>
        <a:lstStyle/>
        <a:p>
          <a:endParaRPr lang="en-US"/>
        </a:p>
      </dgm:t>
    </dgm:pt>
    <dgm:pt modelId="{CEDAC84E-6031-41EA-B497-8418E11C7821}" type="sibTrans" cxnId="{5584DF64-975C-4EDC-98EA-0CDE9165D69F}">
      <dgm:prSet/>
      <dgm:spPr/>
      <dgm:t>
        <a:bodyPr/>
        <a:lstStyle/>
        <a:p>
          <a:r>
            <a:rPr lang="en-US" dirty="0" smtClean="0"/>
            <a:t>Tribe G2G Contract</a:t>
          </a:r>
          <a:endParaRPr lang="en-US" dirty="0"/>
        </a:p>
      </dgm:t>
    </dgm:pt>
    <dgm:pt modelId="{8C13460B-96A6-4D84-BDC0-86A9E13A482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Cowlitz Tribal Treatment</a:t>
          </a:r>
          <a:endParaRPr lang="en-US" dirty="0"/>
        </a:p>
      </dgm:t>
    </dgm:pt>
    <dgm:pt modelId="{DFE46467-3FB1-46A2-815A-5522C0C0ED1B}" type="parTrans" cxnId="{C9EF29FA-E555-48C1-90F7-E39EBD3D373B}">
      <dgm:prSet/>
      <dgm:spPr/>
      <dgm:t>
        <a:bodyPr/>
        <a:lstStyle/>
        <a:p>
          <a:endParaRPr lang="en-US"/>
        </a:p>
      </dgm:t>
    </dgm:pt>
    <dgm:pt modelId="{06959903-E642-4724-95A5-2B5D99FBF485}" type="sibTrans" cxnId="{C9EF29FA-E555-48C1-90F7-E39EBD3D373B}">
      <dgm:prSet/>
      <dgm:spPr/>
      <dgm:t>
        <a:bodyPr/>
        <a:lstStyle/>
        <a:p>
          <a:pPr algn="ctr">
            <a:spcAft>
              <a:spcPts val="0"/>
            </a:spcAft>
          </a:pPr>
          <a:r>
            <a:rPr lang="en-US" dirty="0" smtClean="0"/>
            <a:t>Tribe OBHP Consolidated Contract (DMA)</a:t>
          </a:r>
          <a:endParaRPr lang="en-US" dirty="0"/>
        </a:p>
      </dgm:t>
    </dgm:pt>
    <dgm:pt modelId="{899EC826-C5CD-43BC-ABDC-627A2031618C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Cowlitz Mental Health</a:t>
          </a:r>
          <a:endParaRPr lang="en-US" dirty="0"/>
        </a:p>
      </dgm:t>
    </dgm:pt>
    <dgm:pt modelId="{E306F7EF-FE83-4BC5-BA74-F6813C40C466}" type="parTrans" cxnId="{3E563D82-C1EC-4275-AAB3-297C4B745969}">
      <dgm:prSet/>
      <dgm:spPr/>
      <dgm:t>
        <a:bodyPr/>
        <a:lstStyle/>
        <a:p>
          <a:endParaRPr lang="en-US"/>
        </a:p>
      </dgm:t>
    </dgm:pt>
    <dgm:pt modelId="{C13AE925-1680-43BA-BE4B-7FFE216668D5}" type="sibTrans" cxnId="{3E563D82-C1EC-4275-AAB3-297C4B745969}">
      <dgm:prSet custT="1"/>
      <dgm:spPr/>
      <dgm:t>
        <a:bodyPr/>
        <a:lstStyle/>
        <a:p>
          <a:pPr algn="ctr"/>
          <a:r>
            <a:rPr lang="en-US" sz="1300" dirty="0" smtClean="0"/>
            <a:t>Tribe OBHP Consolidated Contract (MHPP)</a:t>
          </a:r>
          <a:endParaRPr lang="en-US" sz="1300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84434223-10EC-466E-9164-9D468E1AADBC}" type="pres">
      <dgm:prSet presAssocID="{0A806F2F-54B3-470C-AE8F-AF071A634FA8}" presName="Name37" presStyleLbl="parChTrans1D2" presStyleIdx="0" presStyleCnt="1"/>
      <dgm:spPr/>
      <dgm:t>
        <a:bodyPr/>
        <a:lstStyle/>
        <a:p>
          <a:endParaRPr lang="en-US"/>
        </a:p>
      </dgm:t>
    </dgm:pt>
    <dgm:pt modelId="{EF07F153-2E7E-4DA5-BE21-18D8572F6619}" type="pres">
      <dgm:prSet presAssocID="{17A3F5F9-4B8A-4C54-9313-067A45DA5AAC}" presName="hierRoot2" presStyleCnt="0">
        <dgm:presLayoutVars>
          <dgm:hierBranch val="init"/>
        </dgm:presLayoutVars>
      </dgm:prSet>
      <dgm:spPr/>
    </dgm:pt>
    <dgm:pt modelId="{734B18C8-BA23-483A-BAEE-C0E5ED5F8222}" type="pres">
      <dgm:prSet presAssocID="{17A3F5F9-4B8A-4C54-9313-067A45DA5AAC}" presName="rootComposite" presStyleCnt="0"/>
      <dgm:spPr/>
    </dgm:pt>
    <dgm:pt modelId="{41BE9156-1C66-41BB-A9A4-0EC971F0E752}" type="pres">
      <dgm:prSet presAssocID="{17A3F5F9-4B8A-4C54-9313-067A45DA5AAC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2098547-4296-4BCF-9009-A7667A29D2F9}" type="pres">
      <dgm:prSet presAssocID="{17A3F5F9-4B8A-4C54-9313-067A45DA5AAC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E393DF9-F3EE-42DE-9FA9-7B5315D9D38D}" type="pres">
      <dgm:prSet presAssocID="{17A3F5F9-4B8A-4C54-9313-067A45DA5AAC}" presName="rootConnector" presStyleLbl="node2" presStyleIdx="0" presStyleCnt="0"/>
      <dgm:spPr/>
      <dgm:t>
        <a:bodyPr/>
        <a:lstStyle/>
        <a:p>
          <a:endParaRPr lang="en-US"/>
        </a:p>
      </dgm:t>
    </dgm:pt>
    <dgm:pt modelId="{2CA19B1F-6AB7-45FE-842B-3867C5011759}" type="pres">
      <dgm:prSet presAssocID="{17A3F5F9-4B8A-4C54-9313-067A45DA5AAC}" presName="hierChild4" presStyleCnt="0"/>
      <dgm:spPr/>
    </dgm:pt>
    <dgm:pt modelId="{F102C1B5-5E42-4B1A-B801-741E0F2E66E2}" type="pres">
      <dgm:prSet presAssocID="{DFE46467-3FB1-46A2-815A-5522C0C0ED1B}" presName="Name37" presStyleLbl="parChTrans1D3" presStyleIdx="0" presStyleCnt="2"/>
      <dgm:spPr/>
      <dgm:t>
        <a:bodyPr/>
        <a:lstStyle/>
        <a:p>
          <a:endParaRPr lang="en-US"/>
        </a:p>
      </dgm:t>
    </dgm:pt>
    <dgm:pt modelId="{03FA38DA-CCD7-4C70-A75F-AE5D493236C8}" type="pres">
      <dgm:prSet presAssocID="{8C13460B-96A6-4D84-BDC0-86A9E13A482A}" presName="hierRoot2" presStyleCnt="0">
        <dgm:presLayoutVars>
          <dgm:hierBranch val="init"/>
        </dgm:presLayoutVars>
      </dgm:prSet>
      <dgm:spPr/>
    </dgm:pt>
    <dgm:pt modelId="{B244CF99-90FA-4985-BEC4-3A188CF0E508}" type="pres">
      <dgm:prSet presAssocID="{8C13460B-96A6-4D84-BDC0-86A9E13A482A}" presName="rootComposite" presStyleCnt="0"/>
      <dgm:spPr/>
    </dgm:pt>
    <dgm:pt modelId="{92E05718-FDB3-4F39-AEE6-ED859087597E}" type="pres">
      <dgm:prSet presAssocID="{8C13460B-96A6-4D84-BDC0-86A9E13A482A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8CD79EE-4B35-4BEC-B30B-5EA2CAF4E321}" type="pres">
      <dgm:prSet presAssocID="{8C13460B-96A6-4D84-BDC0-86A9E13A482A}" presName="titleText2" presStyleLbl="fgAcc1" presStyleIdx="1" presStyleCnt="3" custScaleX="104650" custScaleY="12536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D2C379C-1C5D-47A1-9F3F-021B996F69D0}" type="pres">
      <dgm:prSet presAssocID="{8C13460B-96A6-4D84-BDC0-86A9E13A482A}" presName="rootConnector" presStyleLbl="node3" presStyleIdx="0" presStyleCnt="0"/>
      <dgm:spPr/>
      <dgm:t>
        <a:bodyPr/>
        <a:lstStyle/>
        <a:p>
          <a:endParaRPr lang="en-US"/>
        </a:p>
      </dgm:t>
    </dgm:pt>
    <dgm:pt modelId="{3AF32B3D-B565-4935-A8F0-58A5567361F6}" type="pres">
      <dgm:prSet presAssocID="{8C13460B-96A6-4D84-BDC0-86A9E13A482A}" presName="hierChild4" presStyleCnt="0"/>
      <dgm:spPr/>
    </dgm:pt>
    <dgm:pt modelId="{40350972-7DB7-4A8A-9C2E-62C334AE3D7C}" type="pres">
      <dgm:prSet presAssocID="{8C13460B-96A6-4D84-BDC0-86A9E13A482A}" presName="hierChild5" presStyleCnt="0"/>
      <dgm:spPr/>
    </dgm:pt>
    <dgm:pt modelId="{91986253-8F9A-4060-A313-B6AB871D6F13}" type="pres">
      <dgm:prSet presAssocID="{E306F7EF-FE83-4BC5-BA74-F6813C40C466}" presName="Name37" presStyleLbl="parChTrans1D3" presStyleIdx="1" presStyleCnt="2"/>
      <dgm:spPr/>
      <dgm:t>
        <a:bodyPr/>
        <a:lstStyle/>
        <a:p>
          <a:endParaRPr lang="en-US"/>
        </a:p>
      </dgm:t>
    </dgm:pt>
    <dgm:pt modelId="{E0A15D1C-F3EB-46AE-A403-66C004F49B70}" type="pres">
      <dgm:prSet presAssocID="{899EC826-C5CD-43BC-ABDC-627A2031618C}" presName="hierRoot2" presStyleCnt="0">
        <dgm:presLayoutVars>
          <dgm:hierBranch val="init"/>
        </dgm:presLayoutVars>
      </dgm:prSet>
      <dgm:spPr/>
    </dgm:pt>
    <dgm:pt modelId="{F8C10950-2DFA-4ACC-A656-A863A4D3E772}" type="pres">
      <dgm:prSet presAssocID="{899EC826-C5CD-43BC-ABDC-627A2031618C}" presName="rootComposite" presStyleCnt="0"/>
      <dgm:spPr/>
    </dgm:pt>
    <dgm:pt modelId="{EEE5D6FF-C109-4227-83B1-914111C8D4EF}" type="pres">
      <dgm:prSet presAssocID="{899EC826-C5CD-43BC-ABDC-627A2031618C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26166524-9C0E-408B-B35A-611F7799DB36}" type="pres">
      <dgm:prSet presAssocID="{899EC826-C5CD-43BC-ABDC-627A2031618C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BFFA437-DF18-4C86-9890-3F7D851D0F1F}" type="pres">
      <dgm:prSet presAssocID="{899EC826-C5CD-43BC-ABDC-627A2031618C}" presName="rootConnector" presStyleLbl="node3" presStyleIdx="0" presStyleCnt="0"/>
      <dgm:spPr/>
      <dgm:t>
        <a:bodyPr/>
        <a:lstStyle/>
        <a:p>
          <a:endParaRPr lang="en-US"/>
        </a:p>
      </dgm:t>
    </dgm:pt>
    <dgm:pt modelId="{FC8C89E2-4CA5-4362-85F1-1B5BD1978FD3}" type="pres">
      <dgm:prSet presAssocID="{899EC826-C5CD-43BC-ABDC-627A2031618C}" presName="hierChild4" presStyleCnt="0"/>
      <dgm:spPr/>
    </dgm:pt>
    <dgm:pt modelId="{0EC5BE4D-7B36-4A16-9732-4E24F90AD5E2}" type="pres">
      <dgm:prSet presAssocID="{899EC826-C5CD-43BC-ABDC-627A2031618C}" presName="hierChild5" presStyleCnt="0"/>
      <dgm:spPr/>
    </dgm:pt>
    <dgm:pt modelId="{9F411066-21E6-4B2A-882D-2FAFE2D2F61B}" type="pres">
      <dgm:prSet presAssocID="{17A3F5F9-4B8A-4C54-9313-067A45DA5AAC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3E563D82-C1EC-4275-AAB3-297C4B745969}" srcId="{17A3F5F9-4B8A-4C54-9313-067A45DA5AAC}" destId="{899EC826-C5CD-43BC-ABDC-627A2031618C}" srcOrd="1" destOrd="0" parTransId="{E306F7EF-FE83-4BC5-BA74-F6813C40C466}" sibTransId="{C13AE925-1680-43BA-BE4B-7FFE216668D5}"/>
    <dgm:cxn modelId="{0F391226-507C-4401-B908-6DD11504986D}" type="presOf" srcId="{899EC826-C5CD-43BC-ABDC-627A2031618C}" destId="{EEE5D6FF-C109-4227-83B1-914111C8D4EF}" srcOrd="0" destOrd="0" presId="urn:microsoft.com/office/officeart/2008/layout/NameandTitleOrganizationalChart"/>
    <dgm:cxn modelId="{B898534F-5FE3-4431-8BC6-CD5CF932B209}" type="presOf" srcId="{8C13460B-96A6-4D84-BDC0-86A9E13A482A}" destId="{92E05718-FDB3-4F39-AEE6-ED859087597E}" srcOrd="0" destOrd="0" presId="urn:microsoft.com/office/officeart/2008/layout/NameandTitleOrganizationalChart"/>
    <dgm:cxn modelId="{1D4842B0-B2F8-474D-B523-F1AE29CF9452}" type="presOf" srcId="{17A3F5F9-4B8A-4C54-9313-067A45DA5AAC}" destId="{41BE9156-1C66-41BB-A9A4-0EC971F0E752}" srcOrd="0" destOrd="0" presId="urn:microsoft.com/office/officeart/2008/layout/NameandTitleOrganizationalChart"/>
    <dgm:cxn modelId="{AA3445A6-BE75-4174-8603-A2787655434C}" type="presOf" srcId="{2EB81D67-D7D0-4D3D-B4DD-A35D6809153D}" destId="{4EB63215-7AAF-4D97-8A01-987FE82C5DB8}" srcOrd="0" destOrd="0" presId="urn:microsoft.com/office/officeart/2008/layout/NameandTitleOrganizationalChart"/>
    <dgm:cxn modelId="{34DE8C6F-36A6-492A-ACE3-43CDEA86849E}" type="presOf" srcId="{899EC826-C5CD-43BC-ABDC-627A2031618C}" destId="{8BFFA437-DF18-4C86-9890-3F7D851D0F1F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35E30ED4-5BD2-4F2A-B9DD-33F4101821CA}" type="presOf" srcId="{DFE46467-3FB1-46A2-815A-5522C0C0ED1B}" destId="{F102C1B5-5E42-4B1A-B801-741E0F2E66E2}" srcOrd="0" destOrd="0" presId="urn:microsoft.com/office/officeart/2008/layout/NameandTitleOrganizationalChart"/>
    <dgm:cxn modelId="{18549473-7E6A-4607-B2FC-57315BA46EC3}" type="presOf" srcId="{C13AE925-1680-43BA-BE4B-7FFE216668D5}" destId="{26166524-9C0E-408B-B35A-611F7799DB36}" srcOrd="0" destOrd="0" presId="urn:microsoft.com/office/officeart/2008/layout/NameandTitleOrganizationalChart"/>
    <dgm:cxn modelId="{5584DF64-975C-4EDC-98EA-0CDE9165D69F}" srcId="{116C4451-0B77-4E41-9609-5AAA27312FE6}" destId="{17A3F5F9-4B8A-4C54-9313-067A45DA5AAC}" srcOrd="0" destOrd="0" parTransId="{0A806F2F-54B3-470C-AE8F-AF071A634FA8}" sibTransId="{CEDAC84E-6031-41EA-B497-8418E11C7821}"/>
    <dgm:cxn modelId="{C9EF29FA-E555-48C1-90F7-E39EBD3D373B}" srcId="{17A3F5F9-4B8A-4C54-9313-067A45DA5AAC}" destId="{8C13460B-96A6-4D84-BDC0-86A9E13A482A}" srcOrd="0" destOrd="0" parTransId="{DFE46467-3FB1-46A2-815A-5522C0C0ED1B}" sibTransId="{06959903-E642-4724-95A5-2B5D99FBF485}"/>
    <dgm:cxn modelId="{F518AC60-F76E-4301-B11B-52183E852343}" type="presOf" srcId="{779498DE-68F5-4AA3-94DE-731736B5607B}" destId="{26A5B01C-189B-4263-9E0F-26258162A49A}" srcOrd="0" destOrd="0" presId="urn:microsoft.com/office/officeart/2008/layout/NameandTitleOrganizationalChart"/>
    <dgm:cxn modelId="{B416D10B-98F6-44C8-8473-1C966D301594}" type="presOf" srcId="{8C13460B-96A6-4D84-BDC0-86A9E13A482A}" destId="{7D2C379C-1C5D-47A1-9F3F-021B996F69D0}" srcOrd="1" destOrd="0" presId="urn:microsoft.com/office/officeart/2008/layout/NameandTitleOrganizationalChart"/>
    <dgm:cxn modelId="{2EEAE0FF-EE62-4D54-ABA3-99958411CFC5}" type="presOf" srcId="{06959903-E642-4724-95A5-2B5D99FBF485}" destId="{A8CD79EE-4B35-4BEC-B30B-5EA2CAF4E321}" srcOrd="0" destOrd="0" presId="urn:microsoft.com/office/officeart/2008/layout/NameandTitleOrganizationalChart"/>
    <dgm:cxn modelId="{44B1994A-01DE-40A6-A5F7-09193F4B2E39}" type="presOf" srcId="{CEDAC84E-6031-41EA-B497-8418E11C7821}" destId="{82098547-4296-4BCF-9009-A7667A29D2F9}" srcOrd="0" destOrd="0" presId="urn:microsoft.com/office/officeart/2008/layout/NameandTitleOrganizationalChart"/>
    <dgm:cxn modelId="{C1AD81C1-73BC-41A9-A7F6-8C33F6C8336F}" type="presOf" srcId="{0A806F2F-54B3-470C-AE8F-AF071A634FA8}" destId="{84434223-10EC-466E-9164-9D468E1AADBC}" srcOrd="0" destOrd="0" presId="urn:microsoft.com/office/officeart/2008/layout/NameandTitleOrganizationalChart"/>
    <dgm:cxn modelId="{E59D8D36-A41F-4D8A-9461-7816C457FDF1}" type="presOf" srcId="{116C4451-0B77-4E41-9609-5AAA27312FE6}" destId="{4B08B3D5-1766-46C7-8D39-03BCC7AA4A7A}" srcOrd="1" destOrd="0" presId="urn:microsoft.com/office/officeart/2008/layout/NameandTitleOrganizationalChart"/>
    <dgm:cxn modelId="{8877EBF4-DE02-4138-97B6-368271556780}" type="presOf" srcId="{E306F7EF-FE83-4BC5-BA74-F6813C40C466}" destId="{91986253-8F9A-4060-A313-B6AB871D6F13}" srcOrd="0" destOrd="0" presId="urn:microsoft.com/office/officeart/2008/layout/NameandTitleOrganizationalChart"/>
    <dgm:cxn modelId="{4C0A013C-60CA-4DA6-A153-D0D9D7F69A20}" type="presOf" srcId="{116C4451-0B77-4E41-9609-5AAA27312FE6}" destId="{68DD19E0-58E8-44E9-A39E-064356409476}" srcOrd="0" destOrd="0" presId="urn:microsoft.com/office/officeart/2008/layout/NameandTitleOrganizationalChart"/>
    <dgm:cxn modelId="{F3FC2681-3718-4914-8AE6-412BD1AF0B27}" type="presOf" srcId="{17A3F5F9-4B8A-4C54-9313-067A45DA5AAC}" destId="{1E393DF9-F3EE-42DE-9FA9-7B5315D9D38D}" srcOrd="1" destOrd="0" presId="urn:microsoft.com/office/officeart/2008/layout/NameandTitleOrganizationalChart"/>
    <dgm:cxn modelId="{861C8214-0293-43B8-B0B4-3123EBF893D1}" type="presParOf" srcId="{26A5B01C-189B-4263-9E0F-26258162A49A}" destId="{B9119BF5-3349-4744-8E97-2DB943C93581}" srcOrd="0" destOrd="0" presId="urn:microsoft.com/office/officeart/2008/layout/NameandTitleOrganizationalChart"/>
    <dgm:cxn modelId="{F4B18C16-65AB-4F4C-B6DE-0AC755CC32B9}" type="presParOf" srcId="{B9119BF5-3349-4744-8E97-2DB943C93581}" destId="{FE9E4CF9-E81E-4D10-8FD1-64375A610AFA}" srcOrd="0" destOrd="0" presId="urn:microsoft.com/office/officeart/2008/layout/NameandTitleOrganizationalChart"/>
    <dgm:cxn modelId="{B1E7617B-F888-4631-A823-8E2D90E77396}" type="presParOf" srcId="{FE9E4CF9-E81E-4D10-8FD1-64375A610AFA}" destId="{68DD19E0-58E8-44E9-A39E-064356409476}" srcOrd="0" destOrd="0" presId="urn:microsoft.com/office/officeart/2008/layout/NameandTitleOrganizationalChart"/>
    <dgm:cxn modelId="{C677D2F3-237D-411A-AFE8-A5B9C6EEE7B3}" type="presParOf" srcId="{FE9E4CF9-E81E-4D10-8FD1-64375A610AFA}" destId="{4EB63215-7AAF-4D97-8A01-987FE82C5DB8}" srcOrd="1" destOrd="0" presId="urn:microsoft.com/office/officeart/2008/layout/NameandTitleOrganizationalChart"/>
    <dgm:cxn modelId="{DD967F79-7CD4-4FF2-BF99-B0D79FCDD131}" type="presParOf" srcId="{FE9E4CF9-E81E-4D10-8FD1-64375A610AFA}" destId="{4B08B3D5-1766-46C7-8D39-03BCC7AA4A7A}" srcOrd="2" destOrd="0" presId="urn:microsoft.com/office/officeart/2008/layout/NameandTitleOrganizationalChart"/>
    <dgm:cxn modelId="{D892B30B-641E-4D59-A598-3F387D455F1D}" type="presParOf" srcId="{B9119BF5-3349-4744-8E97-2DB943C93581}" destId="{376E8AF2-DA7A-45B2-A746-6264651B3C88}" srcOrd="1" destOrd="0" presId="urn:microsoft.com/office/officeart/2008/layout/NameandTitleOrganizationalChart"/>
    <dgm:cxn modelId="{27D93703-D97E-4D03-A27D-D4C3C0ACE769}" type="presParOf" srcId="{376E8AF2-DA7A-45B2-A746-6264651B3C88}" destId="{84434223-10EC-466E-9164-9D468E1AADBC}" srcOrd="0" destOrd="0" presId="urn:microsoft.com/office/officeart/2008/layout/NameandTitleOrganizationalChart"/>
    <dgm:cxn modelId="{349FADDD-EE02-4C9B-B011-1F2A5FA46A57}" type="presParOf" srcId="{376E8AF2-DA7A-45B2-A746-6264651B3C88}" destId="{EF07F153-2E7E-4DA5-BE21-18D8572F6619}" srcOrd="1" destOrd="0" presId="urn:microsoft.com/office/officeart/2008/layout/NameandTitleOrganizationalChart"/>
    <dgm:cxn modelId="{65D2FC3C-87C9-420B-B8D7-985CC5C5EF26}" type="presParOf" srcId="{EF07F153-2E7E-4DA5-BE21-18D8572F6619}" destId="{734B18C8-BA23-483A-BAEE-C0E5ED5F8222}" srcOrd="0" destOrd="0" presId="urn:microsoft.com/office/officeart/2008/layout/NameandTitleOrganizationalChart"/>
    <dgm:cxn modelId="{F0D54D41-8147-4EC4-9881-AB73CF65881D}" type="presParOf" srcId="{734B18C8-BA23-483A-BAEE-C0E5ED5F8222}" destId="{41BE9156-1C66-41BB-A9A4-0EC971F0E752}" srcOrd="0" destOrd="0" presId="urn:microsoft.com/office/officeart/2008/layout/NameandTitleOrganizationalChart"/>
    <dgm:cxn modelId="{385278C9-B7DD-4939-95E9-624DC6ED1539}" type="presParOf" srcId="{734B18C8-BA23-483A-BAEE-C0E5ED5F8222}" destId="{82098547-4296-4BCF-9009-A7667A29D2F9}" srcOrd="1" destOrd="0" presId="urn:microsoft.com/office/officeart/2008/layout/NameandTitleOrganizationalChart"/>
    <dgm:cxn modelId="{9FB8EB8F-6D2F-44B5-A281-392503D57082}" type="presParOf" srcId="{734B18C8-BA23-483A-BAEE-C0E5ED5F8222}" destId="{1E393DF9-F3EE-42DE-9FA9-7B5315D9D38D}" srcOrd="2" destOrd="0" presId="urn:microsoft.com/office/officeart/2008/layout/NameandTitleOrganizationalChart"/>
    <dgm:cxn modelId="{D938F73D-18E8-4C86-A130-2F2D38C79149}" type="presParOf" srcId="{EF07F153-2E7E-4DA5-BE21-18D8572F6619}" destId="{2CA19B1F-6AB7-45FE-842B-3867C5011759}" srcOrd="1" destOrd="0" presId="urn:microsoft.com/office/officeart/2008/layout/NameandTitleOrganizationalChart"/>
    <dgm:cxn modelId="{BB81C93E-B21E-4D5D-A3ED-C3E6BFD05B0B}" type="presParOf" srcId="{2CA19B1F-6AB7-45FE-842B-3867C5011759}" destId="{F102C1B5-5E42-4B1A-B801-741E0F2E66E2}" srcOrd="0" destOrd="0" presId="urn:microsoft.com/office/officeart/2008/layout/NameandTitleOrganizationalChart"/>
    <dgm:cxn modelId="{A79999D5-FABE-4DA1-B3CD-62EE2D7981E2}" type="presParOf" srcId="{2CA19B1F-6AB7-45FE-842B-3867C5011759}" destId="{03FA38DA-CCD7-4C70-A75F-AE5D493236C8}" srcOrd="1" destOrd="0" presId="urn:microsoft.com/office/officeart/2008/layout/NameandTitleOrganizationalChart"/>
    <dgm:cxn modelId="{8AB7075C-BDCB-4842-8EF3-0956F2394303}" type="presParOf" srcId="{03FA38DA-CCD7-4C70-A75F-AE5D493236C8}" destId="{B244CF99-90FA-4985-BEC4-3A188CF0E508}" srcOrd="0" destOrd="0" presId="urn:microsoft.com/office/officeart/2008/layout/NameandTitleOrganizationalChart"/>
    <dgm:cxn modelId="{2468E6AD-8B7D-4BFD-8843-98003E905EFE}" type="presParOf" srcId="{B244CF99-90FA-4985-BEC4-3A188CF0E508}" destId="{92E05718-FDB3-4F39-AEE6-ED859087597E}" srcOrd="0" destOrd="0" presId="urn:microsoft.com/office/officeart/2008/layout/NameandTitleOrganizationalChart"/>
    <dgm:cxn modelId="{D75A790B-E860-4164-B2C1-8FAC4949177D}" type="presParOf" srcId="{B244CF99-90FA-4985-BEC4-3A188CF0E508}" destId="{A8CD79EE-4B35-4BEC-B30B-5EA2CAF4E321}" srcOrd="1" destOrd="0" presId="urn:microsoft.com/office/officeart/2008/layout/NameandTitleOrganizationalChart"/>
    <dgm:cxn modelId="{28456B92-6889-4C08-A2A0-5984BF74AD4B}" type="presParOf" srcId="{B244CF99-90FA-4985-BEC4-3A188CF0E508}" destId="{7D2C379C-1C5D-47A1-9F3F-021B996F69D0}" srcOrd="2" destOrd="0" presId="urn:microsoft.com/office/officeart/2008/layout/NameandTitleOrganizationalChart"/>
    <dgm:cxn modelId="{F15B81EE-5661-4FA0-832A-BF6E16855F01}" type="presParOf" srcId="{03FA38DA-CCD7-4C70-A75F-AE5D493236C8}" destId="{3AF32B3D-B565-4935-A8F0-58A5567361F6}" srcOrd="1" destOrd="0" presId="urn:microsoft.com/office/officeart/2008/layout/NameandTitleOrganizationalChart"/>
    <dgm:cxn modelId="{9147B2F0-E73E-4599-ABE7-D405564136DD}" type="presParOf" srcId="{03FA38DA-CCD7-4C70-A75F-AE5D493236C8}" destId="{40350972-7DB7-4A8A-9C2E-62C334AE3D7C}" srcOrd="2" destOrd="0" presId="urn:microsoft.com/office/officeart/2008/layout/NameandTitleOrganizationalChart"/>
    <dgm:cxn modelId="{9429A353-738C-4556-8EF2-EF61F7F14BD9}" type="presParOf" srcId="{2CA19B1F-6AB7-45FE-842B-3867C5011759}" destId="{91986253-8F9A-4060-A313-B6AB871D6F13}" srcOrd="2" destOrd="0" presId="urn:microsoft.com/office/officeart/2008/layout/NameandTitleOrganizationalChart"/>
    <dgm:cxn modelId="{4501DA3A-F8A4-41E8-BA6C-407E585C8864}" type="presParOf" srcId="{2CA19B1F-6AB7-45FE-842B-3867C5011759}" destId="{E0A15D1C-F3EB-46AE-A403-66C004F49B70}" srcOrd="3" destOrd="0" presId="urn:microsoft.com/office/officeart/2008/layout/NameandTitleOrganizationalChart"/>
    <dgm:cxn modelId="{EA852874-8216-443E-AD2E-13E9F8C95F25}" type="presParOf" srcId="{E0A15D1C-F3EB-46AE-A403-66C004F49B70}" destId="{F8C10950-2DFA-4ACC-A656-A863A4D3E772}" srcOrd="0" destOrd="0" presId="urn:microsoft.com/office/officeart/2008/layout/NameandTitleOrganizationalChart"/>
    <dgm:cxn modelId="{A664A3FE-5147-4BDA-AB8E-0EF09C99481C}" type="presParOf" srcId="{F8C10950-2DFA-4ACC-A656-A863A4D3E772}" destId="{EEE5D6FF-C109-4227-83B1-914111C8D4EF}" srcOrd="0" destOrd="0" presId="urn:microsoft.com/office/officeart/2008/layout/NameandTitleOrganizationalChart"/>
    <dgm:cxn modelId="{D66A986A-DA25-4E0F-B8F5-68FD7F354397}" type="presParOf" srcId="{F8C10950-2DFA-4ACC-A656-A863A4D3E772}" destId="{26166524-9C0E-408B-B35A-611F7799DB36}" srcOrd="1" destOrd="0" presId="urn:microsoft.com/office/officeart/2008/layout/NameandTitleOrganizationalChart"/>
    <dgm:cxn modelId="{7A5C148C-0233-4BBF-88CD-CBE8A3DF4EDC}" type="presParOf" srcId="{F8C10950-2DFA-4ACC-A656-A863A4D3E772}" destId="{8BFFA437-DF18-4C86-9890-3F7D851D0F1F}" srcOrd="2" destOrd="0" presId="urn:microsoft.com/office/officeart/2008/layout/NameandTitleOrganizationalChart"/>
    <dgm:cxn modelId="{FF4735F8-A8DC-4D17-8FEC-B111AC3D4E6C}" type="presParOf" srcId="{E0A15D1C-F3EB-46AE-A403-66C004F49B70}" destId="{FC8C89E2-4CA5-4362-85F1-1B5BD1978FD3}" srcOrd="1" destOrd="0" presId="urn:microsoft.com/office/officeart/2008/layout/NameandTitleOrganizationalChart"/>
    <dgm:cxn modelId="{78A16C35-C2C6-4976-A785-EA4F909AB06D}" type="presParOf" srcId="{E0A15D1C-F3EB-46AE-A403-66C004F49B70}" destId="{0EC5BE4D-7B36-4A16-9732-4E24F90AD5E2}" srcOrd="2" destOrd="0" presId="urn:microsoft.com/office/officeart/2008/layout/NameandTitleOrganizationalChart"/>
    <dgm:cxn modelId="{C1384912-47EA-4A11-B030-8E198D202FE6}" type="presParOf" srcId="{EF07F153-2E7E-4DA5-BE21-18D8572F6619}" destId="{9F411066-21E6-4B2A-882D-2FAFE2D2F61B}" srcOrd="2" destOrd="0" presId="urn:microsoft.com/office/officeart/2008/layout/NameandTitleOrganizationalChart"/>
    <dgm:cxn modelId="{A43E558C-B3D6-4834-90F3-7709936664A7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Ivon Urquilla</a:t>
          </a:r>
          <a:endParaRPr lang="en-US" dirty="0"/>
        </a:p>
      </dgm:t>
    </dgm:pt>
    <dgm:pt modelId="{17A3F5F9-4B8A-4C54-9313-067A45DA5AA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Hoh Tribe</a:t>
          </a:r>
          <a:endParaRPr lang="en-US" dirty="0"/>
        </a:p>
      </dgm:t>
    </dgm:pt>
    <dgm:pt modelId="{0A806F2F-54B3-470C-AE8F-AF071A634FA8}" type="parTrans" cxnId="{5584DF64-975C-4EDC-98EA-0CDE9165D69F}">
      <dgm:prSet/>
      <dgm:spPr/>
      <dgm:t>
        <a:bodyPr/>
        <a:lstStyle/>
        <a:p>
          <a:endParaRPr lang="en-US"/>
        </a:p>
      </dgm:t>
    </dgm:pt>
    <dgm:pt modelId="{CEDAC84E-6031-41EA-B497-8418E11C7821}" type="sibTrans" cxnId="{5584DF64-975C-4EDC-98EA-0CDE9165D69F}">
      <dgm:prSet/>
      <dgm:spPr/>
      <dgm:t>
        <a:bodyPr/>
        <a:lstStyle/>
        <a:p>
          <a:r>
            <a:rPr lang="en-US" dirty="0" smtClean="0"/>
            <a:t>Tribe G2G Contract</a:t>
          </a:r>
          <a:endParaRPr lang="en-US" dirty="0"/>
        </a:p>
      </dgm:t>
    </dgm:pt>
    <dgm:pt modelId="{8C13460B-96A6-4D84-BDC0-86A9E13A482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Cowlitz Tribal Treatment</a:t>
          </a:r>
          <a:endParaRPr lang="en-US" dirty="0"/>
        </a:p>
      </dgm:t>
    </dgm:pt>
    <dgm:pt modelId="{DFE46467-3FB1-46A2-815A-5522C0C0ED1B}" type="parTrans" cxnId="{C9EF29FA-E555-48C1-90F7-E39EBD3D373B}">
      <dgm:prSet/>
      <dgm:spPr/>
      <dgm:t>
        <a:bodyPr/>
        <a:lstStyle/>
        <a:p>
          <a:endParaRPr lang="en-US"/>
        </a:p>
      </dgm:t>
    </dgm:pt>
    <dgm:pt modelId="{06959903-E642-4724-95A5-2B5D99FBF485}" type="sibTrans" cxnId="{C9EF29FA-E555-48C1-90F7-E39EBD3D373B}">
      <dgm:prSet/>
      <dgm:spPr/>
      <dgm:t>
        <a:bodyPr/>
        <a:lstStyle/>
        <a:p>
          <a:pPr algn="ctr">
            <a:spcAft>
              <a:spcPts val="0"/>
            </a:spcAft>
          </a:pPr>
          <a:r>
            <a:rPr lang="en-US" dirty="0" smtClean="0"/>
            <a:t>Tribe OBHP Consolidated Contract (Px/DMA)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84434223-10EC-466E-9164-9D468E1AADBC}" type="pres">
      <dgm:prSet presAssocID="{0A806F2F-54B3-470C-AE8F-AF071A634FA8}" presName="Name37" presStyleLbl="parChTrans1D2" presStyleIdx="0" presStyleCnt="1"/>
      <dgm:spPr/>
      <dgm:t>
        <a:bodyPr/>
        <a:lstStyle/>
        <a:p>
          <a:endParaRPr lang="en-US"/>
        </a:p>
      </dgm:t>
    </dgm:pt>
    <dgm:pt modelId="{EF07F153-2E7E-4DA5-BE21-18D8572F6619}" type="pres">
      <dgm:prSet presAssocID="{17A3F5F9-4B8A-4C54-9313-067A45DA5AAC}" presName="hierRoot2" presStyleCnt="0">
        <dgm:presLayoutVars>
          <dgm:hierBranch val="init"/>
        </dgm:presLayoutVars>
      </dgm:prSet>
      <dgm:spPr/>
    </dgm:pt>
    <dgm:pt modelId="{734B18C8-BA23-483A-BAEE-C0E5ED5F8222}" type="pres">
      <dgm:prSet presAssocID="{17A3F5F9-4B8A-4C54-9313-067A45DA5AAC}" presName="rootComposite" presStyleCnt="0"/>
      <dgm:spPr/>
    </dgm:pt>
    <dgm:pt modelId="{41BE9156-1C66-41BB-A9A4-0EC971F0E752}" type="pres">
      <dgm:prSet presAssocID="{17A3F5F9-4B8A-4C54-9313-067A45DA5AAC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2098547-4296-4BCF-9009-A7667A29D2F9}" type="pres">
      <dgm:prSet presAssocID="{17A3F5F9-4B8A-4C54-9313-067A45DA5AAC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E393DF9-F3EE-42DE-9FA9-7B5315D9D38D}" type="pres">
      <dgm:prSet presAssocID="{17A3F5F9-4B8A-4C54-9313-067A45DA5AAC}" presName="rootConnector" presStyleLbl="node2" presStyleIdx="0" presStyleCnt="0"/>
      <dgm:spPr/>
      <dgm:t>
        <a:bodyPr/>
        <a:lstStyle/>
        <a:p>
          <a:endParaRPr lang="en-US"/>
        </a:p>
      </dgm:t>
    </dgm:pt>
    <dgm:pt modelId="{2CA19B1F-6AB7-45FE-842B-3867C5011759}" type="pres">
      <dgm:prSet presAssocID="{17A3F5F9-4B8A-4C54-9313-067A45DA5AAC}" presName="hierChild4" presStyleCnt="0"/>
      <dgm:spPr/>
    </dgm:pt>
    <dgm:pt modelId="{F102C1B5-5E42-4B1A-B801-741E0F2E66E2}" type="pres">
      <dgm:prSet presAssocID="{DFE46467-3FB1-46A2-815A-5522C0C0ED1B}" presName="Name37" presStyleLbl="parChTrans1D3" presStyleIdx="0" presStyleCnt="1"/>
      <dgm:spPr/>
      <dgm:t>
        <a:bodyPr/>
        <a:lstStyle/>
        <a:p>
          <a:endParaRPr lang="en-US"/>
        </a:p>
      </dgm:t>
    </dgm:pt>
    <dgm:pt modelId="{03FA38DA-CCD7-4C70-A75F-AE5D493236C8}" type="pres">
      <dgm:prSet presAssocID="{8C13460B-96A6-4D84-BDC0-86A9E13A482A}" presName="hierRoot2" presStyleCnt="0">
        <dgm:presLayoutVars>
          <dgm:hierBranch val="init"/>
        </dgm:presLayoutVars>
      </dgm:prSet>
      <dgm:spPr/>
    </dgm:pt>
    <dgm:pt modelId="{B244CF99-90FA-4985-BEC4-3A188CF0E508}" type="pres">
      <dgm:prSet presAssocID="{8C13460B-96A6-4D84-BDC0-86A9E13A482A}" presName="rootComposite" presStyleCnt="0"/>
      <dgm:spPr/>
    </dgm:pt>
    <dgm:pt modelId="{92E05718-FDB3-4F39-AEE6-ED859087597E}" type="pres">
      <dgm:prSet presAssocID="{8C13460B-96A6-4D84-BDC0-86A9E13A482A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8CD79EE-4B35-4BEC-B30B-5EA2CAF4E321}" type="pres">
      <dgm:prSet presAssocID="{8C13460B-96A6-4D84-BDC0-86A9E13A482A}" presName="titleText2" presStyleLbl="fgAcc1" presStyleIdx="1" presStyleCnt="2" custScaleX="104650" custScaleY="12536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D2C379C-1C5D-47A1-9F3F-021B996F69D0}" type="pres">
      <dgm:prSet presAssocID="{8C13460B-96A6-4D84-BDC0-86A9E13A482A}" presName="rootConnector" presStyleLbl="node3" presStyleIdx="0" presStyleCnt="0"/>
      <dgm:spPr/>
      <dgm:t>
        <a:bodyPr/>
        <a:lstStyle/>
        <a:p>
          <a:endParaRPr lang="en-US"/>
        </a:p>
      </dgm:t>
    </dgm:pt>
    <dgm:pt modelId="{3AF32B3D-B565-4935-A8F0-58A5567361F6}" type="pres">
      <dgm:prSet presAssocID="{8C13460B-96A6-4D84-BDC0-86A9E13A482A}" presName="hierChild4" presStyleCnt="0"/>
      <dgm:spPr/>
    </dgm:pt>
    <dgm:pt modelId="{40350972-7DB7-4A8A-9C2E-62C334AE3D7C}" type="pres">
      <dgm:prSet presAssocID="{8C13460B-96A6-4D84-BDC0-86A9E13A482A}" presName="hierChild5" presStyleCnt="0"/>
      <dgm:spPr/>
    </dgm:pt>
    <dgm:pt modelId="{9F411066-21E6-4B2A-882D-2FAFE2D2F61B}" type="pres">
      <dgm:prSet presAssocID="{17A3F5F9-4B8A-4C54-9313-067A45DA5AAC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49308564-E4A1-474C-BD5A-71961F19FF51}" type="presOf" srcId="{DFE46467-3FB1-46A2-815A-5522C0C0ED1B}" destId="{F102C1B5-5E42-4B1A-B801-741E0F2E66E2}" srcOrd="0" destOrd="0" presId="urn:microsoft.com/office/officeart/2008/layout/NameandTitleOrganizationalChart"/>
    <dgm:cxn modelId="{3C4829C0-FE9D-4C2F-BB3C-343A6C1FFDA0}" type="presOf" srcId="{CEDAC84E-6031-41EA-B497-8418E11C7821}" destId="{82098547-4296-4BCF-9009-A7667A29D2F9}" srcOrd="0" destOrd="0" presId="urn:microsoft.com/office/officeart/2008/layout/NameandTitleOrganizationalChart"/>
    <dgm:cxn modelId="{12A42D0C-42E7-493F-A89D-0EF8E69ADA41}" type="presOf" srcId="{0A806F2F-54B3-470C-AE8F-AF071A634FA8}" destId="{84434223-10EC-466E-9164-9D468E1AADBC}" srcOrd="0" destOrd="0" presId="urn:microsoft.com/office/officeart/2008/layout/NameandTitleOrganizationalChart"/>
    <dgm:cxn modelId="{51ADA623-91DA-4FB1-B45C-0253E337887C}" type="presOf" srcId="{116C4451-0B77-4E41-9609-5AAA27312FE6}" destId="{68DD19E0-58E8-44E9-A39E-064356409476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9FDDDD16-AFC0-4787-AF51-522A5433A8BA}" type="presOf" srcId="{2EB81D67-D7D0-4D3D-B4DD-A35D6809153D}" destId="{4EB63215-7AAF-4D97-8A01-987FE82C5DB8}" srcOrd="0" destOrd="0" presId="urn:microsoft.com/office/officeart/2008/layout/NameandTitleOrganizationalChart"/>
    <dgm:cxn modelId="{6FEB74E9-85B1-4383-A6EC-3E71472C545D}" type="presOf" srcId="{17A3F5F9-4B8A-4C54-9313-067A45DA5AAC}" destId="{41BE9156-1C66-41BB-A9A4-0EC971F0E752}" srcOrd="0" destOrd="0" presId="urn:microsoft.com/office/officeart/2008/layout/NameandTitleOrganizationalChart"/>
    <dgm:cxn modelId="{5584DF64-975C-4EDC-98EA-0CDE9165D69F}" srcId="{116C4451-0B77-4E41-9609-5AAA27312FE6}" destId="{17A3F5F9-4B8A-4C54-9313-067A45DA5AAC}" srcOrd="0" destOrd="0" parTransId="{0A806F2F-54B3-470C-AE8F-AF071A634FA8}" sibTransId="{CEDAC84E-6031-41EA-B497-8418E11C7821}"/>
    <dgm:cxn modelId="{AE518C50-0CE7-46C0-B04C-4A738D4562EA}" type="presOf" srcId="{779498DE-68F5-4AA3-94DE-731736B5607B}" destId="{26A5B01C-189B-4263-9E0F-26258162A49A}" srcOrd="0" destOrd="0" presId="urn:microsoft.com/office/officeart/2008/layout/NameandTitleOrganizationalChart"/>
    <dgm:cxn modelId="{3E0EF258-33A5-4FCB-B183-6755EB8A79EE}" type="presOf" srcId="{8C13460B-96A6-4D84-BDC0-86A9E13A482A}" destId="{92E05718-FDB3-4F39-AEE6-ED859087597E}" srcOrd="0" destOrd="0" presId="urn:microsoft.com/office/officeart/2008/layout/NameandTitleOrganizationalChart"/>
    <dgm:cxn modelId="{78DCEDC6-2763-4656-892C-561E786679B6}" type="presOf" srcId="{116C4451-0B77-4E41-9609-5AAA27312FE6}" destId="{4B08B3D5-1766-46C7-8D39-03BCC7AA4A7A}" srcOrd="1" destOrd="0" presId="urn:microsoft.com/office/officeart/2008/layout/NameandTitleOrganizationalChart"/>
    <dgm:cxn modelId="{C9EF29FA-E555-48C1-90F7-E39EBD3D373B}" srcId="{17A3F5F9-4B8A-4C54-9313-067A45DA5AAC}" destId="{8C13460B-96A6-4D84-BDC0-86A9E13A482A}" srcOrd="0" destOrd="0" parTransId="{DFE46467-3FB1-46A2-815A-5522C0C0ED1B}" sibTransId="{06959903-E642-4724-95A5-2B5D99FBF485}"/>
    <dgm:cxn modelId="{5FD3743B-B1D7-4B27-8411-8363CE0B1C22}" type="presOf" srcId="{06959903-E642-4724-95A5-2B5D99FBF485}" destId="{A8CD79EE-4B35-4BEC-B30B-5EA2CAF4E321}" srcOrd="0" destOrd="0" presId="urn:microsoft.com/office/officeart/2008/layout/NameandTitleOrganizationalChart"/>
    <dgm:cxn modelId="{59709E3E-20EF-4161-A861-72522AB926B4}" type="presOf" srcId="{8C13460B-96A6-4D84-BDC0-86A9E13A482A}" destId="{7D2C379C-1C5D-47A1-9F3F-021B996F69D0}" srcOrd="1" destOrd="0" presId="urn:microsoft.com/office/officeart/2008/layout/NameandTitleOrganizationalChart"/>
    <dgm:cxn modelId="{B6DA8A2A-B585-45E9-8F00-D3D8238B3022}" type="presOf" srcId="{17A3F5F9-4B8A-4C54-9313-067A45DA5AAC}" destId="{1E393DF9-F3EE-42DE-9FA9-7B5315D9D38D}" srcOrd="1" destOrd="0" presId="urn:microsoft.com/office/officeart/2008/layout/NameandTitleOrganizationalChart"/>
    <dgm:cxn modelId="{2C8561FF-D247-4AEF-B850-B3F1B1601A67}" type="presParOf" srcId="{26A5B01C-189B-4263-9E0F-26258162A49A}" destId="{B9119BF5-3349-4744-8E97-2DB943C93581}" srcOrd="0" destOrd="0" presId="urn:microsoft.com/office/officeart/2008/layout/NameandTitleOrganizationalChart"/>
    <dgm:cxn modelId="{420D2FEB-31AA-4C16-9E2A-9090A2B3C92A}" type="presParOf" srcId="{B9119BF5-3349-4744-8E97-2DB943C93581}" destId="{FE9E4CF9-E81E-4D10-8FD1-64375A610AFA}" srcOrd="0" destOrd="0" presId="urn:microsoft.com/office/officeart/2008/layout/NameandTitleOrganizationalChart"/>
    <dgm:cxn modelId="{AC37A9B9-3FD2-4523-A139-8023B5CD6143}" type="presParOf" srcId="{FE9E4CF9-E81E-4D10-8FD1-64375A610AFA}" destId="{68DD19E0-58E8-44E9-A39E-064356409476}" srcOrd="0" destOrd="0" presId="urn:microsoft.com/office/officeart/2008/layout/NameandTitleOrganizationalChart"/>
    <dgm:cxn modelId="{38341D62-FDAE-4C75-9C4C-4880F36ED27F}" type="presParOf" srcId="{FE9E4CF9-E81E-4D10-8FD1-64375A610AFA}" destId="{4EB63215-7AAF-4D97-8A01-987FE82C5DB8}" srcOrd="1" destOrd="0" presId="urn:microsoft.com/office/officeart/2008/layout/NameandTitleOrganizationalChart"/>
    <dgm:cxn modelId="{BFB15789-BE30-4C19-B7D9-F748F4FEB6FE}" type="presParOf" srcId="{FE9E4CF9-E81E-4D10-8FD1-64375A610AFA}" destId="{4B08B3D5-1766-46C7-8D39-03BCC7AA4A7A}" srcOrd="2" destOrd="0" presId="urn:microsoft.com/office/officeart/2008/layout/NameandTitleOrganizationalChart"/>
    <dgm:cxn modelId="{0C5D5ABD-C15F-498F-BDAD-2BA38DE95D15}" type="presParOf" srcId="{B9119BF5-3349-4744-8E97-2DB943C93581}" destId="{376E8AF2-DA7A-45B2-A746-6264651B3C88}" srcOrd="1" destOrd="0" presId="urn:microsoft.com/office/officeart/2008/layout/NameandTitleOrganizationalChart"/>
    <dgm:cxn modelId="{29D266B7-7E90-4621-B990-DB9B604D3F79}" type="presParOf" srcId="{376E8AF2-DA7A-45B2-A746-6264651B3C88}" destId="{84434223-10EC-466E-9164-9D468E1AADBC}" srcOrd="0" destOrd="0" presId="urn:microsoft.com/office/officeart/2008/layout/NameandTitleOrganizationalChart"/>
    <dgm:cxn modelId="{7F36F6CA-277C-4D07-AF41-D4CC4D2AAAE5}" type="presParOf" srcId="{376E8AF2-DA7A-45B2-A746-6264651B3C88}" destId="{EF07F153-2E7E-4DA5-BE21-18D8572F6619}" srcOrd="1" destOrd="0" presId="urn:microsoft.com/office/officeart/2008/layout/NameandTitleOrganizationalChart"/>
    <dgm:cxn modelId="{CFFEE498-CF00-4DA7-B9BA-DE08B4FD1F82}" type="presParOf" srcId="{EF07F153-2E7E-4DA5-BE21-18D8572F6619}" destId="{734B18C8-BA23-483A-BAEE-C0E5ED5F8222}" srcOrd="0" destOrd="0" presId="urn:microsoft.com/office/officeart/2008/layout/NameandTitleOrganizationalChart"/>
    <dgm:cxn modelId="{D6E31B9C-BDB7-4805-A47E-D44C8ACA685B}" type="presParOf" srcId="{734B18C8-BA23-483A-BAEE-C0E5ED5F8222}" destId="{41BE9156-1C66-41BB-A9A4-0EC971F0E752}" srcOrd="0" destOrd="0" presId="urn:microsoft.com/office/officeart/2008/layout/NameandTitleOrganizationalChart"/>
    <dgm:cxn modelId="{0B8E979D-BC4D-4387-B4E8-F5A2C5BE86F4}" type="presParOf" srcId="{734B18C8-BA23-483A-BAEE-C0E5ED5F8222}" destId="{82098547-4296-4BCF-9009-A7667A29D2F9}" srcOrd="1" destOrd="0" presId="urn:microsoft.com/office/officeart/2008/layout/NameandTitleOrganizationalChart"/>
    <dgm:cxn modelId="{3731DB3B-2ED6-4FE4-8D92-86891555F8C7}" type="presParOf" srcId="{734B18C8-BA23-483A-BAEE-C0E5ED5F8222}" destId="{1E393DF9-F3EE-42DE-9FA9-7B5315D9D38D}" srcOrd="2" destOrd="0" presId="urn:microsoft.com/office/officeart/2008/layout/NameandTitleOrganizationalChart"/>
    <dgm:cxn modelId="{1C55F108-2E22-41BD-88C9-2548471B060C}" type="presParOf" srcId="{EF07F153-2E7E-4DA5-BE21-18D8572F6619}" destId="{2CA19B1F-6AB7-45FE-842B-3867C5011759}" srcOrd="1" destOrd="0" presId="urn:microsoft.com/office/officeart/2008/layout/NameandTitleOrganizationalChart"/>
    <dgm:cxn modelId="{9712C21B-421F-4ACD-9471-DF6C0A7D0B41}" type="presParOf" srcId="{2CA19B1F-6AB7-45FE-842B-3867C5011759}" destId="{F102C1B5-5E42-4B1A-B801-741E0F2E66E2}" srcOrd="0" destOrd="0" presId="urn:microsoft.com/office/officeart/2008/layout/NameandTitleOrganizationalChart"/>
    <dgm:cxn modelId="{6A4736CD-C88B-48FA-9C71-EA889B892ABD}" type="presParOf" srcId="{2CA19B1F-6AB7-45FE-842B-3867C5011759}" destId="{03FA38DA-CCD7-4C70-A75F-AE5D493236C8}" srcOrd="1" destOrd="0" presId="urn:microsoft.com/office/officeart/2008/layout/NameandTitleOrganizationalChart"/>
    <dgm:cxn modelId="{D63998C4-0BE6-4BE1-8A9E-208B75283830}" type="presParOf" srcId="{03FA38DA-CCD7-4C70-A75F-AE5D493236C8}" destId="{B244CF99-90FA-4985-BEC4-3A188CF0E508}" srcOrd="0" destOrd="0" presId="urn:microsoft.com/office/officeart/2008/layout/NameandTitleOrganizationalChart"/>
    <dgm:cxn modelId="{DB354A4C-2902-4E88-97B4-6B0656B737A3}" type="presParOf" srcId="{B244CF99-90FA-4985-BEC4-3A188CF0E508}" destId="{92E05718-FDB3-4F39-AEE6-ED859087597E}" srcOrd="0" destOrd="0" presId="urn:microsoft.com/office/officeart/2008/layout/NameandTitleOrganizationalChart"/>
    <dgm:cxn modelId="{0F87EF5F-7C5D-40FC-9C7A-2372858ACB8F}" type="presParOf" srcId="{B244CF99-90FA-4985-BEC4-3A188CF0E508}" destId="{A8CD79EE-4B35-4BEC-B30B-5EA2CAF4E321}" srcOrd="1" destOrd="0" presId="urn:microsoft.com/office/officeart/2008/layout/NameandTitleOrganizationalChart"/>
    <dgm:cxn modelId="{916F6047-4ACB-4A29-9113-970F59D5A5F4}" type="presParOf" srcId="{B244CF99-90FA-4985-BEC4-3A188CF0E508}" destId="{7D2C379C-1C5D-47A1-9F3F-021B996F69D0}" srcOrd="2" destOrd="0" presId="urn:microsoft.com/office/officeart/2008/layout/NameandTitleOrganizationalChart"/>
    <dgm:cxn modelId="{A2370640-E985-4035-90B2-72D9094D648E}" type="presParOf" srcId="{03FA38DA-CCD7-4C70-A75F-AE5D493236C8}" destId="{3AF32B3D-B565-4935-A8F0-58A5567361F6}" srcOrd="1" destOrd="0" presId="urn:microsoft.com/office/officeart/2008/layout/NameandTitleOrganizationalChart"/>
    <dgm:cxn modelId="{357CE714-1801-4EE7-A33A-51B2872DC278}" type="presParOf" srcId="{03FA38DA-CCD7-4C70-A75F-AE5D493236C8}" destId="{40350972-7DB7-4A8A-9C2E-62C334AE3D7C}" srcOrd="2" destOrd="0" presId="urn:microsoft.com/office/officeart/2008/layout/NameandTitleOrganizationalChart"/>
    <dgm:cxn modelId="{05B14B6F-AB6D-48F0-9F75-2CC16892F33D}" type="presParOf" srcId="{EF07F153-2E7E-4DA5-BE21-18D8572F6619}" destId="{9F411066-21E6-4B2A-882D-2FAFE2D2F61B}" srcOrd="2" destOrd="0" presId="urn:microsoft.com/office/officeart/2008/layout/NameandTitleOrganizationalChart"/>
    <dgm:cxn modelId="{36F02ACF-28F8-40B2-945B-7DB2097BDF50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Ivon Urquilla</a:t>
          </a:r>
          <a:endParaRPr lang="en-US" dirty="0"/>
        </a:p>
      </dgm:t>
    </dgm:pt>
    <dgm:pt modelId="{17A3F5F9-4B8A-4C54-9313-067A45DA5AA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Jamestown S’Klallam Tribe</a:t>
          </a:r>
          <a:endParaRPr lang="en-US" dirty="0"/>
        </a:p>
      </dgm:t>
    </dgm:pt>
    <dgm:pt modelId="{0A806F2F-54B3-470C-AE8F-AF071A634FA8}" type="parTrans" cxnId="{5584DF64-975C-4EDC-98EA-0CDE9165D69F}">
      <dgm:prSet/>
      <dgm:spPr/>
      <dgm:t>
        <a:bodyPr/>
        <a:lstStyle/>
        <a:p>
          <a:endParaRPr lang="en-US"/>
        </a:p>
      </dgm:t>
    </dgm:pt>
    <dgm:pt modelId="{CEDAC84E-6031-41EA-B497-8418E11C7821}" type="sibTrans" cxnId="{5584DF64-975C-4EDC-98EA-0CDE9165D69F}">
      <dgm:prSet/>
      <dgm:spPr/>
      <dgm:t>
        <a:bodyPr/>
        <a:lstStyle/>
        <a:p>
          <a:r>
            <a:rPr lang="en-US" dirty="0" smtClean="0"/>
            <a:t>Tribe G2G Contract</a:t>
          </a:r>
          <a:endParaRPr lang="en-US" dirty="0"/>
        </a:p>
      </dgm:t>
    </dgm:pt>
    <dgm:pt modelId="{8C13460B-96A6-4D84-BDC0-86A9E13A482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Social and Community Services</a:t>
          </a:r>
          <a:endParaRPr lang="en-US" dirty="0"/>
        </a:p>
      </dgm:t>
    </dgm:pt>
    <dgm:pt modelId="{DFE46467-3FB1-46A2-815A-5522C0C0ED1B}" type="parTrans" cxnId="{C9EF29FA-E555-48C1-90F7-E39EBD3D373B}">
      <dgm:prSet/>
      <dgm:spPr/>
      <dgm:t>
        <a:bodyPr/>
        <a:lstStyle/>
        <a:p>
          <a:endParaRPr lang="en-US"/>
        </a:p>
      </dgm:t>
    </dgm:pt>
    <dgm:pt modelId="{06959903-E642-4724-95A5-2B5D99FBF485}" type="sibTrans" cxnId="{C9EF29FA-E555-48C1-90F7-E39EBD3D373B}">
      <dgm:prSet/>
      <dgm:spPr/>
      <dgm:t>
        <a:bodyPr/>
        <a:lstStyle/>
        <a:p>
          <a:pPr algn="ctr">
            <a:spcAft>
              <a:spcPts val="0"/>
            </a:spcAft>
          </a:pPr>
          <a:r>
            <a:rPr lang="en-US" dirty="0" smtClean="0"/>
            <a:t>Tribe OBHP Consolidated Contract (Px/DMA/MHPP)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84434223-10EC-466E-9164-9D468E1AADBC}" type="pres">
      <dgm:prSet presAssocID="{0A806F2F-54B3-470C-AE8F-AF071A634FA8}" presName="Name37" presStyleLbl="parChTrans1D2" presStyleIdx="0" presStyleCnt="1"/>
      <dgm:spPr/>
      <dgm:t>
        <a:bodyPr/>
        <a:lstStyle/>
        <a:p>
          <a:endParaRPr lang="en-US"/>
        </a:p>
      </dgm:t>
    </dgm:pt>
    <dgm:pt modelId="{EF07F153-2E7E-4DA5-BE21-18D8572F6619}" type="pres">
      <dgm:prSet presAssocID="{17A3F5F9-4B8A-4C54-9313-067A45DA5AAC}" presName="hierRoot2" presStyleCnt="0">
        <dgm:presLayoutVars>
          <dgm:hierBranch val="init"/>
        </dgm:presLayoutVars>
      </dgm:prSet>
      <dgm:spPr/>
    </dgm:pt>
    <dgm:pt modelId="{734B18C8-BA23-483A-BAEE-C0E5ED5F8222}" type="pres">
      <dgm:prSet presAssocID="{17A3F5F9-4B8A-4C54-9313-067A45DA5AAC}" presName="rootComposite" presStyleCnt="0"/>
      <dgm:spPr/>
    </dgm:pt>
    <dgm:pt modelId="{41BE9156-1C66-41BB-A9A4-0EC971F0E752}" type="pres">
      <dgm:prSet presAssocID="{17A3F5F9-4B8A-4C54-9313-067A45DA5AAC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2098547-4296-4BCF-9009-A7667A29D2F9}" type="pres">
      <dgm:prSet presAssocID="{17A3F5F9-4B8A-4C54-9313-067A45DA5AAC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E393DF9-F3EE-42DE-9FA9-7B5315D9D38D}" type="pres">
      <dgm:prSet presAssocID="{17A3F5F9-4B8A-4C54-9313-067A45DA5AAC}" presName="rootConnector" presStyleLbl="node2" presStyleIdx="0" presStyleCnt="0"/>
      <dgm:spPr/>
      <dgm:t>
        <a:bodyPr/>
        <a:lstStyle/>
        <a:p>
          <a:endParaRPr lang="en-US"/>
        </a:p>
      </dgm:t>
    </dgm:pt>
    <dgm:pt modelId="{2CA19B1F-6AB7-45FE-842B-3867C5011759}" type="pres">
      <dgm:prSet presAssocID="{17A3F5F9-4B8A-4C54-9313-067A45DA5AAC}" presName="hierChild4" presStyleCnt="0"/>
      <dgm:spPr/>
    </dgm:pt>
    <dgm:pt modelId="{F102C1B5-5E42-4B1A-B801-741E0F2E66E2}" type="pres">
      <dgm:prSet presAssocID="{DFE46467-3FB1-46A2-815A-5522C0C0ED1B}" presName="Name37" presStyleLbl="parChTrans1D3" presStyleIdx="0" presStyleCnt="1"/>
      <dgm:spPr/>
      <dgm:t>
        <a:bodyPr/>
        <a:lstStyle/>
        <a:p>
          <a:endParaRPr lang="en-US"/>
        </a:p>
      </dgm:t>
    </dgm:pt>
    <dgm:pt modelId="{03FA38DA-CCD7-4C70-A75F-AE5D493236C8}" type="pres">
      <dgm:prSet presAssocID="{8C13460B-96A6-4D84-BDC0-86A9E13A482A}" presName="hierRoot2" presStyleCnt="0">
        <dgm:presLayoutVars>
          <dgm:hierBranch val="init"/>
        </dgm:presLayoutVars>
      </dgm:prSet>
      <dgm:spPr/>
    </dgm:pt>
    <dgm:pt modelId="{B244CF99-90FA-4985-BEC4-3A188CF0E508}" type="pres">
      <dgm:prSet presAssocID="{8C13460B-96A6-4D84-BDC0-86A9E13A482A}" presName="rootComposite" presStyleCnt="0"/>
      <dgm:spPr/>
    </dgm:pt>
    <dgm:pt modelId="{92E05718-FDB3-4F39-AEE6-ED859087597E}" type="pres">
      <dgm:prSet presAssocID="{8C13460B-96A6-4D84-BDC0-86A9E13A482A}" presName="rootText" presStyleLbl="node1" presStyleIdx="1" presStyleCnt="2" custScaleX="119200" custLinFactNeighborX="-4183" custLinFactNeighborY="209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8CD79EE-4B35-4BEC-B30B-5EA2CAF4E321}" type="pres">
      <dgm:prSet presAssocID="{8C13460B-96A6-4D84-BDC0-86A9E13A482A}" presName="titleText2" presStyleLbl="fgAcc1" presStyleIdx="1" presStyleCnt="2" custScaleX="104650" custScaleY="12536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D2C379C-1C5D-47A1-9F3F-021B996F69D0}" type="pres">
      <dgm:prSet presAssocID="{8C13460B-96A6-4D84-BDC0-86A9E13A482A}" presName="rootConnector" presStyleLbl="node3" presStyleIdx="0" presStyleCnt="0"/>
      <dgm:spPr/>
      <dgm:t>
        <a:bodyPr/>
        <a:lstStyle/>
        <a:p>
          <a:endParaRPr lang="en-US"/>
        </a:p>
      </dgm:t>
    </dgm:pt>
    <dgm:pt modelId="{3AF32B3D-B565-4935-A8F0-58A5567361F6}" type="pres">
      <dgm:prSet presAssocID="{8C13460B-96A6-4D84-BDC0-86A9E13A482A}" presName="hierChild4" presStyleCnt="0"/>
      <dgm:spPr/>
    </dgm:pt>
    <dgm:pt modelId="{40350972-7DB7-4A8A-9C2E-62C334AE3D7C}" type="pres">
      <dgm:prSet presAssocID="{8C13460B-96A6-4D84-BDC0-86A9E13A482A}" presName="hierChild5" presStyleCnt="0"/>
      <dgm:spPr/>
    </dgm:pt>
    <dgm:pt modelId="{9F411066-21E6-4B2A-882D-2FAFE2D2F61B}" type="pres">
      <dgm:prSet presAssocID="{17A3F5F9-4B8A-4C54-9313-067A45DA5AAC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3A2B5B2E-6E30-42E6-920A-AF0786FC5630}" type="presOf" srcId="{DFE46467-3FB1-46A2-815A-5522C0C0ED1B}" destId="{F102C1B5-5E42-4B1A-B801-741E0F2E66E2}" srcOrd="0" destOrd="0" presId="urn:microsoft.com/office/officeart/2008/layout/NameandTitleOrganizationalChart"/>
    <dgm:cxn modelId="{891FBE17-CB96-4372-BBA2-51A8971DA627}" type="presOf" srcId="{2EB81D67-D7D0-4D3D-B4DD-A35D6809153D}" destId="{4EB63215-7AAF-4D97-8A01-987FE82C5DB8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1C7FC1ED-7DF7-4E2B-BA3F-7A6F51C5A594}" type="presOf" srcId="{17A3F5F9-4B8A-4C54-9313-067A45DA5AAC}" destId="{41BE9156-1C66-41BB-A9A4-0EC971F0E752}" srcOrd="0" destOrd="0" presId="urn:microsoft.com/office/officeart/2008/layout/NameandTitleOrganizationalChart"/>
    <dgm:cxn modelId="{B0A359FD-678C-43F7-BBE4-DCFCA1778DAB}" type="presOf" srcId="{CEDAC84E-6031-41EA-B497-8418E11C7821}" destId="{82098547-4296-4BCF-9009-A7667A29D2F9}" srcOrd="0" destOrd="0" presId="urn:microsoft.com/office/officeart/2008/layout/NameandTitleOrganizationalChart"/>
    <dgm:cxn modelId="{E1EBE425-4167-4F99-B047-BF6EF8ED1C44}" type="presOf" srcId="{17A3F5F9-4B8A-4C54-9313-067A45DA5AAC}" destId="{1E393DF9-F3EE-42DE-9FA9-7B5315D9D38D}" srcOrd="1" destOrd="0" presId="urn:microsoft.com/office/officeart/2008/layout/NameandTitleOrganizationalChart"/>
    <dgm:cxn modelId="{5584DF64-975C-4EDC-98EA-0CDE9165D69F}" srcId="{116C4451-0B77-4E41-9609-5AAA27312FE6}" destId="{17A3F5F9-4B8A-4C54-9313-067A45DA5AAC}" srcOrd="0" destOrd="0" parTransId="{0A806F2F-54B3-470C-AE8F-AF071A634FA8}" sibTransId="{CEDAC84E-6031-41EA-B497-8418E11C7821}"/>
    <dgm:cxn modelId="{2015EFC5-CFAB-4CC5-85EB-8E2F4BA66BD3}" type="presOf" srcId="{116C4451-0B77-4E41-9609-5AAA27312FE6}" destId="{4B08B3D5-1766-46C7-8D39-03BCC7AA4A7A}" srcOrd="1" destOrd="0" presId="urn:microsoft.com/office/officeart/2008/layout/NameandTitleOrganizationalChart"/>
    <dgm:cxn modelId="{3840BDA1-A93E-4AA4-BF9A-FC1BE4E22672}" type="presOf" srcId="{06959903-E642-4724-95A5-2B5D99FBF485}" destId="{A8CD79EE-4B35-4BEC-B30B-5EA2CAF4E321}" srcOrd="0" destOrd="0" presId="urn:microsoft.com/office/officeart/2008/layout/NameandTitleOrganizationalChart"/>
    <dgm:cxn modelId="{D64BC643-BAB1-41B2-9AC7-9A69C113146B}" type="presOf" srcId="{0A806F2F-54B3-470C-AE8F-AF071A634FA8}" destId="{84434223-10EC-466E-9164-9D468E1AADBC}" srcOrd="0" destOrd="0" presId="urn:microsoft.com/office/officeart/2008/layout/NameandTitleOrganizationalChart"/>
    <dgm:cxn modelId="{3A2CDB18-F2D3-49CB-B8B2-DEB5C7916DAB}" type="presOf" srcId="{8C13460B-96A6-4D84-BDC0-86A9E13A482A}" destId="{92E05718-FDB3-4F39-AEE6-ED859087597E}" srcOrd="0" destOrd="0" presId="urn:microsoft.com/office/officeart/2008/layout/NameandTitleOrganizationalChart"/>
    <dgm:cxn modelId="{34C15439-D675-4358-82DA-D384CDDA3F18}" type="presOf" srcId="{116C4451-0B77-4E41-9609-5AAA27312FE6}" destId="{68DD19E0-58E8-44E9-A39E-064356409476}" srcOrd="0" destOrd="0" presId="urn:microsoft.com/office/officeart/2008/layout/NameandTitleOrganizationalChart"/>
    <dgm:cxn modelId="{C9EF29FA-E555-48C1-90F7-E39EBD3D373B}" srcId="{17A3F5F9-4B8A-4C54-9313-067A45DA5AAC}" destId="{8C13460B-96A6-4D84-BDC0-86A9E13A482A}" srcOrd="0" destOrd="0" parTransId="{DFE46467-3FB1-46A2-815A-5522C0C0ED1B}" sibTransId="{06959903-E642-4724-95A5-2B5D99FBF485}"/>
    <dgm:cxn modelId="{AB75057F-7589-46FE-9A12-64300280B2AB}" type="presOf" srcId="{8C13460B-96A6-4D84-BDC0-86A9E13A482A}" destId="{7D2C379C-1C5D-47A1-9F3F-021B996F69D0}" srcOrd="1" destOrd="0" presId="urn:microsoft.com/office/officeart/2008/layout/NameandTitleOrganizationalChart"/>
    <dgm:cxn modelId="{865D88EC-F44E-46DB-B138-92DCE57E4597}" type="presOf" srcId="{779498DE-68F5-4AA3-94DE-731736B5607B}" destId="{26A5B01C-189B-4263-9E0F-26258162A49A}" srcOrd="0" destOrd="0" presId="urn:microsoft.com/office/officeart/2008/layout/NameandTitleOrganizationalChart"/>
    <dgm:cxn modelId="{123C9361-BD0F-4D8F-B02F-30C2BE720078}" type="presParOf" srcId="{26A5B01C-189B-4263-9E0F-26258162A49A}" destId="{B9119BF5-3349-4744-8E97-2DB943C93581}" srcOrd="0" destOrd="0" presId="urn:microsoft.com/office/officeart/2008/layout/NameandTitleOrganizationalChart"/>
    <dgm:cxn modelId="{B22666C5-4E6F-4149-A4C9-D343EA019385}" type="presParOf" srcId="{B9119BF5-3349-4744-8E97-2DB943C93581}" destId="{FE9E4CF9-E81E-4D10-8FD1-64375A610AFA}" srcOrd="0" destOrd="0" presId="urn:microsoft.com/office/officeart/2008/layout/NameandTitleOrganizationalChart"/>
    <dgm:cxn modelId="{71C4B58F-5DB6-4C32-9EE2-A4E5131436D8}" type="presParOf" srcId="{FE9E4CF9-E81E-4D10-8FD1-64375A610AFA}" destId="{68DD19E0-58E8-44E9-A39E-064356409476}" srcOrd="0" destOrd="0" presId="urn:microsoft.com/office/officeart/2008/layout/NameandTitleOrganizationalChart"/>
    <dgm:cxn modelId="{9DBC6544-DDC6-44A7-A722-A159912F15D6}" type="presParOf" srcId="{FE9E4CF9-E81E-4D10-8FD1-64375A610AFA}" destId="{4EB63215-7AAF-4D97-8A01-987FE82C5DB8}" srcOrd="1" destOrd="0" presId="urn:microsoft.com/office/officeart/2008/layout/NameandTitleOrganizationalChart"/>
    <dgm:cxn modelId="{83A84395-3665-438C-91B4-570626E19DBE}" type="presParOf" srcId="{FE9E4CF9-E81E-4D10-8FD1-64375A610AFA}" destId="{4B08B3D5-1766-46C7-8D39-03BCC7AA4A7A}" srcOrd="2" destOrd="0" presId="urn:microsoft.com/office/officeart/2008/layout/NameandTitleOrganizationalChart"/>
    <dgm:cxn modelId="{759D6000-5D3D-4E5F-883D-1F3C49B997C8}" type="presParOf" srcId="{B9119BF5-3349-4744-8E97-2DB943C93581}" destId="{376E8AF2-DA7A-45B2-A746-6264651B3C88}" srcOrd="1" destOrd="0" presId="urn:microsoft.com/office/officeart/2008/layout/NameandTitleOrganizationalChart"/>
    <dgm:cxn modelId="{D201FD94-B300-44B9-8264-0DC8C0A7EDC1}" type="presParOf" srcId="{376E8AF2-DA7A-45B2-A746-6264651B3C88}" destId="{84434223-10EC-466E-9164-9D468E1AADBC}" srcOrd="0" destOrd="0" presId="urn:microsoft.com/office/officeart/2008/layout/NameandTitleOrganizationalChart"/>
    <dgm:cxn modelId="{2E2B5B93-5326-440A-A63B-EC568FD891E1}" type="presParOf" srcId="{376E8AF2-DA7A-45B2-A746-6264651B3C88}" destId="{EF07F153-2E7E-4DA5-BE21-18D8572F6619}" srcOrd="1" destOrd="0" presId="urn:microsoft.com/office/officeart/2008/layout/NameandTitleOrganizationalChart"/>
    <dgm:cxn modelId="{3426C550-0D8D-4822-B129-43EAFC85027D}" type="presParOf" srcId="{EF07F153-2E7E-4DA5-BE21-18D8572F6619}" destId="{734B18C8-BA23-483A-BAEE-C0E5ED5F8222}" srcOrd="0" destOrd="0" presId="urn:microsoft.com/office/officeart/2008/layout/NameandTitleOrganizationalChart"/>
    <dgm:cxn modelId="{FD548737-6A80-457A-B267-05C80C40BF27}" type="presParOf" srcId="{734B18C8-BA23-483A-BAEE-C0E5ED5F8222}" destId="{41BE9156-1C66-41BB-A9A4-0EC971F0E752}" srcOrd="0" destOrd="0" presId="urn:microsoft.com/office/officeart/2008/layout/NameandTitleOrganizationalChart"/>
    <dgm:cxn modelId="{3BB495D7-0595-417E-AD39-FE095AE4B80B}" type="presParOf" srcId="{734B18C8-BA23-483A-BAEE-C0E5ED5F8222}" destId="{82098547-4296-4BCF-9009-A7667A29D2F9}" srcOrd="1" destOrd="0" presId="urn:microsoft.com/office/officeart/2008/layout/NameandTitleOrganizationalChart"/>
    <dgm:cxn modelId="{99F322BA-DFC7-4FA3-AF3B-3049F9A63334}" type="presParOf" srcId="{734B18C8-BA23-483A-BAEE-C0E5ED5F8222}" destId="{1E393DF9-F3EE-42DE-9FA9-7B5315D9D38D}" srcOrd="2" destOrd="0" presId="urn:microsoft.com/office/officeart/2008/layout/NameandTitleOrganizationalChart"/>
    <dgm:cxn modelId="{BC4D4F2C-D687-48AC-937A-0D33D1C1DC80}" type="presParOf" srcId="{EF07F153-2E7E-4DA5-BE21-18D8572F6619}" destId="{2CA19B1F-6AB7-45FE-842B-3867C5011759}" srcOrd="1" destOrd="0" presId="urn:microsoft.com/office/officeart/2008/layout/NameandTitleOrganizationalChart"/>
    <dgm:cxn modelId="{8B5B6BE6-146C-4CD0-9B7A-84BEAA28370D}" type="presParOf" srcId="{2CA19B1F-6AB7-45FE-842B-3867C5011759}" destId="{F102C1B5-5E42-4B1A-B801-741E0F2E66E2}" srcOrd="0" destOrd="0" presId="urn:microsoft.com/office/officeart/2008/layout/NameandTitleOrganizationalChart"/>
    <dgm:cxn modelId="{29B65254-3DD0-48F3-9AAA-A385C6931D3C}" type="presParOf" srcId="{2CA19B1F-6AB7-45FE-842B-3867C5011759}" destId="{03FA38DA-CCD7-4C70-A75F-AE5D493236C8}" srcOrd="1" destOrd="0" presId="urn:microsoft.com/office/officeart/2008/layout/NameandTitleOrganizationalChart"/>
    <dgm:cxn modelId="{BBF08E52-C794-46B3-9C17-2D5654442DB6}" type="presParOf" srcId="{03FA38DA-CCD7-4C70-A75F-AE5D493236C8}" destId="{B244CF99-90FA-4985-BEC4-3A188CF0E508}" srcOrd="0" destOrd="0" presId="urn:microsoft.com/office/officeart/2008/layout/NameandTitleOrganizationalChart"/>
    <dgm:cxn modelId="{ED85D0CF-621A-4AAA-B8C1-3EC76916F750}" type="presParOf" srcId="{B244CF99-90FA-4985-BEC4-3A188CF0E508}" destId="{92E05718-FDB3-4F39-AEE6-ED859087597E}" srcOrd="0" destOrd="0" presId="urn:microsoft.com/office/officeart/2008/layout/NameandTitleOrganizationalChart"/>
    <dgm:cxn modelId="{941F2B89-A4B8-48AF-A5DA-2A8FB2DBD256}" type="presParOf" srcId="{B244CF99-90FA-4985-BEC4-3A188CF0E508}" destId="{A8CD79EE-4B35-4BEC-B30B-5EA2CAF4E321}" srcOrd="1" destOrd="0" presId="urn:microsoft.com/office/officeart/2008/layout/NameandTitleOrganizationalChart"/>
    <dgm:cxn modelId="{9A5E8990-BEE6-4793-B1AC-A03BAD2C1032}" type="presParOf" srcId="{B244CF99-90FA-4985-BEC4-3A188CF0E508}" destId="{7D2C379C-1C5D-47A1-9F3F-021B996F69D0}" srcOrd="2" destOrd="0" presId="urn:microsoft.com/office/officeart/2008/layout/NameandTitleOrganizationalChart"/>
    <dgm:cxn modelId="{EFF9CAC4-D6C5-4339-A9DC-39A29BAE4078}" type="presParOf" srcId="{03FA38DA-CCD7-4C70-A75F-AE5D493236C8}" destId="{3AF32B3D-B565-4935-A8F0-58A5567361F6}" srcOrd="1" destOrd="0" presId="urn:microsoft.com/office/officeart/2008/layout/NameandTitleOrganizationalChart"/>
    <dgm:cxn modelId="{00DA62A8-5CBF-4C24-B6F0-7233059AAE78}" type="presParOf" srcId="{03FA38DA-CCD7-4C70-A75F-AE5D493236C8}" destId="{40350972-7DB7-4A8A-9C2E-62C334AE3D7C}" srcOrd="2" destOrd="0" presId="urn:microsoft.com/office/officeart/2008/layout/NameandTitleOrganizationalChart"/>
    <dgm:cxn modelId="{509F2A72-9BE6-40B2-B4E4-0341F808F44B}" type="presParOf" srcId="{EF07F153-2E7E-4DA5-BE21-18D8572F6619}" destId="{9F411066-21E6-4B2A-882D-2FAFE2D2F61B}" srcOrd="2" destOrd="0" presId="urn:microsoft.com/office/officeart/2008/layout/NameandTitleOrganizationalChart"/>
    <dgm:cxn modelId="{CA88B1F8-59CB-4A59-8483-8D664A9EE211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FDC78E-E3B8-417C-B99F-03B674DFBCB7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C3A7C8-68B0-4AE0-8772-0CCB70A91A23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Clark County</a:t>
          </a:r>
          <a:endParaRPr lang="en-US" dirty="0"/>
        </a:p>
      </dgm:t>
    </dgm:pt>
    <dgm:pt modelId="{017DC6BF-3954-4E48-BC1C-7165224212C4}" type="parTrans" cxnId="{4D9D1BBA-0211-4920-A512-847DB2B0745D}">
      <dgm:prSet/>
      <dgm:spPr/>
      <dgm:t>
        <a:bodyPr/>
        <a:lstStyle/>
        <a:p>
          <a:endParaRPr lang="en-US"/>
        </a:p>
      </dgm:t>
    </dgm:pt>
    <dgm:pt modelId="{A1023D85-2DD3-4AAC-854D-E80F3DA44726}" type="sibTrans" cxnId="{4D9D1BBA-0211-4920-A512-847DB2B0745D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2D5EC395-865E-47EC-97A3-DFD1C94AB8B3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UNITE! Washougal	</a:t>
          </a:r>
          <a:endParaRPr lang="en-US" dirty="0"/>
        </a:p>
      </dgm:t>
    </dgm:pt>
    <dgm:pt modelId="{5AA18AB7-15A9-464F-B8AA-A9C65F2B140B}" type="parTrans" cxnId="{6CCB62A4-FD02-41E7-9BA8-FA6BF95FCC99}">
      <dgm:prSet/>
      <dgm:spPr/>
      <dgm:t>
        <a:bodyPr/>
        <a:lstStyle/>
        <a:p>
          <a:endParaRPr lang="en-US"/>
        </a:p>
      </dgm:t>
    </dgm:pt>
    <dgm:pt modelId="{9AB3E359-E017-48FF-AD7A-801F0E3C83D7}" type="sibTrans" cxnId="{6CCB62A4-FD02-41E7-9BA8-FA6BF95FCC99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D4D0E1F7-9838-4270-BA56-20142DF6CF43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West Vancouver for Youth</a:t>
          </a:r>
          <a:endParaRPr lang="en-US" dirty="0"/>
        </a:p>
      </dgm:t>
    </dgm:pt>
    <dgm:pt modelId="{0982AE7C-9F82-483A-99B9-4C4863C80B3D}" type="parTrans" cxnId="{86EF1986-6E14-4D85-A9C2-3E8533E833FD}">
      <dgm:prSet/>
      <dgm:spPr/>
      <dgm:t>
        <a:bodyPr/>
        <a:lstStyle/>
        <a:p>
          <a:endParaRPr lang="en-US"/>
        </a:p>
      </dgm:t>
    </dgm:pt>
    <dgm:pt modelId="{E1F38996-EAD7-4097-8199-74E444A2EB91}" type="sibTrans" cxnId="{86EF1986-6E14-4D85-A9C2-3E8533E833FD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5E4637AA-6373-4EB1-B11C-5471E657E118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Printing and Marketing</a:t>
          </a:r>
          <a:endParaRPr lang="en-US" dirty="0">
            <a:solidFill>
              <a:srgbClr val="FF0000"/>
            </a:solidFill>
          </a:endParaRPr>
        </a:p>
      </dgm:t>
    </dgm:pt>
    <dgm:pt modelId="{1BC008EF-BF79-44C5-88FB-C2F2230DE31C}" type="parTrans" cxnId="{C1F13E5D-935E-4994-9B82-527F3EB75F2F}">
      <dgm:prSet/>
      <dgm:spPr/>
      <dgm:t>
        <a:bodyPr/>
        <a:lstStyle/>
        <a:p>
          <a:endParaRPr lang="en-US"/>
        </a:p>
      </dgm:t>
    </dgm:pt>
    <dgm:pt modelId="{26527DF7-BF4F-4432-8814-8CE6D40AF512}" type="sibTrans" cxnId="{C1F13E5D-935E-4994-9B82-527F3EB75F2F}">
      <dgm:prSet/>
      <dgm:spPr/>
      <dgm:t>
        <a:bodyPr/>
        <a:lstStyle/>
        <a:p>
          <a:pPr algn="ctr"/>
          <a:r>
            <a:rPr lang="en-US" dirty="0" smtClean="0"/>
            <a:t>UNITE! Subcontractor</a:t>
          </a:r>
          <a:endParaRPr lang="en-US" dirty="0"/>
        </a:p>
      </dgm:t>
    </dgm:pt>
    <dgm:pt modelId="{CEF93D27-C653-4791-9EA5-DAF5111E0245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Guiding Good Choices</a:t>
          </a:r>
          <a:endParaRPr lang="en-US" dirty="0">
            <a:solidFill>
              <a:schemeClr val="tx1"/>
            </a:solidFill>
          </a:endParaRPr>
        </a:p>
      </dgm:t>
    </dgm:pt>
    <dgm:pt modelId="{0F18F1E0-CE1D-493E-A4C5-E621E8214D77}" type="parTrans" cxnId="{C38A326D-0AAA-4B38-A03B-4FD815011AC6}">
      <dgm:prSet/>
      <dgm:spPr/>
      <dgm:t>
        <a:bodyPr/>
        <a:lstStyle/>
        <a:p>
          <a:endParaRPr lang="en-US"/>
        </a:p>
      </dgm:t>
    </dgm:pt>
    <dgm:pt modelId="{573615CA-121B-4569-9243-9C38CE3066DA}" type="sibTrans" cxnId="{C38A326D-0AAA-4B38-A03B-4FD815011AC6}">
      <dgm:prSet/>
      <dgm:spPr/>
      <dgm:t>
        <a:bodyPr/>
        <a:lstStyle/>
        <a:p>
          <a:pPr algn="ctr"/>
          <a:r>
            <a:rPr lang="en-US" dirty="0" smtClean="0"/>
            <a:t>West Van Subcontractor</a:t>
          </a:r>
          <a:endParaRPr lang="en-US" dirty="0"/>
        </a:p>
      </dgm:t>
    </dgm:pt>
    <dgm:pt modelId="{9DF20745-9882-4C90-8FCC-66258BB94322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Montana Institute</a:t>
          </a:r>
          <a:endParaRPr lang="en-US" dirty="0"/>
        </a:p>
      </dgm:t>
    </dgm:pt>
    <dgm:pt modelId="{4B411FAE-1FC9-4373-A4EB-1EEB62CC8074}" type="parTrans" cxnId="{9255B003-57D5-4E79-83BD-C91D84B31FE8}">
      <dgm:prSet/>
      <dgm:spPr/>
      <dgm:t>
        <a:bodyPr/>
        <a:lstStyle/>
        <a:p>
          <a:endParaRPr lang="en-US"/>
        </a:p>
      </dgm:t>
    </dgm:pt>
    <dgm:pt modelId="{110591A9-0BF8-479C-B55B-32AEC910FCFB}" type="sibTrans" cxnId="{9255B003-57D5-4E79-83BD-C91D84B31FE8}">
      <dgm:prSet/>
      <dgm:spPr/>
      <dgm:t>
        <a:bodyPr/>
        <a:lstStyle/>
        <a:p>
          <a:pPr algn="ctr"/>
          <a:r>
            <a:rPr lang="en-US" dirty="0" smtClean="0"/>
            <a:t>West Van Subcontractor</a:t>
          </a:r>
          <a:endParaRPr lang="en-US" dirty="0"/>
        </a:p>
      </dgm:t>
    </dgm:pt>
    <dgm:pt modelId="{DF545609-3314-4478-B634-337F45DA917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B5B2706B-6623-4A36-8E25-EFE9323D3BB8}" type="parTrans" cxnId="{3FBF00C0-8B01-4B93-B598-8BADE165A869}">
      <dgm:prSet/>
      <dgm:spPr/>
      <dgm:t>
        <a:bodyPr/>
        <a:lstStyle/>
        <a:p>
          <a:endParaRPr lang="en-US"/>
        </a:p>
      </dgm:t>
    </dgm:pt>
    <dgm:pt modelId="{75A9E3D4-A520-4984-94B7-6866BF46268E}" type="sibTrans" cxnId="{3FBF00C0-8B01-4B93-B598-8BADE165A869}">
      <dgm:prSet/>
      <dgm:spPr/>
      <dgm:t>
        <a:bodyPr/>
        <a:lstStyle/>
        <a:p>
          <a:pPr algn="ctr"/>
          <a:r>
            <a:rPr lang="en-US" dirty="0" smtClean="0"/>
            <a:t>Scott Waller</a:t>
          </a:r>
          <a:endParaRPr lang="en-US" dirty="0"/>
        </a:p>
      </dgm:t>
    </dgm:pt>
    <dgm:pt modelId="{318ED8F3-E77D-40CD-BA37-BDE7E1C045F4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Guiding Good Choices</a:t>
          </a:r>
          <a:endParaRPr lang="en-US" dirty="0">
            <a:solidFill>
              <a:schemeClr val="tx1"/>
            </a:solidFill>
          </a:endParaRPr>
        </a:p>
      </dgm:t>
    </dgm:pt>
    <dgm:pt modelId="{46FF7866-0912-45D1-A434-895252BF52A9}" type="parTrans" cxnId="{D09D4AC7-BE44-4657-8954-DF26B31DDE75}">
      <dgm:prSet/>
      <dgm:spPr/>
      <dgm:t>
        <a:bodyPr/>
        <a:lstStyle/>
        <a:p>
          <a:endParaRPr lang="en-US"/>
        </a:p>
      </dgm:t>
    </dgm:pt>
    <dgm:pt modelId="{F2C25DD5-1006-4086-9D51-02B406756EBA}" type="sibTrans" cxnId="{D09D4AC7-BE44-4657-8954-DF26B31DDE75}">
      <dgm:prSet/>
      <dgm:spPr/>
      <dgm:t>
        <a:bodyPr/>
        <a:lstStyle/>
        <a:p>
          <a:r>
            <a:rPr lang="en-US" dirty="0" smtClean="0"/>
            <a:t>UNITE! Subcontractor</a:t>
          </a:r>
          <a:endParaRPr lang="en-US" dirty="0"/>
        </a:p>
      </dgm:t>
    </dgm:pt>
    <dgm:pt modelId="{B90BFA8E-1B7B-43A0-8F17-71E9069D8FD7}" type="pres">
      <dgm:prSet presAssocID="{3EFDC78E-E3B8-417C-B99F-03B674DFBC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EE58BD5-EB10-4957-965B-56E52BCBAC68}" type="pres">
      <dgm:prSet presAssocID="{DF545609-3314-4478-B634-337F45DA917D}" presName="hierRoot1" presStyleCnt="0">
        <dgm:presLayoutVars>
          <dgm:hierBranch val="init"/>
        </dgm:presLayoutVars>
      </dgm:prSet>
      <dgm:spPr/>
    </dgm:pt>
    <dgm:pt modelId="{1D73B63F-66D1-4944-803E-5EB1AFC20209}" type="pres">
      <dgm:prSet presAssocID="{DF545609-3314-4478-B634-337F45DA917D}" presName="rootComposite1" presStyleCnt="0"/>
      <dgm:spPr/>
    </dgm:pt>
    <dgm:pt modelId="{DB902935-70AF-4924-ABFE-7FF9B68742D8}" type="pres">
      <dgm:prSet presAssocID="{DF545609-3314-4478-B634-337F45DA917D}" presName="rootText1" presStyleLbl="node0" presStyleIdx="0" presStyleCnt="1" custScaleX="12968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5635BEC-8D8C-4BCD-A952-BA355CE8FD7D}" type="pres">
      <dgm:prSet presAssocID="{DF545609-3314-4478-B634-337F45DA917D}" presName="titleText1" presStyleLbl="fgAcc0" presStyleIdx="0" presStyleCnt="1" custLinFactNeighborX="11354" custLinFactNeighborY="-695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A5B8A80-1DCF-4CE5-8A1C-F8F79B48F3C2}" type="pres">
      <dgm:prSet presAssocID="{DF545609-3314-4478-B634-337F45DA917D}" presName="rootConnector1" presStyleLbl="node1" presStyleIdx="0" presStyleCnt="7"/>
      <dgm:spPr/>
      <dgm:t>
        <a:bodyPr/>
        <a:lstStyle/>
        <a:p>
          <a:endParaRPr lang="en-US"/>
        </a:p>
      </dgm:t>
    </dgm:pt>
    <dgm:pt modelId="{423600C5-0450-4465-B46F-51A2ADE12C4D}" type="pres">
      <dgm:prSet presAssocID="{DF545609-3314-4478-B634-337F45DA917D}" presName="hierChild2" presStyleCnt="0"/>
      <dgm:spPr/>
    </dgm:pt>
    <dgm:pt modelId="{E1615CC4-D59D-4A23-94BD-0DDA6B8F8679}" type="pres">
      <dgm:prSet presAssocID="{017DC6BF-3954-4E48-BC1C-7165224212C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AF830B55-34FB-4149-B08A-90191A48CA89}" type="pres">
      <dgm:prSet presAssocID="{35C3A7C8-68B0-4AE0-8772-0CCB70A91A23}" presName="hierRoot2" presStyleCnt="0">
        <dgm:presLayoutVars>
          <dgm:hierBranch val="init"/>
        </dgm:presLayoutVars>
      </dgm:prSet>
      <dgm:spPr/>
    </dgm:pt>
    <dgm:pt modelId="{5F0B5EA9-E5A0-4BA4-B335-E699E945B66C}" type="pres">
      <dgm:prSet presAssocID="{35C3A7C8-68B0-4AE0-8772-0CCB70A91A23}" presName="rootComposite" presStyleCnt="0"/>
      <dgm:spPr/>
    </dgm:pt>
    <dgm:pt modelId="{4EE0F46E-E10C-4F87-AD30-8B8FDECE4AFA}" type="pres">
      <dgm:prSet presAssocID="{35C3A7C8-68B0-4AE0-8772-0CCB70A91A23}" presName="rootText" presStyleLbl="node1" presStyleIdx="0" presStyleCnt="7" custScaleX="12968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33D352-FBF0-4202-9631-403C54BDC41E}" type="pres">
      <dgm:prSet presAssocID="{35C3A7C8-68B0-4AE0-8772-0CCB70A91A23}" presName="titleText2" presStyleLbl="fgAcc1" presStyleIdx="0" presStyleCnt="7" custLinFactNeighborX="11354" custLinFactNeighborY="2300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49FB53A-2311-4439-9FCC-1FE2AB4C589B}" type="pres">
      <dgm:prSet presAssocID="{35C3A7C8-68B0-4AE0-8772-0CCB70A91A23}" presName="rootConnector" presStyleLbl="node2" presStyleIdx="0" presStyleCnt="0"/>
      <dgm:spPr/>
      <dgm:t>
        <a:bodyPr/>
        <a:lstStyle/>
        <a:p>
          <a:endParaRPr lang="en-US"/>
        </a:p>
      </dgm:t>
    </dgm:pt>
    <dgm:pt modelId="{EF6F2A73-023D-45E4-955E-7092DCA651EB}" type="pres">
      <dgm:prSet presAssocID="{35C3A7C8-68B0-4AE0-8772-0CCB70A91A23}" presName="hierChild4" presStyleCnt="0"/>
      <dgm:spPr/>
    </dgm:pt>
    <dgm:pt modelId="{380DA691-27CA-400D-8847-133FE0555616}" type="pres">
      <dgm:prSet presAssocID="{5AA18AB7-15A9-464F-B8AA-A9C65F2B140B}" presName="Name37" presStyleLbl="parChTrans1D3" presStyleIdx="0" presStyleCnt="2"/>
      <dgm:spPr/>
      <dgm:t>
        <a:bodyPr/>
        <a:lstStyle/>
        <a:p>
          <a:endParaRPr lang="en-US"/>
        </a:p>
      </dgm:t>
    </dgm:pt>
    <dgm:pt modelId="{DC815458-2FFE-4992-980C-AF8025DF06B0}" type="pres">
      <dgm:prSet presAssocID="{2D5EC395-865E-47EC-97A3-DFD1C94AB8B3}" presName="hierRoot2" presStyleCnt="0">
        <dgm:presLayoutVars>
          <dgm:hierBranch val="init"/>
        </dgm:presLayoutVars>
      </dgm:prSet>
      <dgm:spPr/>
    </dgm:pt>
    <dgm:pt modelId="{AEADCA16-2C80-49BE-A4EA-0281051D824A}" type="pres">
      <dgm:prSet presAssocID="{2D5EC395-865E-47EC-97A3-DFD1C94AB8B3}" presName="rootComposite" presStyleCnt="0"/>
      <dgm:spPr/>
    </dgm:pt>
    <dgm:pt modelId="{A1776257-6E28-406E-BCE3-066E21826B9B}" type="pres">
      <dgm:prSet presAssocID="{2D5EC395-865E-47EC-97A3-DFD1C94AB8B3}" presName="rootText" presStyleLbl="node1" presStyleIdx="1" presStyleCnt="7" custScaleX="204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C360C1E-5D25-4C6F-832E-B77F2A462AA8}" type="pres">
      <dgm:prSet presAssocID="{2D5EC395-865E-47EC-97A3-DFD1C94AB8B3}" presName="titleText2" presStyleLbl="fgAcc1" presStyleIdx="1" presStyleCnt="7" custLinFactNeighborX="58016" custLinFactNeighborY="1123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E5E1BA7-516F-41D3-823C-A7E8A94E0AA7}" type="pres">
      <dgm:prSet presAssocID="{2D5EC395-865E-47EC-97A3-DFD1C94AB8B3}" presName="rootConnector" presStyleLbl="node3" presStyleIdx="0" presStyleCnt="0"/>
      <dgm:spPr/>
      <dgm:t>
        <a:bodyPr/>
        <a:lstStyle/>
        <a:p>
          <a:endParaRPr lang="en-US"/>
        </a:p>
      </dgm:t>
    </dgm:pt>
    <dgm:pt modelId="{64E05FE3-E7A3-4A2D-9772-0C845F23ADFC}" type="pres">
      <dgm:prSet presAssocID="{2D5EC395-865E-47EC-97A3-DFD1C94AB8B3}" presName="hierChild4" presStyleCnt="0"/>
      <dgm:spPr/>
    </dgm:pt>
    <dgm:pt modelId="{F3BEE5A2-38D4-43C9-BE84-7544B43B88D7}" type="pres">
      <dgm:prSet presAssocID="{1BC008EF-BF79-44C5-88FB-C2F2230DE31C}" presName="Name37" presStyleLbl="parChTrans1D4" presStyleIdx="0" presStyleCnt="4"/>
      <dgm:spPr/>
      <dgm:t>
        <a:bodyPr/>
        <a:lstStyle/>
        <a:p>
          <a:endParaRPr lang="en-US"/>
        </a:p>
      </dgm:t>
    </dgm:pt>
    <dgm:pt modelId="{AE007C3C-5DFF-4483-AAEF-E5DFA51CE12A}" type="pres">
      <dgm:prSet presAssocID="{5E4637AA-6373-4EB1-B11C-5471E657E118}" presName="hierRoot2" presStyleCnt="0">
        <dgm:presLayoutVars>
          <dgm:hierBranch val="init"/>
        </dgm:presLayoutVars>
      </dgm:prSet>
      <dgm:spPr/>
    </dgm:pt>
    <dgm:pt modelId="{314558FF-0A80-4B5B-8B9A-F9BB2BC3DCDF}" type="pres">
      <dgm:prSet presAssocID="{5E4637AA-6373-4EB1-B11C-5471E657E118}" presName="rootComposite" presStyleCnt="0"/>
      <dgm:spPr/>
    </dgm:pt>
    <dgm:pt modelId="{637305DA-1AB8-4713-B363-FDF9361A1276}" type="pres">
      <dgm:prSet presAssocID="{5E4637AA-6373-4EB1-B11C-5471E657E118}" presName="rootText" presStyleLbl="node1" presStyleIdx="2" presStyleCnt="7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E129ABF-AB42-44EE-902D-5A24C142E9E3}" type="pres">
      <dgm:prSet presAssocID="{5E4637AA-6373-4EB1-B11C-5471E657E118}" presName="titleText2" presStyleLbl="fgAcc1" presStyleIdx="2" presStyleCnt="7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8396067-13F4-4628-BDE4-9EDE1D6CD30E}" type="pres">
      <dgm:prSet presAssocID="{5E4637AA-6373-4EB1-B11C-5471E657E118}" presName="rootConnector" presStyleLbl="node4" presStyleIdx="0" presStyleCnt="0"/>
      <dgm:spPr/>
      <dgm:t>
        <a:bodyPr/>
        <a:lstStyle/>
        <a:p>
          <a:endParaRPr lang="en-US"/>
        </a:p>
      </dgm:t>
    </dgm:pt>
    <dgm:pt modelId="{F1B37D59-C2C5-4049-B76D-37638B0BE83C}" type="pres">
      <dgm:prSet presAssocID="{5E4637AA-6373-4EB1-B11C-5471E657E118}" presName="hierChild4" presStyleCnt="0"/>
      <dgm:spPr/>
    </dgm:pt>
    <dgm:pt modelId="{7937E69F-5992-4D68-B933-607AA14AC611}" type="pres">
      <dgm:prSet presAssocID="{5E4637AA-6373-4EB1-B11C-5471E657E118}" presName="hierChild5" presStyleCnt="0"/>
      <dgm:spPr/>
    </dgm:pt>
    <dgm:pt modelId="{FA4443D7-FAB3-4B8E-9FE4-B00A2BDF7783}" type="pres">
      <dgm:prSet presAssocID="{46FF7866-0912-45D1-A434-895252BF52A9}" presName="Name37" presStyleLbl="parChTrans1D4" presStyleIdx="1" presStyleCnt="4"/>
      <dgm:spPr/>
      <dgm:t>
        <a:bodyPr/>
        <a:lstStyle/>
        <a:p>
          <a:endParaRPr lang="en-US"/>
        </a:p>
      </dgm:t>
    </dgm:pt>
    <dgm:pt modelId="{C1981384-6C2E-4BB5-AF92-783DBE3E611A}" type="pres">
      <dgm:prSet presAssocID="{318ED8F3-E77D-40CD-BA37-BDE7E1C045F4}" presName="hierRoot2" presStyleCnt="0">
        <dgm:presLayoutVars>
          <dgm:hierBranch val="init"/>
        </dgm:presLayoutVars>
      </dgm:prSet>
      <dgm:spPr/>
    </dgm:pt>
    <dgm:pt modelId="{C250CFF1-727D-47E9-91C1-7D5F2FE5C69D}" type="pres">
      <dgm:prSet presAssocID="{318ED8F3-E77D-40CD-BA37-BDE7E1C045F4}" presName="rootComposite" presStyleCnt="0"/>
      <dgm:spPr/>
    </dgm:pt>
    <dgm:pt modelId="{D8D28BD5-EED0-4E7A-9E28-3FBFC85A0943}" type="pres">
      <dgm:prSet presAssocID="{318ED8F3-E77D-40CD-BA37-BDE7E1C045F4}" presName="rootText" presStyleLbl="node1" presStyleIdx="3" presStyleCnt="7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FCD8688C-67E0-4F7D-80F5-D7F9398E4F63}" type="pres">
      <dgm:prSet presAssocID="{318ED8F3-E77D-40CD-BA37-BDE7E1C045F4}" presName="titleText2" presStyleLbl="fgAcc1" presStyleIdx="3" presStyleCnt="7" custLinFactNeighborX="824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793AE7B-3106-4206-87C7-4808EE55829A}" type="pres">
      <dgm:prSet presAssocID="{318ED8F3-E77D-40CD-BA37-BDE7E1C045F4}" presName="rootConnector" presStyleLbl="node4" presStyleIdx="0" presStyleCnt="0"/>
      <dgm:spPr/>
      <dgm:t>
        <a:bodyPr/>
        <a:lstStyle/>
        <a:p>
          <a:endParaRPr lang="en-US"/>
        </a:p>
      </dgm:t>
    </dgm:pt>
    <dgm:pt modelId="{F65C89D2-325C-463F-84DE-3B01D625FF73}" type="pres">
      <dgm:prSet presAssocID="{318ED8F3-E77D-40CD-BA37-BDE7E1C045F4}" presName="hierChild4" presStyleCnt="0"/>
      <dgm:spPr/>
    </dgm:pt>
    <dgm:pt modelId="{E5C0F07C-6DB6-4153-B505-287744822219}" type="pres">
      <dgm:prSet presAssocID="{318ED8F3-E77D-40CD-BA37-BDE7E1C045F4}" presName="hierChild5" presStyleCnt="0"/>
      <dgm:spPr/>
    </dgm:pt>
    <dgm:pt modelId="{8618B7E5-0D47-4681-9507-3415C5AFE70B}" type="pres">
      <dgm:prSet presAssocID="{2D5EC395-865E-47EC-97A3-DFD1C94AB8B3}" presName="hierChild5" presStyleCnt="0"/>
      <dgm:spPr/>
    </dgm:pt>
    <dgm:pt modelId="{A77BFEC1-B7EE-42D2-88EF-9FE98BCB9A69}" type="pres">
      <dgm:prSet presAssocID="{0982AE7C-9F82-483A-99B9-4C4863C80B3D}" presName="Name37" presStyleLbl="parChTrans1D3" presStyleIdx="1" presStyleCnt="2"/>
      <dgm:spPr/>
      <dgm:t>
        <a:bodyPr/>
        <a:lstStyle/>
        <a:p>
          <a:endParaRPr lang="en-US"/>
        </a:p>
      </dgm:t>
    </dgm:pt>
    <dgm:pt modelId="{2F92FCF1-5DB1-4DA1-AE0D-4AB68C5795A3}" type="pres">
      <dgm:prSet presAssocID="{D4D0E1F7-9838-4270-BA56-20142DF6CF43}" presName="hierRoot2" presStyleCnt="0">
        <dgm:presLayoutVars>
          <dgm:hierBranch val="init"/>
        </dgm:presLayoutVars>
      </dgm:prSet>
      <dgm:spPr/>
    </dgm:pt>
    <dgm:pt modelId="{03D28AAF-A59D-4F07-9AEA-836B5B54C3DB}" type="pres">
      <dgm:prSet presAssocID="{D4D0E1F7-9838-4270-BA56-20142DF6CF43}" presName="rootComposite" presStyleCnt="0"/>
      <dgm:spPr/>
    </dgm:pt>
    <dgm:pt modelId="{51E74D9E-B57E-4519-9B73-9FD123DAD404}" type="pres">
      <dgm:prSet presAssocID="{D4D0E1F7-9838-4270-BA56-20142DF6CF43}" presName="rootText" presStyleLbl="node1" presStyleIdx="4" presStyleCnt="7" custScaleX="204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DA03ECF-774C-4A99-9585-8A37EE4C0881}" type="pres">
      <dgm:prSet presAssocID="{D4D0E1F7-9838-4270-BA56-20142DF6CF43}" presName="titleText2" presStyleLbl="fgAcc1" presStyleIdx="4" presStyleCnt="7" custLinFactNeighborX="61206" custLinFactNeighborY="1123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9501616-4837-4799-A635-78E18DA6BA88}" type="pres">
      <dgm:prSet presAssocID="{D4D0E1F7-9838-4270-BA56-20142DF6CF43}" presName="rootConnector" presStyleLbl="node3" presStyleIdx="0" presStyleCnt="0"/>
      <dgm:spPr/>
      <dgm:t>
        <a:bodyPr/>
        <a:lstStyle/>
        <a:p>
          <a:endParaRPr lang="en-US"/>
        </a:p>
      </dgm:t>
    </dgm:pt>
    <dgm:pt modelId="{30C54E97-448C-441D-B892-D6B5E0E995B8}" type="pres">
      <dgm:prSet presAssocID="{D4D0E1F7-9838-4270-BA56-20142DF6CF43}" presName="hierChild4" presStyleCnt="0"/>
      <dgm:spPr/>
    </dgm:pt>
    <dgm:pt modelId="{1DD59B2A-D5AB-4049-81DB-DB1259B4E053}" type="pres">
      <dgm:prSet presAssocID="{0F18F1E0-CE1D-493E-A4C5-E621E8214D77}" presName="Name37" presStyleLbl="parChTrans1D4" presStyleIdx="2" presStyleCnt="4"/>
      <dgm:spPr/>
      <dgm:t>
        <a:bodyPr/>
        <a:lstStyle/>
        <a:p>
          <a:endParaRPr lang="en-US"/>
        </a:p>
      </dgm:t>
    </dgm:pt>
    <dgm:pt modelId="{6E1B820B-8DD0-409D-81FF-4DF6A3F8E465}" type="pres">
      <dgm:prSet presAssocID="{CEF93D27-C653-4791-9EA5-DAF5111E0245}" presName="hierRoot2" presStyleCnt="0">
        <dgm:presLayoutVars>
          <dgm:hierBranch val="init"/>
        </dgm:presLayoutVars>
      </dgm:prSet>
      <dgm:spPr/>
    </dgm:pt>
    <dgm:pt modelId="{F358A7FF-D2E3-4926-9215-F5CE31C2E3E8}" type="pres">
      <dgm:prSet presAssocID="{CEF93D27-C653-4791-9EA5-DAF5111E0245}" presName="rootComposite" presStyleCnt="0"/>
      <dgm:spPr/>
    </dgm:pt>
    <dgm:pt modelId="{7DD3E144-5D13-489E-828E-FB723177137B}" type="pres">
      <dgm:prSet presAssocID="{CEF93D27-C653-4791-9EA5-DAF5111E0245}" presName="rootText" presStyleLbl="node1" presStyleIdx="5" presStyleCnt="7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73308C0-F78D-44CF-8241-66BB4A8479AD}" type="pres">
      <dgm:prSet presAssocID="{CEF93D27-C653-4791-9EA5-DAF5111E0245}" presName="titleText2" presStyleLbl="fgAcc1" presStyleIdx="5" presStyleCnt="7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8D86F68-A087-44F7-9750-A053177E27F7}" type="pres">
      <dgm:prSet presAssocID="{CEF93D27-C653-4791-9EA5-DAF5111E0245}" presName="rootConnector" presStyleLbl="node4" presStyleIdx="0" presStyleCnt="0"/>
      <dgm:spPr/>
      <dgm:t>
        <a:bodyPr/>
        <a:lstStyle/>
        <a:p>
          <a:endParaRPr lang="en-US"/>
        </a:p>
      </dgm:t>
    </dgm:pt>
    <dgm:pt modelId="{0CC12C36-C127-4387-9030-C51AC7483A55}" type="pres">
      <dgm:prSet presAssocID="{CEF93D27-C653-4791-9EA5-DAF5111E0245}" presName="hierChild4" presStyleCnt="0"/>
      <dgm:spPr/>
    </dgm:pt>
    <dgm:pt modelId="{7181798B-346F-40FE-9219-60567B492D62}" type="pres">
      <dgm:prSet presAssocID="{CEF93D27-C653-4791-9EA5-DAF5111E0245}" presName="hierChild5" presStyleCnt="0"/>
      <dgm:spPr/>
    </dgm:pt>
    <dgm:pt modelId="{128E3921-87DE-4A57-AD67-829750EB15ED}" type="pres">
      <dgm:prSet presAssocID="{4B411FAE-1FC9-4373-A4EB-1EEB62CC8074}" presName="Name37" presStyleLbl="parChTrans1D4" presStyleIdx="3" presStyleCnt="4"/>
      <dgm:spPr/>
      <dgm:t>
        <a:bodyPr/>
        <a:lstStyle/>
        <a:p>
          <a:endParaRPr lang="en-US"/>
        </a:p>
      </dgm:t>
    </dgm:pt>
    <dgm:pt modelId="{2FE13466-DC03-4A52-96FB-71F5A5F239B1}" type="pres">
      <dgm:prSet presAssocID="{9DF20745-9882-4C90-8FCC-66258BB94322}" presName="hierRoot2" presStyleCnt="0">
        <dgm:presLayoutVars>
          <dgm:hierBranch val="init"/>
        </dgm:presLayoutVars>
      </dgm:prSet>
      <dgm:spPr/>
    </dgm:pt>
    <dgm:pt modelId="{047FD5CC-1486-468E-B703-23B18E01BF5F}" type="pres">
      <dgm:prSet presAssocID="{9DF20745-9882-4C90-8FCC-66258BB94322}" presName="rootComposite" presStyleCnt="0"/>
      <dgm:spPr/>
    </dgm:pt>
    <dgm:pt modelId="{4ACBED97-0CE1-464F-9AC6-E703335F2A21}" type="pres">
      <dgm:prSet presAssocID="{9DF20745-9882-4C90-8FCC-66258BB94322}" presName="rootText" presStyleLbl="node1" presStyleIdx="6" presStyleCnt="7" custScaleY="13894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F843CFD-AFF8-4D8D-810C-6BBB9E036D86}" type="pres">
      <dgm:prSet presAssocID="{9DF20745-9882-4C90-8FCC-66258BB94322}" presName="titleText2" presStyleLbl="fgAcc1" presStyleIdx="6" presStyleCnt="7" custLinFactNeighborX="-4028" custLinFactNeighborY="6647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D0307D5-BFDE-4B17-ABBC-179BD24BFDEB}" type="pres">
      <dgm:prSet presAssocID="{9DF20745-9882-4C90-8FCC-66258BB94322}" presName="rootConnector" presStyleLbl="node4" presStyleIdx="0" presStyleCnt="0"/>
      <dgm:spPr/>
      <dgm:t>
        <a:bodyPr/>
        <a:lstStyle/>
        <a:p>
          <a:endParaRPr lang="en-US"/>
        </a:p>
      </dgm:t>
    </dgm:pt>
    <dgm:pt modelId="{B325AFB7-FE39-4E2C-B8C0-69D66530998C}" type="pres">
      <dgm:prSet presAssocID="{9DF20745-9882-4C90-8FCC-66258BB94322}" presName="hierChild4" presStyleCnt="0"/>
      <dgm:spPr/>
    </dgm:pt>
    <dgm:pt modelId="{7F556EFD-579D-415A-BDF5-84E184E3EF84}" type="pres">
      <dgm:prSet presAssocID="{9DF20745-9882-4C90-8FCC-66258BB94322}" presName="hierChild5" presStyleCnt="0"/>
      <dgm:spPr/>
    </dgm:pt>
    <dgm:pt modelId="{185B7467-F596-4BB7-99B0-64F555CBE3C4}" type="pres">
      <dgm:prSet presAssocID="{D4D0E1F7-9838-4270-BA56-20142DF6CF43}" presName="hierChild5" presStyleCnt="0"/>
      <dgm:spPr/>
    </dgm:pt>
    <dgm:pt modelId="{99157060-EA86-4EF6-8318-F44D4617A8A6}" type="pres">
      <dgm:prSet presAssocID="{35C3A7C8-68B0-4AE0-8772-0CCB70A91A23}" presName="hierChild5" presStyleCnt="0"/>
      <dgm:spPr/>
    </dgm:pt>
    <dgm:pt modelId="{05F5A8E4-CB09-47C1-966E-4EE0AA0795D6}" type="pres">
      <dgm:prSet presAssocID="{DF545609-3314-4478-B634-337F45DA917D}" presName="hierChild3" presStyleCnt="0"/>
      <dgm:spPr/>
    </dgm:pt>
  </dgm:ptLst>
  <dgm:cxnLst>
    <dgm:cxn modelId="{6CCB62A4-FD02-41E7-9BA8-FA6BF95FCC99}" srcId="{35C3A7C8-68B0-4AE0-8772-0CCB70A91A23}" destId="{2D5EC395-865E-47EC-97A3-DFD1C94AB8B3}" srcOrd="0" destOrd="0" parTransId="{5AA18AB7-15A9-464F-B8AA-A9C65F2B140B}" sibTransId="{9AB3E359-E017-48FF-AD7A-801F0E3C83D7}"/>
    <dgm:cxn modelId="{E2C1A54F-7EEA-48DA-BC7B-2AEDEEFE79A4}" type="presOf" srcId="{F2C25DD5-1006-4086-9D51-02B406756EBA}" destId="{FCD8688C-67E0-4F7D-80F5-D7F9398E4F63}" srcOrd="0" destOrd="0" presId="urn:microsoft.com/office/officeart/2008/layout/NameandTitleOrganizationalChart"/>
    <dgm:cxn modelId="{D09D4AC7-BE44-4657-8954-DF26B31DDE75}" srcId="{2D5EC395-865E-47EC-97A3-DFD1C94AB8B3}" destId="{318ED8F3-E77D-40CD-BA37-BDE7E1C045F4}" srcOrd="1" destOrd="0" parTransId="{46FF7866-0912-45D1-A434-895252BF52A9}" sibTransId="{F2C25DD5-1006-4086-9D51-02B406756EBA}"/>
    <dgm:cxn modelId="{3A6D3776-2EDD-4ABB-AF78-5964FD05DBE0}" type="presOf" srcId="{46FF7866-0912-45D1-A434-895252BF52A9}" destId="{FA4443D7-FAB3-4B8E-9FE4-B00A2BDF7783}" srcOrd="0" destOrd="0" presId="urn:microsoft.com/office/officeart/2008/layout/NameandTitleOrganizationalChart"/>
    <dgm:cxn modelId="{E65D2CDD-1069-4916-B6F0-009C031FB81F}" type="presOf" srcId="{DF545609-3314-4478-B634-337F45DA917D}" destId="{9A5B8A80-1DCF-4CE5-8A1C-F8F79B48F3C2}" srcOrd="1" destOrd="0" presId="urn:microsoft.com/office/officeart/2008/layout/NameandTitleOrganizationalChart"/>
    <dgm:cxn modelId="{4D9D1BBA-0211-4920-A512-847DB2B0745D}" srcId="{DF545609-3314-4478-B634-337F45DA917D}" destId="{35C3A7C8-68B0-4AE0-8772-0CCB70A91A23}" srcOrd="0" destOrd="0" parTransId="{017DC6BF-3954-4E48-BC1C-7165224212C4}" sibTransId="{A1023D85-2DD3-4AAC-854D-E80F3DA44726}"/>
    <dgm:cxn modelId="{C54ACF32-4E78-4C0D-826C-344727B080D6}" type="presOf" srcId="{D4D0E1F7-9838-4270-BA56-20142DF6CF43}" destId="{51E74D9E-B57E-4519-9B73-9FD123DAD404}" srcOrd="0" destOrd="0" presId="urn:microsoft.com/office/officeart/2008/layout/NameandTitleOrganizationalChart"/>
    <dgm:cxn modelId="{62301BE7-93B5-4770-B93C-587ED8541657}" type="presOf" srcId="{5E4637AA-6373-4EB1-B11C-5471E657E118}" destId="{637305DA-1AB8-4713-B363-FDF9361A1276}" srcOrd="0" destOrd="0" presId="urn:microsoft.com/office/officeart/2008/layout/NameandTitleOrganizationalChart"/>
    <dgm:cxn modelId="{8EFF00D1-680E-4A2E-96AD-CC43CF4FFED2}" type="presOf" srcId="{573615CA-121B-4569-9243-9C38CE3066DA}" destId="{D73308C0-F78D-44CF-8241-66BB4A8479AD}" srcOrd="0" destOrd="0" presId="urn:microsoft.com/office/officeart/2008/layout/NameandTitleOrganizationalChart"/>
    <dgm:cxn modelId="{F75405B0-D8E2-45A3-A627-8D5B6D2EB3A8}" type="presOf" srcId="{26527DF7-BF4F-4432-8814-8CE6D40AF512}" destId="{8E129ABF-AB42-44EE-902D-5A24C142E9E3}" srcOrd="0" destOrd="0" presId="urn:microsoft.com/office/officeart/2008/layout/NameandTitleOrganizationalChart"/>
    <dgm:cxn modelId="{6415A651-D07E-47E9-AB8F-9DE9E47996A1}" type="presOf" srcId="{110591A9-0BF8-479C-B55B-32AEC910FCFB}" destId="{EF843CFD-AFF8-4D8D-810C-6BBB9E036D86}" srcOrd="0" destOrd="0" presId="urn:microsoft.com/office/officeart/2008/layout/NameandTitleOrganizationalChart"/>
    <dgm:cxn modelId="{C1F13E5D-935E-4994-9B82-527F3EB75F2F}" srcId="{2D5EC395-865E-47EC-97A3-DFD1C94AB8B3}" destId="{5E4637AA-6373-4EB1-B11C-5471E657E118}" srcOrd="0" destOrd="0" parTransId="{1BC008EF-BF79-44C5-88FB-C2F2230DE31C}" sibTransId="{26527DF7-BF4F-4432-8814-8CE6D40AF512}"/>
    <dgm:cxn modelId="{A9E8E6C4-22C6-4FDA-BBFC-3715EF477131}" type="presOf" srcId="{DF545609-3314-4478-B634-337F45DA917D}" destId="{DB902935-70AF-4924-ABFE-7FF9B68742D8}" srcOrd="0" destOrd="0" presId="urn:microsoft.com/office/officeart/2008/layout/NameandTitleOrganizationalChart"/>
    <dgm:cxn modelId="{ED433CAB-337B-464D-A232-56EEF053646C}" type="presOf" srcId="{A1023D85-2DD3-4AAC-854D-E80F3DA44726}" destId="{EC33D352-FBF0-4202-9631-403C54BDC41E}" srcOrd="0" destOrd="0" presId="urn:microsoft.com/office/officeart/2008/layout/NameandTitleOrganizationalChart"/>
    <dgm:cxn modelId="{24289644-52E8-4A7B-944E-E726E855E360}" type="presOf" srcId="{017DC6BF-3954-4E48-BC1C-7165224212C4}" destId="{E1615CC4-D59D-4A23-94BD-0DDA6B8F8679}" srcOrd="0" destOrd="0" presId="urn:microsoft.com/office/officeart/2008/layout/NameandTitleOrganizationalChart"/>
    <dgm:cxn modelId="{CAF09727-C7FE-4A59-A695-AE7B5B4C841B}" type="presOf" srcId="{318ED8F3-E77D-40CD-BA37-BDE7E1C045F4}" destId="{D8D28BD5-EED0-4E7A-9E28-3FBFC85A0943}" srcOrd="0" destOrd="0" presId="urn:microsoft.com/office/officeart/2008/layout/NameandTitleOrganizationalChart"/>
    <dgm:cxn modelId="{8B5FED01-509C-4536-A133-BC66D14CD81E}" type="presOf" srcId="{D4D0E1F7-9838-4270-BA56-20142DF6CF43}" destId="{39501616-4837-4799-A635-78E18DA6BA88}" srcOrd="1" destOrd="0" presId="urn:microsoft.com/office/officeart/2008/layout/NameandTitleOrganizationalChart"/>
    <dgm:cxn modelId="{3FBF00C0-8B01-4B93-B598-8BADE165A869}" srcId="{3EFDC78E-E3B8-417C-B99F-03B674DFBCB7}" destId="{DF545609-3314-4478-B634-337F45DA917D}" srcOrd="0" destOrd="0" parTransId="{B5B2706B-6623-4A36-8E25-EFE9323D3BB8}" sibTransId="{75A9E3D4-A520-4984-94B7-6866BF46268E}"/>
    <dgm:cxn modelId="{5273E3A5-ABCB-4F1A-BD2C-4EA26ABCCEEA}" type="presOf" srcId="{9DF20745-9882-4C90-8FCC-66258BB94322}" destId="{4ACBED97-0CE1-464F-9AC6-E703335F2A21}" srcOrd="0" destOrd="0" presId="urn:microsoft.com/office/officeart/2008/layout/NameandTitleOrganizationalChart"/>
    <dgm:cxn modelId="{C38A326D-0AAA-4B38-A03B-4FD815011AC6}" srcId="{D4D0E1F7-9838-4270-BA56-20142DF6CF43}" destId="{CEF93D27-C653-4791-9EA5-DAF5111E0245}" srcOrd="0" destOrd="0" parTransId="{0F18F1E0-CE1D-493E-A4C5-E621E8214D77}" sibTransId="{573615CA-121B-4569-9243-9C38CE3066DA}"/>
    <dgm:cxn modelId="{6A1C7E14-A3D7-4218-9B92-F1832ABCBDE7}" type="presOf" srcId="{5AA18AB7-15A9-464F-B8AA-A9C65F2B140B}" destId="{380DA691-27CA-400D-8847-133FE0555616}" srcOrd="0" destOrd="0" presId="urn:microsoft.com/office/officeart/2008/layout/NameandTitleOrganizationalChart"/>
    <dgm:cxn modelId="{B32F6A2B-84BA-41BB-87B7-D1BF18825028}" type="presOf" srcId="{E1F38996-EAD7-4097-8199-74E444A2EB91}" destId="{9DA03ECF-774C-4A99-9585-8A37EE4C0881}" srcOrd="0" destOrd="0" presId="urn:microsoft.com/office/officeart/2008/layout/NameandTitleOrganizationalChart"/>
    <dgm:cxn modelId="{3B6681DC-D999-414F-8667-FD894E6339FD}" type="presOf" srcId="{0982AE7C-9F82-483A-99B9-4C4863C80B3D}" destId="{A77BFEC1-B7EE-42D2-88EF-9FE98BCB9A69}" srcOrd="0" destOrd="0" presId="urn:microsoft.com/office/officeart/2008/layout/NameandTitleOrganizationalChart"/>
    <dgm:cxn modelId="{9255B003-57D5-4E79-83BD-C91D84B31FE8}" srcId="{D4D0E1F7-9838-4270-BA56-20142DF6CF43}" destId="{9DF20745-9882-4C90-8FCC-66258BB94322}" srcOrd="1" destOrd="0" parTransId="{4B411FAE-1FC9-4373-A4EB-1EEB62CC8074}" sibTransId="{110591A9-0BF8-479C-B55B-32AEC910FCFB}"/>
    <dgm:cxn modelId="{4EDFE9AD-8240-449D-B583-B87FE5F53D5D}" type="presOf" srcId="{75A9E3D4-A520-4984-94B7-6866BF46268E}" destId="{45635BEC-8D8C-4BCD-A952-BA355CE8FD7D}" srcOrd="0" destOrd="0" presId="urn:microsoft.com/office/officeart/2008/layout/NameandTitleOrganizationalChart"/>
    <dgm:cxn modelId="{DF3EDF5A-E152-4A08-BB4D-12D522C4A82C}" type="presOf" srcId="{9DF20745-9882-4C90-8FCC-66258BB94322}" destId="{ED0307D5-BFDE-4B17-ABBC-179BD24BFDEB}" srcOrd="1" destOrd="0" presId="urn:microsoft.com/office/officeart/2008/layout/NameandTitleOrganizationalChart"/>
    <dgm:cxn modelId="{7B90443A-05F1-41BF-8C9D-C2BFBD9E650C}" type="presOf" srcId="{2D5EC395-865E-47EC-97A3-DFD1C94AB8B3}" destId="{4E5E1BA7-516F-41D3-823C-A7E8A94E0AA7}" srcOrd="1" destOrd="0" presId="urn:microsoft.com/office/officeart/2008/layout/NameandTitleOrganizationalChart"/>
    <dgm:cxn modelId="{5770C6E1-BEC1-4E12-9A07-90440D81A00D}" type="presOf" srcId="{318ED8F3-E77D-40CD-BA37-BDE7E1C045F4}" destId="{A793AE7B-3106-4206-87C7-4808EE55829A}" srcOrd="1" destOrd="0" presId="urn:microsoft.com/office/officeart/2008/layout/NameandTitleOrganizationalChart"/>
    <dgm:cxn modelId="{135F1831-E463-4032-81BC-B2DC835DCD5A}" type="presOf" srcId="{4B411FAE-1FC9-4373-A4EB-1EEB62CC8074}" destId="{128E3921-87DE-4A57-AD67-829750EB15ED}" srcOrd="0" destOrd="0" presId="urn:microsoft.com/office/officeart/2008/layout/NameandTitleOrganizationalChart"/>
    <dgm:cxn modelId="{64AB37AD-50C5-4AE1-A006-274A38697F8A}" type="presOf" srcId="{35C3A7C8-68B0-4AE0-8772-0CCB70A91A23}" destId="{4EE0F46E-E10C-4F87-AD30-8B8FDECE4AFA}" srcOrd="0" destOrd="0" presId="urn:microsoft.com/office/officeart/2008/layout/NameandTitleOrganizationalChart"/>
    <dgm:cxn modelId="{D9DB0007-AC7F-4DCC-BE5C-F6BA79F8A583}" type="presOf" srcId="{9AB3E359-E017-48FF-AD7A-801F0E3C83D7}" destId="{3C360C1E-5D25-4C6F-832E-B77F2A462AA8}" srcOrd="0" destOrd="0" presId="urn:microsoft.com/office/officeart/2008/layout/NameandTitleOrganizationalChart"/>
    <dgm:cxn modelId="{E4286AD6-16B4-4564-AE2A-AE78675BE986}" type="presOf" srcId="{1BC008EF-BF79-44C5-88FB-C2F2230DE31C}" destId="{F3BEE5A2-38D4-43C9-BE84-7544B43B88D7}" srcOrd="0" destOrd="0" presId="urn:microsoft.com/office/officeart/2008/layout/NameandTitleOrganizationalChart"/>
    <dgm:cxn modelId="{70A781A5-80F5-4709-A45F-9792B66DA845}" type="presOf" srcId="{CEF93D27-C653-4791-9EA5-DAF5111E0245}" destId="{A8D86F68-A087-44F7-9750-A053177E27F7}" srcOrd="1" destOrd="0" presId="urn:microsoft.com/office/officeart/2008/layout/NameandTitleOrganizationalChart"/>
    <dgm:cxn modelId="{86EF1986-6E14-4D85-A9C2-3E8533E833FD}" srcId="{35C3A7C8-68B0-4AE0-8772-0CCB70A91A23}" destId="{D4D0E1F7-9838-4270-BA56-20142DF6CF43}" srcOrd="1" destOrd="0" parTransId="{0982AE7C-9F82-483A-99B9-4C4863C80B3D}" sibTransId="{E1F38996-EAD7-4097-8199-74E444A2EB91}"/>
    <dgm:cxn modelId="{F9F23418-B89F-46D0-BE93-11B9F9B9D4D4}" type="presOf" srcId="{CEF93D27-C653-4791-9EA5-DAF5111E0245}" destId="{7DD3E144-5D13-489E-828E-FB723177137B}" srcOrd="0" destOrd="0" presId="urn:microsoft.com/office/officeart/2008/layout/NameandTitleOrganizationalChart"/>
    <dgm:cxn modelId="{61127242-2BE7-402F-B1E0-095BB5CF9A30}" type="presOf" srcId="{2D5EC395-865E-47EC-97A3-DFD1C94AB8B3}" destId="{A1776257-6E28-406E-BCE3-066E21826B9B}" srcOrd="0" destOrd="0" presId="urn:microsoft.com/office/officeart/2008/layout/NameandTitleOrganizationalChart"/>
    <dgm:cxn modelId="{8025367C-FE56-421C-907E-E186B0D10E0D}" type="presOf" srcId="{0F18F1E0-CE1D-493E-A4C5-E621E8214D77}" destId="{1DD59B2A-D5AB-4049-81DB-DB1259B4E053}" srcOrd="0" destOrd="0" presId="urn:microsoft.com/office/officeart/2008/layout/NameandTitleOrganizationalChart"/>
    <dgm:cxn modelId="{1EEAF98A-B4CC-455B-99D7-BD0BE313D425}" type="presOf" srcId="{3EFDC78E-E3B8-417C-B99F-03B674DFBCB7}" destId="{B90BFA8E-1B7B-43A0-8F17-71E9069D8FD7}" srcOrd="0" destOrd="0" presId="urn:microsoft.com/office/officeart/2008/layout/NameandTitleOrganizationalChart"/>
    <dgm:cxn modelId="{9E6FBF8F-E1BC-4919-9413-15A2123BB3C1}" type="presOf" srcId="{35C3A7C8-68B0-4AE0-8772-0CCB70A91A23}" destId="{649FB53A-2311-4439-9FCC-1FE2AB4C589B}" srcOrd="1" destOrd="0" presId="urn:microsoft.com/office/officeart/2008/layout/NameandTitleOrganizationalChart"/>
    <dgm:cxn modelId="{2A5F3BC3-B184-4124-B2A8-E1E2067897EA}" type="presOf" srcId="{5E4637AA-6373-4EB1-B11C-5471E657E118}" destId="{B8396067-13F4-4628-BDE4-9EDE1D6CD30E}" srcOrd="1" destOrd="0" presId="urn:microsoft.com/office/officeart/2008/layout/NameandTitleOrganizationalChart"/>
    <dgm:cxn modelId="{4ACBA786-2ADA-4815-BF68-0943FD4024B7}" type="presParOf" srcId="{B90BFA8E-1B7B-43A0-8F17-71E9069D8FD7}" destId="{BEE58BD5-EB10-4957-965B-56E52BCBAC68}" srcOrd="0" destOrd="0" presId="urn:microsoft.com/office/officeart/2008/layout/NameandTitleOrganizationalChart"/>
    <dgm:cxn modelId="{191B57A4-F8DB-4E4E-8AB6-1A4284EB8154}" type="presParOf" srcId="{BEE58BD5-EB10-4957-965B-56E52BCBAC68}" destId="{1D73B63F-66D1-4944-803E-5EB1AFC20209}" srcOrd="0" destOrd="0" presId="urn:microsoft.com/office/officeart/2008/layout/NameandTitleOrganizationalChart"/>
    <dgm:cxn modelId="{6BD3BD4E-D075-4ABB-92A3-28E9F95CC432}" type="presParOf" srcId="{1D73B63F-66D1-4944-803E-5EB1AFC20209}" destId="{DB902935-70AF-4924-ABFE-7FF9B68742D8}" srcOrd="0" destOrd="0" presId="urn:microsoft.com/office/officeart/2008/layout/NameandTitleOrganizationalChart"/>
    <dgm:cxn modelId="{8D291F41-6AF4-4FE6-8B03-113B69681EBD}" type="presParOf" srcId="{1D73B63F-66D1-4944-803E-5EB1AFC20209}" destId="{45635BEC-8D8C-4BCD-A952-BA355CE8FD7D}" srcOrd="1" destOrd="0" presId="urn:microsoft.com/office/officeart/2008/layout/NameandTitleOrganizationalChart"/>
    <dgm:cxn modelId="{9BB39738-1B01-43D7-8737-3F0A8EE4B0A1}" type="presParOf" srcId="{1D73B63F-66D1-4944-803E-5EB1AFC20209}" destId="{9A5B8A80-1DCF-4CE5-8A1C-F8F79B48F3C2}" srcOrd="2" destOrd="0" presId="urn:microsoft.com/office/officeart/2008/layout/NameandTitleOrganizationalChart"/>
    <dgm:cxn modelId="{89F895F1-AC22-4A25-93BF-1CE2FD16C2DE}" type="presParOf" srcId="{BEE58BD5-EB10-4957-965B-56E52BCBAC68}" destId="{423600C5-0450-4465-B46F-51A2ADE12C4D}" srcOrd="1" destOrd="0" presId="urn:microsoft.com/office/officeart/2008/layout/NameandTitleOrganizationalChart"/>
    <dgm:cxn modelId="{473A303B-7A11-44FC-9835-2D9540B97D9F}" type="presParOf" srcId="{423600C5-0450-4465-B46F-51A2ADE12C4D}" destId="{E1615CC4-D59D-4A23-94BD-0DDA6B8F8679}" srcOrd="0" destOrd="0" presId="urn:microsoft.com/office/officeart/2008/layout/NameandTitleOrganizationalChart"/>
    <dgm:cxn modelId="{9407F4DF-A1F8-4A98-B649-EA2D2B34494E}" type="presParOf" srcId="{423600C5-0450-4465-B46F-51A2ADE12C4D}" destId="{AF830B55-34FB-4149-B08A-90191A48CA89}" srcOrd="1" destOrd="0" presId="urn:microsoft.com/office/officeart/2008/layout/NameandTitleOrganizationalChart"/>
    <dgm:cxn modelId="{2FFCEB0C-A6B6-44F6-93B9-8D3C3C28EDA5}" type="presParOf" srcId="{AF830B55-34FB-4149-B08A-90191A48CA89}" destId="{5F0B5EA9-E5A0-4BA4-B335-E699E945B66C}" srcOrd="0" destOrd="0" presId="urn:microsoft.com/office/officeart/2008/layout/NameandTitleOrganizationalChart"/>
    <dgm:cxn modelId="{EC66B2DB-B136-4C01-9E0B-571A590D6A20}" type="presParOf" srcId="{5F0B5EA9-E5A0-4BA4-B335-E699E945B66C}" destId="{4EE0F46E-E10C-4F87-AD30-8B8FDECE4AFA}" srcOrd="0" destOrd="0" presId="urn:microsoft.com/office/officeart/2008/layout/NameandTitleOrganizationalChart"/>
    <dgm:cxn modelId="{F4410A7E-DA1A-43BD-9B9D-23BE372896D5}" type="presParOf" srcId="{5F0B5EA9-E5A0-4BA4-B335-E699E945B66C}" destId="{EC33D352-FBF0-4202-9631-403C54BDC41E}" srcOrd="1" destOrd="0" presId="urn:microsoft.com/office/officeart/2008/layout/NameandTitleOrganizationalChart"/>
    <dgm:cxn modelId="{3498332A-69C2-4075-A8A7-8B6B39B9E080}" type="presParOf" srcId="{5F0B5EA9-E5A0-4BA4-B335-E699E945B66C}" destId="{649FB53A-2311-4439-9FCC-1FE2AB4C589B}" srcOrd="2" destOrd="0" presId="urn:microsoft.com/office/officeart/2008/layout/NameandTitleOrganizationalChart"/>
    <dgm:cxn modelId="{AC81951F-48D5-48EF-A505-2B23144717B8}" type="presParOf" srcId="{AF830B55-34FB-4149-B08A-90191A48CA89}" destId="{EF6F2A73-023D-45E4-955E-7092DCA651EB}" srcOrd="1" destOrd="0" presId="urn:microsoft.com/office/officeart/2008/layout/NameandTitleOrganizationalChart"/>
    <dgm:cxn modelId="{AA1822FF-6018-40CD-85A5-E2C023CD66D3}" type="presParOf" srcId="{EF6F2A73-023D-45E4-955E-7092DCA651EB}" destId="{380DA691-27CA-400D-8847-133FE0555616}" srcOrd="0" destOrd="0" presId="urn:microsoft.com/office/officeart/2008/layout/NameandTitleOrganizationalChart"/>
    <dgm:cxn modelId="{90F54D47-F345-4EBD-B6FF-AA88BC9D6B72}" type="presParOf" srcId="{EF6F2A73-023D-45E4-955E-7092DCA651EB}" destId="{DC815458-2FFE-4992-980C-AF8025DF06B0}" srcOrd="1" destOrd="0" presId="urn:microsoft.com/office/officeart/2008/layout/NameandTitleOrganizationalChart"/>
    <dgm:cxn modelId="{77D2E93A-FCF3-4E9F-BD65-B402600F6204}" type="presParOf" srcId="{DC815458-2FFE-4992-980C-AF8025DF06B0}" destId="{AEADCA16-2C80-49BE-A4EA-0281051D824A}" srcOrd="0" destOrd="0" presId="urn:microsoft.com/office/officeart/2008/layout/NameandTitleOrganizationalChart"/>
    <dgm:cxn modelId="{C0AEE8DE-9E5E-45E4-AEE1-2678AF4F564A}" type="presParOf" srcId="{AEADCA16-2C80-49BE-A4EA-0281051D824A}" destId="{A1776257-6E28-406E-BCE3-066E21826B9B}" srcOrd="0" destOrd="0" presId="urn:microsoft.com/office/officeart/2008/layout/NameandTitleOrganizationalChart"/>
    <dgm:cxn modelId="{A7558C51-8FE4-4302-BE22-856CF4CFC8DC}" type="presParOf" srcId="{AEADCA16-2C80-49BE-A4EA-0281051D824A}" destId="{3C360C1E-5D25-4C6F-832E-B77F2A462AA8}" srcOrd="1" destOrd="0" presId="urn:microsoft.com/office/officeart/2008/layout/NameandTitleOrganizationalChart"/>
    <dgm:cxn modelId="{A93ED6C2-E461-47F2-8FC7-00B4138EC898}" type="presParOf" srcId="{AEADCA16-2C80-49BE-A4EA-0281051D824A}" destId="{4E5E1BA7-516F-41D3-823C-A7E8A94E0AA7}" srcOrd="2" destOrd="0" presId="urn:microsoft.com/office/officeart/2008/layout/NameandTitleOrganizationalChart"/>
    <dgm:cxn modelId="{E226E202-C67A-43B4-B923-5D22B205E62C}" type="presParOf" srcId="{DC815458-2FFE-4992-980C-AF8025DF06B0}" destId="{64E05FE3-E7A3-4A2D-9772-0C845F23ADFC}" srcOrd="1" destOrd="0" presId="urn:microsoft.com/office/officeart/2008/layout/NameandTitleOrganizationalChart"/>
    <dgm:cxn modelId="{8EEAEC33-CC85-448F-B090-48B9CAC5B582}" type="presParOf" srcId="{64E05FE3-E7A3-4A2D-9772-0C845F23ADFC}" destId="{F3BEE5A2-38D4-43C9-BE84-7544B43B88D7}" srcOrd="0" destOrd="0" presId="urn:microsoft.com/office/officeart/2008/layout/NameandTitleOrganizationalChart"/>
    <dgm:cxn modelId="{68841CAD-5A49-484D-B9E4-21281E849430}" type="presParOf" srcId="{64E05FE3-E7A3-4A2D-9772-0C845F23ADFC}" destId="{AE007C3C-5DFF-4483-AAEF-E5DFA51CE12A}" srcOrd="1" destOrd="0" presId="urn:microsoft.com/office/officeart/2008/layout/NameandTitleOrganizationalChart"/>
    <dgm:cxn modelId="{0C73CC8C-5D9F-4B64-A8FF-C3275FA26CEC}" type="presParOf" srcId="{AE007C3C-5DFF-4483-AAEF-E5DFA51CE12A}" destId="{314558FF-0A80-4B5B-8B9A-F9BB2BC3DCDF}" srcOrd="0" destOrd="0" presId="urn:microsoft.com/office/officeart/2008/layout/NameandTitleOrganizationalChart"/>
    <dgm:cxn modelId="{28AEF591-2ADF-4004-A829-27144A32C5CB}" type="presParOf" srcId="{314558FF-0A80-4B5B-8B9A-F9BB2BC3DCDF}" destId="{637305DA-1AB8-4713-B363-FDF9361A1276}" srcOrd="0" destOrd="0" presId="urn:microsoft.com/office/officeart/2008/layout/NameandTitleOrganizationalChart"/>
    <dgm:cxn modelId="{C5EFD473-E63D-47F0-8FB6-08C363429445}" type="presParOf" srcId="{314558FF-0A80-4B5B-8B9A-F9BB2BC3DCDF}" destId="{8E129ABF-AB42-44EE-902D-5A24C142E9E3}" srcOrd="1" destOrd="0" presId="urn:microsoft.com/office/officeart/2008/layout/NameandTitleOrganizationalChart"/>
    <dgm:cxn modelId="{72B6B96C-F0A8-4807-9F24-3455B50747D1}" type="presParOf" srcId="{314558FF-0A80-4B5B-8B9A-F9BB2BC3DCDF}" destId="{B8396067-13F4-4628-BDE4-9EDE1D6CD30E}" srcOrd="2" destOrd="0" presId="urn:microsoft.com/office/officeart/2008/layout/NameandTitleOrganizationalChart"/>
    <dgm:cxn modelId="{06488D8D-25CE-45BF-9E69-8541E7979D6D}" type="presParOf" srcId="{AE007C3C-5DFF-4483-AAEF-E5DFA51CE12A}" destId="{F1B37D59-C2C5-4049-B76D-37638B0BE83C}" srcOrd="1" destOrd="0" presId="urn:microsoft.com/office/officeart/2008/layout/NameandTitleOrganizationalChart"/>
    <dgm:cxn modelId="{18746218-C499-4B06-9721-FE17CE11A418}" type="presParOf" srcId="{AE007C3C-5DFF-4483-AAEF-E5DFA51CE12A}" destId="{7937E69F-5992-4D68-B933-607AA14AC611}" srcOrd="2" destOrd="0" presId="urn:microsoft.com/office/officeart/2008/layout/NameandTitleOrganizationalChart"/>
    <dgm:cxn modelId="{0A4E2A84-CDB3-4447-B7E2-F47EE2434003}" type="presParOf" srcId="{64E05FE3-E7A3-4A2D-9772-0C845F23ADFC}" destId="{FA4443D7-FAB3-4B8E-9FE4-B00A2BDF7783}" srcOrd="2" destOrd="0" presId="urn:microsoft.com/office/officeart/2008/layout/NameandTitleOrganizationalChart"/>
    <dgm:cxn modelId="{FA3DCC85-A824-42F5-B5CD-572805E28D72}" type="presParOf" srcId="{64E05FE3-E7A3-4A2D-9772-0C845F23ADFC}" destId="{C1981384-6C2E-4BB5-AF92-783DBE3E611A}" srcOrd="3" destOrd="0" presId="urn:microsoft.com/office/officeart/2008/layout/NameandTitleOrganizationalChart"/>
    <dgm:cxn modelId="{9EBE1636-0535-46B2-94E4-42B0C505ECB4}" type="presParOf" srcId="{C1981384-6C2E-4BB5-AF92-783DBE3E611A}" destId="{C250CFF1-727D-47E9-91C1-7D5F2FE5C69D}" srcOrd="0" destOrd="0" presId="urn:microsoft.com/office/officeart/2008/layout/NameandTitleOrganizationalChart"/>
    <dgm:cxn modelId="{47F2E27A-B893-48F2-AAC2-7D7A2034563C}" type="presParOf" srcId="{C250CFF1-727D-47E9-91C1-7D5F2FE5C69D}" destId="{D8D28BD5-EED0-4E7A-9E28-3FBFC85A0943}" srcOrd="0" destOrd="0" presId="urn:microsoft.com/office/officeart/2008/layout/NameandTitleOrganizationalChart"/>
    <dgm:cxn modelId="{4FC0872B-0B34-4124-A110-164E81D0B7C3}" type="presParOf" srcId="{C250CFF1-727D-47E9-91C1-7D5F2FE5C69D}" destId="{FCD8688C-67E0-4F7D-80F5-D7F9398E4F63}" srcOrd="1" destOrd="0" presId="urn:microsoft.com/office/officeart/2008/layout/NameandTitleOrganizationalChart"/>
    <dgm:cxn modelId="{654062D4-3E3A-4085-B9BC-A8554DBCED4C}" type="presParOf" srcId="{C250CFF1-727D-47E9-91C1-7D5F2FE5C69D}" destId="{A793AE7B-3106-4206-87C7-4808EE55829A}" srcOrd="2" destOrd="0" presId="urn:microsoft.com/office/officeart/2008/layout/NameandTitleOrganizationalChart"/>
    <dgm:cxn modelId="{E8AD0481-0E98-4ACD-A259-E3D67C161EC8}" type="presParOf" srcId="{C1981384-6C2E-4BB5-AF92-783DBE3E611A}" destId="{F65C89D2-325C-463F-84DE-3B01D625FF73}" srcOrd="1" destOrd="0" presId="urn:microsoft.com/office/officeart/2008/layout/NameandTitleOrganizationalChart"/>
    <dgm:cxn modelId="{576F011C-0A35-41D3-9859-FACB401F76D0}" type="presParOf" srcId="{C1981384-6C2E-4BB5-AF92-783DBE3E611A}" destId="{E5C0F07C-6DB6-4153-B505-287744822219}" srcOrd="2" destOrd="0" presId="urn:microsoft.com/office/officeart/2008/layout/NameandTitleOrganizationalChart"/>
    <dgm:cxn modelId="{DFC4EA9C-E3DB-4413-AB07-EECF30B0A184}" type="presParOf" srcId="{DC815458-2FFE-4992-980C-AF8025DF06B0}" destId="{8618B7E5-0D47-4681-9507-3415C5AFE70B}" srcOrd="2" destOrd="0" presId="urn:microsoft.com/office/officeart/2008/layout/NameandTitleOrganizationalChart"/>
    <dgm:cxn modelId="{5A2DB2D4-DE44-414F-88E4-1C1ECB350FC2}" type="presParOf" srcId="{EF6F2A73-023D-45E4-955E-7092DCA651EB}" destId="{A77BFEC1-B7EE-42D2-88EF-9FE98BCB9A69}" srcOrd="2" destOrd="0" presId="urn:microsoft.com/office/officeart/2008/layout/NameandTitleOrganizationalChart"/>
    <dgm:cxn modelId="{D505636F-BE65-46A3-8EC8-00F02843EAF6}" type="presParOf" srcId="{EF6F2A73-023D-45E4-955E-7092DCA651EB}" destId="{2F92FCF1-5DB1-4DA1-AE0D-4AB68C5795A3}" srcOrd="3" destOrd="0" presId="urn:microsoft.com/office/officeart/2008/layout/NameandTitleOrganizationalChart"/>
    <dgm:cxn modelId="{685EB7CE-53A2-4949-9F63-29C21D605CC4}" type="presParOf" srcId="{2F92FCF1-5DB1-4DA1-AE0D-4AB68C5795A3}" destId="{03D28AAF-A59D-4F07-9AEA-836B5B54C3DB}" srcOrd="0" destOrd="0" presId="urn:microsoft.com/office/officeart/2008/layout/NameandTitleOrganizationalChart"/>
    <dgm:cxn modelId="{E76E66E1-9338-44A3-BF6A-B5680BAB72DD}" type="presParOf" srcId="{03D28AAF-A59D-4F07-9AEA-836B5B54C3DB}" destId="{51E74D9E-B57E-4519-9B73-9FD123DAD404}" srcOrd="0" destOrd="0" presId="urn:microsoft.com/office/officeart/2008/layout/NameandTitleOrganizationalChart"/>
    <dgm:cxn modelId="{2F58915C-8490-4D9B-A9AA-C25451E1476A}" type="presParOf" srcId="{03D28AAF-A59D-4F07-9AEA-836B5B54C3DB}" destId="{9DA03ECF-774C-4A99-9585-8A37EE4C0881}" srcOrd="1" destOrd="0" presId="urn:microsoft.com/office/officeart/2008/layout/NameandTitleOrganizationalChart"/>
    <dgm:cxn modelId="{B7D3193A-F267-4403-B176-0912E00C1241}" type="presParOf" srcId="{03D28AAF-A59D-4F07-9AEA-836B5B54C3DB}" destId="{39501616-4837-4799-A635-78E18DA6BA88}" srcOrd="2" destOrd="0" presId="urn:microsoft.com/office/officeart/2008/layout/NameandTitleOrganizationalChart"/>
    <dgm:cxn modelId="{0EF264DF-04FE-463B-AE90-0112DBD5312A}" type="presParOf" srcId="{2F92FCF1-5DB1-4DA1-AE0D-4AB68C5795A3}" destId="{30C54E97-448C-441D-B892-D6B5E0E995B8}" srcOrd="1" destOrd="0" presId="urn:microsoft.com/office/officeart/2008/layout/NameandTitleOrganizationalChart"/>
    <dgm:cxn modelId="{CDCA6D54-9822-4245-8D13-A139C91AB846}" type="presParOf" srcId="{30C54E97-448C-441D-B892-D6B5E0E995B8}" destId="{1DD59B2A-D5AB-4049-81DB-DB1259B4E053}" srcOrd="0" destOrd="0" presId="urn:microsoft.com/office/officeart/2008/layout/NameandTitleOrganizationalChart"/>
    <dgm:cxn modelId="{BD3D102A-0CB6-4CB1-AAFD-720DB489FC0F}" type="presParOf" srcId="{30C54E97-448C-441D-B892-D6B5E0E995B8}" destId="{6E1B820B-8DD0-409D-81FF-4DF6A3F8E465}" srcOrd="1" destOrd="0" presId="urn:microsoft.com/office/officeart/2008/layout/NameandTitleOrganizationalChart"/>
    <dgm:cxn modelId="{2D7D7D00-0414-4F2D-9455-02790103A122}" type="presParOf" srcId="{6E1B820B-8DD0-409D-81FF-4DF6A3F8E465}" destId="{F358A7FF-D2E3-4926-9215-F5CE31C2E3E8}" srcOrd="0" destOrd="0" presId="urn:microsoft.com/office/officeart/2008/layout/NameandTitleOrganizationalChart"/>
    <dgm:cxn modelId="{7811410C-9F60-4899-A23E-EF8D4DFCC2C8}" type="presParOf" srcId="{F358A7FF-D2E3-4926-9215-F5CE31C2E3E8}" destId="{7DD3E144-5D13-489E-828E-FB723177137B}" srcOrd="0" destOrd="0" presId="urn:microsoft.com/office/officeart/2008/layout/NameandTitleOrganizationalChart"/>
    <dgm:cxn modelId="{99E9B8F2-EB0A-4025-855B-62BAD82709DB}" type="presParOf" srcId="{F358A7FF-D2E3-4926-9215-F5CE31C2E3E8}" destId="{D73308C0-F78D-44CF-8241-66BB4A8479AD}" srcOrd="1" destOrd="0" presId="urn:microsoft.com/office/officeart/2008/layout/NameandTitleOrganizationalChart"/>
    <dgm:cxn modelId="{3CA7E20E-9A06-4F2C-8DBD-00F967F0C7E4}" type="presParOf" srcId="{F358A7FF-D2E3-4926-9215-F5CE31C2E3E8}" destId="{A8D86F68-A087-44F7-9750-A053177E27F7}" srcOrd="2" destOrd="0" presId="urn:microsoft.com/office/officeart/2008/layout/NameandTitleOrganizationalChart"/>
    <dgm:cxn modelId="{48617CDB-504F-4D66-A58E-210A9FE22A63}" type="presParOf" srcId="{6E1B820B-8DD0-409D-81FF-4DF6A3F8E465}" destId="{0CC12C36-C127-4387-9030-C51AC7483A55}" srcOrd="1" destOrd="0" presId="urn:microsoft.com/office/officeart/2008/layout/NameandTitleOrganizationalChart"/>
    <dgm:cxn modelId="{5862F6AC-8592-4FBF-83DE-E938C2166FC4}" type="presParOf" srcId="{6E1B820B-8DD0-409D-81FF-4DF6A3F8E465}" destId="{7181798B-346F-40FE-9219-60567B492D62}" srcOrd="2" destOrd="0" presId="urn:microsoft.com/office/officeart/2008/layout/NameandTitleOrganizationalChart"/>
    <dgm:cxn modelId="{3395D09E-92C0-416F-9FC9-53CB815D6DC4}" type="presParOf" srcId="{30C54E97-448C-441D-B892-D6B5E0E995B8}" destId="{128E3921-87DE-4A57-AD67-829750EB15ED}" srcOrd="2" destOrd="0" presId="urn:microsoft.com/office/officeart/2008/layout/NameandTitleOrganizationalChart"/>
    <dgm:cxn modelId="{3849A074-12AB-49E5-BB53-1A465068843C}" type="presParOf" srcId="{30C54E97-448C-441D-B892-D6B5E0E995B8}" destId="{2FE13466-DC03-4A52-96FB-71F5A5F239B1}" srcOrd="3" destOrd="0" presId="urn:microsoft.com/office/officeart/2008/layout/NameandTitleOrganizationalChart"/>
    <dgm:cxn modelId="{72478CFE-16D1-4541-9E09-E85AFD46E788}" type="presParOf" srcId="{2FE13466-DC03-4A52-96FB-71F5A5F239B1}" destId="{047FD5CC-1486-468E-B703-23B18E01BF5F}" srcOrd="0" destOrd="0" presId="urn:microsoft.com/office/officeart/2008/layout/NameandTitleOrganizationalChart"/>
    <dgm:cxn modelId="{4BDB47A9-C203-4BF0-AE60-62911CCBBFD9}" type="presParOf" srcId="{047FD5CC-1486-468E-B703-23B18E01BF5F}" destId="{4ACBED97-0CE1-464F-9AC6-E703335F2A21}" srcOrd="0" destOrd="0" presId="urn:microsoft.com/office/officeart/2008/layout/NameandTitleOrganizationalChart"/>
    <dgm:cxn modelId="{6B248A1B-E054-432E-A788-B4A1C6F2C3AD}" type="presParOf" srcId="{047FD5CC-1486-468E-B703-23B18E01BF5F}" destId="{EF843CFD-AFF8-4D8D-810C-6BBB9E036D86}" srcOrd="1" destOrd="0" presId="urn:microsoft.com/office/officeart/2008/layout/NameandTitleOrganizationalChart"/>
    <dgm:cxn modelId="{3195FBB0-519A-42A6-BA99-12E56FDB60DB}" type="presParOf" srcId="{047FD5CC-1486-468E-B703-23B18E01BF5F}" destId="{ED0307D5-BFDE-4B17-ABBC-179BD24BFDEB}" srcOrd="2" destOrd="0" presId="urn:microsoft.com/office/officeart/2008/layout/NameandTitleOrganizationalChart"/>
    <dgm:cxn modelId="{5FEF5EF7-9727-496E-BC72-755D7C35FA23}" type="presParOf" srcId="{2FE13466-DC03-4A52-96FB-71F5A5F239B1}" destId="{B325AFB7-FE39-4E2C-B8C0-69D66530998C}" srcOrd="1" destOrd="0" presId="urn:microsoft.com/office/officeart/2008/layout/NameandTitleOrganizationalChart"/>
    <dgm:cxn modelId="{6CCDF5BD-5597-42E4-815B-542ADD2C4AFC}" type="presParOf" srcId="{2FE13466-DC03-4A52-96FB-71F5A5F239B1}" destId="{7F556EFD-579D-415A-BDF5-84E184E3EF84}" srcOrd="2" destOrd="0" presId="urn:microsoft.com/office/officeart/2008/layout/NameandTitleOrganizationalChart"/>
    <dgm:cxn modelId="{492FE8A7-E3D9-47EE-BEAB-202B4E62B5C0}" type="presParOf" srcId="{2F92FCF1-5DB1-4DA1-AE0D-4AB68C5795A3}" destId="{185B7467-F596-4BB7-99B0-64F555CBE3C4}" srcOrd="2" destOrd="0" presId="urn:microsoft.com/office/officeart/2008/layout/NameandTitleOrganizationalChart"/>
    <dgm:cxn modelId="{4D2FACCC-48B3-4720-98D1-5E870583B2D1}" type="presParOf" srcId="{AF830B55-34FB-4149-B08A-90191A48CA89}" destId="{99157060-EA86-4EF6-8318-F44D4617A8A6}" srcOrd="2" destOrd="0" presId="urn:microsoft.com/office/officeart/2008/layout/NameandTitleOrganizationalChart"/>
    <dgm:cxn modelId="{22C8239C-8571-4C48-9003-860FFF28AAAD}" type="presParOf" srcId="{BEE58BD5-EB10-4957-965B-56E52BCBAC68}" destId="{05F5A8E4-CB09-47C1-966E-4EE0AA0795D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Gabby Richard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Kalispel</a:t>
          </a:r>
          <a:r>
            <a:rPr lang="en-US" dirty="0" smtClean="0"/>
            <a:t> Tribe of Indians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Camas Center Clinic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Tribe OBHP Consolidated Contract (Px/MHPP)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112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9334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24" custLinFactNeighborY="-1684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28B4CF18-B1B2-4300-A66F-36BFBA7D2FD1}" type="presOf" srcId="{591B8829-6551-43E8-A5F3-F171CF311CD0}" destId="{387367DB-E0FD-42CD-9D07-943E01243280}" srcOrd="0" destOrd="0" presId="urn:microsoft.com/office/officeart/2008/layout/NameandTitleOrganizationalChart"/>
    <dgm:cxn modelId="{D40F4927-85C7-4E3F-A031-5603B327702F}" type="presOf" srcId="{EF4A5054-B318-48DF-BDBD-BC66FCBA6CC7}" destId="{EF92C5DE-96C8-447E-AAE3-E7E7C4C284E6}" srcOrd="0" destOrd="0" presId="urn:microsoft.com/office/officeart/2008/layout/NameandTitleOrganizationalChart"/>
    <dgm:cxn modelId="{8842B389-A0DB-4747-88F4-4B1035D08BEA}" type="presOf" srcId="{845E32C6-99CA-4BB1-A4D1-150CE7B9CD6E}" destId="{0076968C-CC24-451C-A595-81A668974D57}" srcOrd="0" destOrd="0" presId="urn:microsoft.com/office/officeart/2008/layout/NameandTitleOrganizationalChart"/>
    <dgm:cxn modelId="{EE37AF5F-E3BF-4434-BA9F-D3715B762936}" type="presOf" srcId="{2EB81D67-D7D0-4D3D-B4DD-A35D6809153D}" destId="{4EB63215-7AAF-4D97-8A01-987FE82C5DB8}" srcOrd="0" destOrd="0" presId="urn:microsoft.com/office/officeart/2008/layout/NameandTitleOrganizationalChart"/>
    <dgm:cxn modelId="{639779A3-0BD8-4AF9-B5F6-5E455966BE3C}" type="presOf" srcId="{779498DE-68F5-4AA3-94DE-731736B5607B}" destId="{26A5B01C-189B-4263-9E0F-26258162A49A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09A6BF73-0031-45BA-BB7B-2A170D5D5D75}" type="presOf" srcId="{116C4451-0B77-4E41-9609-5AAA27312FE6}" destId="{4B08B3D5-1766-46C7-8D39-03BCC7AA4A7A}" srcOrd="1" destOrd="0" presId="urn:microsoft.com/office/officeart/2008/layout/NameandTitleOrganizationalChart"/>
    <dgm:cxn modelId="{CB4DE7EB-2720-4C2D-98EA-A8C620D0CDC3}" type="presOf" srcId="{A43230F7-87A4-4681-8A7E-2F9394CC57FE}" destId="{DA23F6B7-F9F0-49F7-8AD8-7F02FA4F6FB0}" srcOrd="0" destOrd="0" presId="urn:microsoft.com/office/officeart/2008/layout/NameandTitleOrganizationalChart"/>
    <dgm:cxn modelId="{80CE8B3A-7B23-4F99-91E6-3B4978CA993A}" type="presOf" srcId="{EF4A5054-B318-48DF-BDBD-BC66FCBA6CC7}" destId="{CBACD404-1643-47A7-97CA-E7997BCBB08B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ED92AE06-0EEE-4B72-86C6-63F90016337F}" type="presOf" srcId="{D78F380C-9C72-48AB-A511-B03940384415}" destId="{0352A6F9-048E-4422-BE15-4955D6C80C30}" srcOrd="0" destOrd="0" presId="urn:microsoft.com/office/officeart/2008/layout/NameandTitleOrganizationalChart"/>
    <dgm:cxn modelId="{71CD0EE3-9F7E-4226-9130-D94E53CBB367}" type="presOf" srcId="{5041890F-8081-4E82-AF5B-6B1BF12B672F}" destId="{4DD2F3FC-CDB1-4045-A099-BB32BC30CD1E}" srcOrd="0" destOrd="0" presId="urn:microsoft.com/office/officeart/2008/layout/NameandTitleOrganizationalChart"/>
    <dgm:cxn modelId="{2F2EFC2F-065B-4F25-83A1-2BB4A4615092}" type="presOf" srcId="{A43230F7-87A4-4681-8A7E-2F9394CC57FE}" destId="{44CBA1FA-4AD4-40B9-84A4-2BFD3A706B25}" srcOrd="1" destOrd="0" presId="urn:microsoft.com/office/officeart/2008/layout/NameandTitleOrganizationalChart"/>
    <dgm:cxn modelId="{640A44C3-6C79-4F46-BD4F-F82445B8795B}" type="presOf" srcId="{116C4451-0B77-4E41-9609-5AAA27312FE6}" destId="{68DD19E0-58E8-44E9-A39E-064356409476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DD64EA74-A8ED-4E58-8665-594D388115D8}" type="presParOf" srcId="{26A5B01C-189B-4263-9E0F-26258162A49A}" destId="{B9119BF5-3349-4744-8E97-2DB943C93581}" srcOrd="0" destOrd="0" presId="urn:microsoft.com/office/officeart/2008/layout/NameandTitleOrganizationalChart"/>
    <dgm:cxn modelId="{A879C279-8869-4985-ACE0-D75E0E2ED9A4}" type="presParOf" srcId="{B9119BF5-3349-4744-8E97-2DB943C93581}" destId="{FE9E4CF9-E81E-4D10-8FD1-64375A610AFA}" srcOrd="0" destOrd="0" presId="urn:microsoft.com/office/officeart/2008/layout/NameandTitleOrganizationalChart"/>
    <dgm:cxn modelId="{9476030C-5BE2-4D90-AAF4-37ED5E0DB1C0}" type="presParOf" srcId="{FE9E4CF9-E81E-4D10-8FD1-64375A610AFA}" destId="{68DD19E0-58E8-44E9-A39E-064356409476}" srcOrd="0" destOrd="0" presId="urn:microsoft.com/office/officeart/2008/layout/NameandTitleOrganizationalChart"/>
    <dgm:cxn modelId="{47B2EDC1-F771-44CF-8A83-18FBA7B3D784}" type="presParOf" srcId="{FE9E4CF9-E81E-4D10-8FD1-64375A610AFA}" destId="{4EB63215-7AAF-4D97-8A01-987FE82C5DB8}" srcOrd="1" destOrd="0" presId="urn:microsoft.com/office/officeart/2008/layout/NameandTitleOrganizationalChart"/>
    <dgm:cxn modelId="{0A2F86D8-5EB1-4285-AC75-194CE085536B}" type="presParOf" srcId="{FE9E4CF9-E81E-4D10-8FD1-64375A610AFA}" destId="{4B08B3D5-1766-46C7-8D39-03BCC7AA4A7A}" srcOrd="2" destOrd="0" presId="urn:microsoft.com/office/officeart/2008/layout/NameandTitleOrganizationalChart"/>
    <dgm:cxn modelId="{23B5E946-DF84-4851-8C07-6C8657B709C4}" type="presParOf" srcId="{B9119BF5-3349-4744-8E97-2DB943C93581}" destId="{376E8AF2-DA7A-45B2-A746-6264651B3C88}" srcOrd="1" destOrd="0" presId="urn:microsoft.com/office/officeart/2008/layout/NameandTitleOrganizationalChart"/>
    <dgm:cxn modelId="{5ACB2372-E78E-4896-8025-168046B27B87}" type="presParOf" srcId="{376E8AF2-DA7A-45B2-A746-6264651B3C88}" destId="{0352A6F9-048E-4422-BE15-4955D6C80C30}" srcOrd="0" destOrd="0" presId="urn:microsoft.com/office/officeart/2008/layout/NameandTitleOrganizationalChart"/>
    <dgm:cxn modelId="{2329E722-855F-4E27-9694-F1FFEC24F74B}" type="presParOf" srcId="{376E8AF2-DA7A-45B2-A746-6264651B3C88}" destId="{97D4C557-A2D5-4632-B99A-4B33A60E5309}" srcOrd="1" destOrd="0" presId="urn:microsoft.com/office/officeart/2008/layout/NameandTitleOrganizationalChart"/>
    <dgm:cxn modelId="{0FDE20EF-CA57-4CB0-A532-CC6842B22B97}" type="presParOf" srcId="{97D4C557-A2D5-4632-B99A-4B33A60E5309}" destId="{C2C6E6F8-5F58-441B-9CCC-2430E3765D5B}" srcOrd="0" destOrd="0" presId="urn:microsoft.com/office/officeart/2008/layout/NameandTitleOrganizationalChart"/>
    <dgm:cxn modelId="{9D7F7868-206A-4ACE-A337-9C2822910B4D}" type="presParOf" srcId="{C2C6E6F8-5F58-441B-9CCC-2430E3765D5B}" destId="{DA23F6B7-F9F0-49F7-8AD8-7F02FA4F6FB0}" srcOrd="0" destOrd="0" presId="urn:microsoft.com/office/officeart/2008/layout/NameandTitleOrganizationalChart"/>
    <dgm:cxn modelId="{E0BA6318-8D7E-41F2-9932-CEE6FEA5B793}" type="presParOf" srcId="{C2C6E6F8-5F58-441B-9CCC-2430E3765D5B}" destId="{387367DB-E0FD-42CD-9D07-943E01243280}" srcOrd="1" destOrd="0" presId="urn:microsoft.com/office/officeart/2008/layout/NameandTitleOrganizationalChart"/>
    <dgm:cxn modelId="{9EFE0BC9-1BD3-43C9-9EF6-578B198607DE}" type="presParOf" srcId="{C2C6E6F8-5F58-441B-9CCC-2430E3765D5B}" destId="{44CBA1FA-4AD4-40B9-84A4-2BFD3A706B25}" srcOrd="2" destOrd="0" presId="urn:microsoft.com/office/officeart/2008/layout/NameandTitleOrganizationalChart"/>
    <dgm:cxn modelId="{CAAAE003-04EF-4F8E-B624-EC55A5D35F55}" type="presParOf" srcId="{97D4C557-A2D5-4632-B99A-4B33A60E5309}" destId="{AD8C3560-6148-4264-8B41-C4B9A68B3D5C}" srcOrd="1" destOrd="0" presId="urn:microsoft.com/office/officeart/2008/layout/NameandTitleOrganizationalChart"/>
    <dgm:cxn modelId="{2A835ABD-A96A-4CF4-AF31-5310EF9B51E0}" type="presParOf" srcId="{AD8C3560-6148-4264-8B41-C4B9A68B3D5C}" destId="{0076968C-CC24-451C-A595-81A668974D57}" srcOrd="0" destOrd="0" presId="urn:microsoft.com/office/officeart/2008/layout/NameandTitleOrganizationalChart"/>
    <dgm:cxn modelId="{84187B26-2006-4D85-A377-DA0F18D17147}" type="presParOf" srcId="{AD8C3560-6148-4264-8B41-C4B9A68B3D5C}" destId="{15EA3643-1DC8-413C-9D62-9C3DBC114D48}" srcOrd="1" destOrd="0" presId="urn:microsoft.com/office/officeart/2008/layout/NameandTitleOrganizationalChart"/>
    <dgm:cxn modelId="{DA7F66AC-670C-41DD-B47C-13169A8A6732}" type="presParOf" srcId="{15EA3643-1DC8-413C-9D62-9C3DBC114D48}" destId="{328746D9-4850-4B24-8B99-81C0DD8FD586}" srcOrd="0" destOrd="0" presId="urn:microsoft.com/office/officeart/2008/layout/NameandTitleOrganizationalChart"/>
    <dgm:cxn modelId="{3FABCF80-B4A3-45ED-B192-E273824A9CB9}" type="presParOf" srcId="{328746D9-4850-4B24-8B99-81C0DD8FD586}" destId="{EF92C5DE-96C8-447E-AAE3-E7E7C4C284E6}" srcOrd="0" destOrd="0" presId="urn:microsoft.com/office/officeart/2008/layout/NameandTitleOrganizationalChart"/>
    <dgm:cxn modelId="{29DF2371-4BB3-4CC6-BAE6-D59EF1523290}" type="presParOf" srcId="{328746D9-4850-4B24-8B99-81C0DD8FD586}" destId="{4DD2F3FC-CDB1-4045-A099-BB32BC30CD1E}" srcOrd="1" destOrd="0" presId="urn:microsoft.com/office/officeart/2008/layout/NameandTitleOrganizationalChart"/>
    <dgm:cxn modelId="{251D6C0D-6F6A-41B8-868C-AA09329DC558}" type="presParOf" srcId="{328746D9-4850-4B24-8B99-81C0DD8FD586}" destId="{CBACD404-1643-47A7-97CA-E7997BCBB08B}" srcOrd="2" destOrd="0" presId="urn:microsoft.com/office/officeart/2008/layout/NameandTitleOrganizationalChart"/>
    <dgm:cxn modelId="{4D153E49-9B3F-408F-BE57-B0EA9FD261AB}" type="presParOf" srcId="{15EA3643-1DC8-413C-9D62-9C3DBC114D48}" destId="{A3A5AFE8-1B12-4944-BEBA-4281C824F624}" srcOrd="1" destOrd="0" presId="urn:microsoft.com/office/officeart/2008/layout/NameandTitleOrganizationalChart"/>
    <dgm:cxn modelId="{D52F5CFE-AB8B-43CE-9304-873B32C5A2F0}" type="presParOf" srcId="{15EA3643-1DC8-413C-9D62-9C3DBC114D48}" destId="{78A9324C-6451-4A5A-9FBB-E426360B0B2E}" srcOrd="2" destOrd="0" presId="urn:microsoft.com/office/officeart/2008/layout/NameandTitleOrganizationalChart"/>
    <dgm:cxn modelId="{CA6CB44E-1C75-4F24-BBDF-DC6FC40ABE3A}" type="presParOf" srcId="{97D4C557-A2D5-4632-B99A-4B33A60E5309}" destId="{528F7061-B076-48C7-816A-985E6EBEFCF3}" srcOrd="2" destOrd="0" presId="urn:microsoft.com/office/officeart/2008/layout/NameandTitleOrganizationalChart"/>
    <dgm:cxn modelId="{50C1C7A8-E9F9-4EBF-9A24-E445B2C40BA4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Ivon Urquilla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Lower Elwha </a:t>
          </a:r>
          <a:r>
            <a:rPr lang="en-US" dirty="0" err="1" smtClean="0"/>
            <a:t>Klallam</a:t>
          </a:r>
          <a:r>
            <a:rPr lang="en-US" dirty="0" smtClean="0"/>
            <a:t> Tribe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Lower Elwha Health Department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 custT="1"/>
      <dgm:spPr/>
      <dgm:t>
        <a:bodyPr/>
        <a:lstStyle/>
        <a:p>
          <a:pPr algn="ctr"/>
          <a:r>
            <a:rPr lang="en-US" sz="1300" dirty="0" smtClean="0"/>
            <a:t>Tribe OBHP Consolidated Contract (MHPP)</a:t>
          </a:r>
          <a:endParaRPr lang="en-US" sz="1300" dirty="0"/>
        </a:p>
      </dgm:t>
    </dgm:pt>
    <dgm:pt modelId="{4B1AA2EB-03E1-41DA-BA24-403F4F5C963D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Education Program</a:t>
          </a:r>
          <a:endParaRPr lang="en-US" dirty="0"/>
        </a:p>
      </dgm:t>
    </dgm:pt>
    <dgm:pt modelId="{1B46D24C-1357-48D6-B87D-62F4D7B692AB}" type="parTrans" cxnId="{D62C1901-9126-47B2-8DE1-7C00B3D174AB}">
      <dgm:prSet/>
      <dgm:spPr/>
      <dgm:t>
        <a:bodyPr/>
        <a:lstStyle/>
        <a:p>
          <a:endParaRPr lang="en-US"/>
        </a:p>
      </dgm:t>
    </dgm:pt>
    <dgm:pt modelId="{997AE3EF-E371-49F0-990C-B4D323CC41D6}" type="sibTrans" cxnId="{D62C1901-9126-47B2-8DE1-7C00B3D174AB}">
      <dgm:prSet custT="1"/>
      <dgm:spPr/>
      <dgm:t>
        <a:bodyPr/>
        <a:lstStyle/>
        <a:p>
          <a:pPr algn="ctr"/>
          <a:r>
            <a:rPr lang="en-US" sz="1300" b="0" dirty="0" smtClean="0"/>
            <a:t>Tribe OBHP Consolidated Contract (Px)</a:t>
          </a:r>
          <a:endParaRPr lang="en-US" sz="1300" b="0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112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3" custScaleX="9334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2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3" custScaleX="11523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3" custLinFactNeighborX="29124" custLinFactNeighborY="-1684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877B5-3F51-410A-9379-E9AAF7377C2A}" type="pres">
      <dgm:prSet presAssocID="{1B46D24C-1357-48D6-B87D-62F4D7B692AB}" presName="Name37" presStyleLbl="parChTrans1D3" presStyleIdx="1" presStyleCnt="2"/>
      <dgm:spPr/>
      <dgm:t>
        <a:bodyPr/>
        <a:lstStyle/>
        <a:p>
          <a:endParaRPr lang="en-US"/>
        </a:p>
      </dgm:t>
    </dgm:pt>
    <dgm:pt modelId="{457EF5B5-F4F9-4400-8C16-B171C7508C63}" type="pres">
      <dgm:prSet presAssocID="{4B1AA2EB-03E1-41DA-BA24-403F4F5C963D}" presName="hierRoot2" presStyleCnt="0">
        <dgm:presLayoutVars>
          <dgm:hierBranch val="init"/>
        </dgm:presLayoutVars>
      </dgm:prSet>
      <dgm:spPr/>
    </dgm:pt>
    <dgm:pt modelId="{7B836376-0DFE-487D-BF10-4DAD01951794}" type="pres">
      <dgm:prSet presAssocID="{4B1AA2EB-03E1-41DA-BA24-403F4F5C963D}" presName="rootComposite" presStyleCnt="0"/>
      <dgm:spPr/>
    </dgm:pt>
    <dgm:pt modelId="{C76CBFE7-E176-419D-8FC4-E9AAE19762B6}" type="pres">
      <dgm:prSet presAssocID="{4B1AA2EB-03E1-41DA-BA24-403F4F5C963D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03FC3BB-57B6-4D65-A19C-70D68CC784F4}" type="pres">
      <dgm:prSet presAssocID="{4B1AA2EB-03E1-41DA-BA24-403F4F5C963D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1576B21-927E-482B-BFD7-8D6BA7276F8F}" type="pres">
      <dgm:prSet presAssocID="{4B1AA2EB-03E1-41DA-BA24-403F4F5C963D}" presName="rootConnector" presStyleLbl="node3" presStyleIdx="0" presStyleCnt="0"/>
      <dgm:spPr/>
      <dgm:t>
        <a:bodyPr/>
        <a:lstStyle/>
        <a:p>
          <a:endParaRPr lang="en-US"/>
        </a:p>
      </dgm:t>
    </dgm:pt>
    <dgm:pt modelId="{AAF483AD-9B78-419B-9EAB-149D79AA8B1F}" type="pres">
      <dgm:prSet presAssocID="{4B1AA2EB-03E1-41DA-BA24-403F4F5C963D}" presName="hierChild4" presStyleCnt="0"/>
      <dgm:spPr/>
    </dgm:pt>
    <dgm:pt modelId="{2DA69DB5-3633-45F3-990F-4A0839A39675}" type="pres">
      <dgm:prSet presAssocID="{4B1AA2EB-03E1-41DA-BA24-403F4F5C963D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7D0F60E3-9826-4B66-A4CD-E3E9DA3CC82A}" type="presOf" srcId="{2EB81D67-D7D0-4D3D-B4DD-A35D6809153D}" destId="{4EB63215-7AAF-4D97-8A01-987FE82C5DB8}" srcOrd="0" destOrd="0" presId="urn:microsoft.com/office/officeart/2008/layout/NameandTitleOrganizationalChart"/>
    <dgm:cxn modelId="{FDBAA0C7-A02A-4706-91B9-B4A121E02446}" type="presOf" srcId="{D78F380C-9C72-48AB-A511-B03940384415}" destId="{0352A6F9-048E-4422-BE15-4955D6C80C30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A9267728-21F2-4444-8667-0ECD63FAD0EA}" type="presOf" srcId="{5041890F-8081-4E82-AF5B-6B1BF12B672F}" destId="{4DD2F3FC-CDB1-4045-A099-BB32BC30CD1E}" srcOrd="0" destOrd="0" presId="urn:microsoft.com/office/officeart/2008/layout/NameandTitleOrganizationalChart"/>
    <dgm:cxn modelId="{8913CAF3-181E-470F-9ABC-07A3DBB81D60}" type="presOf" srcId="{1B46D24C-1357-48D6-B87D-62F4D7B692AB}" destId="{528877B5-3F51-410A-9379-E9AAF7377C2A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E20CB113-3394-4585-B84A-76042EBAF8B9}" type="presOf" srcId="{845E32C6-99CA-4BB1-A4D1-150CE7B9CD6E}" destId="{0076968C-CC24-451C-A595-81A668974D57}" srcOrd="0" destOrd="0" presId="urn:microsoft.com/office/officeart/2008/layout/NameandTitleOrganizationalChart"/>
    <dgm:cxn modelId="{81DB2102-3484-46C3-AF50-61B9E804CD35}" type="presOf" srcId="{116C4451-0B77-4E41-9609-5AAA27312FE6}" destId="{4B08B3D5-1766-46C7-8D39-03BCC7AA4A7A}" srcOrd="1" destOrd="0" presId="urn:microsoft.com/office/officeart/2008/layout/NameandTitleOrganizationalChart"/>
    <dgm:cxn modelId="{F7D3556F-8DA6-4B5B-A5C2-345FD20FCC7E}" type="presOf" srcId="{591B8829-6551-43E8-A5F3-F171CF311CD0}" destId="{387367DB-E0FD-42CD-9D07-943E01243280}" srcOrd="0" destOrd="0" presId="urn:microsoft.com/office/officeart/2008/layout/NameandTitleOrganizationalChart"/>
    <dgm:cxn modelId="{F1F9D826-F0E7-4680-B9AD-A8B1F78CC535}" type="presOf" srcId="{EF4A5054-B318-48DF-BDBD-BC66FCBA6CC7}" destId="{CBACD404-1643-47A7-97CA-E7997BCBB08B}" srcOrd="1" destOrd="0" presId="urn:microsoft.com/office/officeart/2008/layout/NameandTitleOrganizationalChart"/>
    <dgm:cxn modelId="{CD613097-61CC-444F-9B0F-84B03E6EE09C}" type="presOf" srcId="{4B1AA2EB-03E1-41DA-BA24-403F4F5C963D}" destId="{C76CBFE7-E176-419D-8FC4-E9AAE19762B6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249E0BD6-3911-4B78-9156-04CDE921E6AD}" type="presOf" srcId="{779498DE-68F5-4AA3-94DE-731736B5607B}" destId="{26A5B01C-189B-4263-9E0F-26258162A49A}" srcOrd="0" destOrd="0" presId="urn:microsoft.com/office/officeart/2008/layout/NameandTitleOrganizationalChart"/>
    <dgm:cxn modelId="{03AF92B2-6459-4D33-BF9C-FB2B39C8B0CF}" type="presOf" srcId="{116C4451-0B77-4E41-9609-5AAA27312FE6}" destId="{68DD19E0-58E8-44E9-A39E-064356409476}" srcOrd="0" destOrd="0" presId="urn:microsoft.com/office/officeart/2008/layout/NameandTitleOrganizationalChart"/>
    <dgm:cxn modelId="{5E997E10-5687-40C0-9026-6F0C0977C299}" type="presOf" srcId="{EF4A5054-B318-48DF-BDBD-BC66FCBA6CC7}" destId="{EF92C5DE-96C8-447E-AAE3-E7E7C4C284E6}" srcOrd="0" destOrd="0" presId="urn:microsoft.com/office/officeart/2008/layout/NameandTitleOrganizationalChart"/>
    <dgm:cxn modelId="{10D88C39-B621-4EC8-9B47-1E42C1EF0DB1}" type="presOf" srcId="{4B1AA2EB-03E1-41DA-BA24-403F4F5C963D}" destId="{41576B21-927E-482B-BFD7-8D6BA7276F8F}" srcOrd="1" destOrd="0" presId="urn:microsoft.com/office/officeart/2008/layout/NameandTitleOrganizationalChart"/>
    <dgm:cxn modelId="{122E5BD7-FA8C-4803-AEBD-7272429DE815}" type="presOf" srcId="{997AE3EF-E371-49F0-990C-B4D323CC41D6}" destId="{D03FC3BB-57B6-4D65-A19C-70D68CC784F4}" srcOrd="0" destOrd="0" presId="urn:microsoft.com/office/officeart/2008/layout/NameandTitleOrganizationalChart"/>
    <dgm:cxn modelId="{3339ABE1-4D13-4F9E-8C50-15F628F8E665}" type="presOf" srcId="{A43230F7-87A4-4681-8A7E-2F9394CC57FE}" destId="{44CBA1FA-4AD4-40B9-84A4-2BFD3A706B25}" srcOrd="1" destOrd="0" presId="urn:microsoft.com/office/officeart/2008/layout/NameandTitleOrganizationalChart"/>
    <dgm:cxn modelId="{55F938D0-2724-4E4F-B50F-49A427DFD4CE}" type="presOf" srcId="{A43230F7-87A4-4681-8A7E-2F9394CC57FE}" destId="{DA23F6B7-F9F0-49F7-8AD8-7F02FA4F6FB0}" srcOrd="0" destOrd="0" presId="urn:microsoft.com/office/officeart/2008/layout/NameandTitleOrganizationalChart"/>
    <dgm:cxn modelId="{D62C1901-9126-47B2-8DE1-7C00B3D174AB}" srcId="{A43230F7-87A4-4681-8A7E-2F9394CC57FE}" destId="{4B1AA2EB-03E1-41DA-BA24-403F4F5C963D}" srcOrd="1" destOrd="0" parTransId="{1B46D24C-1357-48D6-B87D-62F4D7B692AB}" sibTransId="{997AE3EF-E371-49F0-990C-B4D323CC41D6}"/>
    <dgm:cxn modelId="{4A0A36F7-5CCD-4677-9600-615CE7771654}" type="presParOf" srcId="{26A5B01C-189B-4263-9E0F-26258162A49A}" destId="{B9119BF5-3349-4744-8E97-2DB943C93581}" srcOrd="0" destOrd="0" presId="urn:microsoft.com/office/officeart/2008/layout/NameandTitleOrganizationalChart"/>
    <dgm:cxn modelId="{530C93EC-DF1E-4FE6-B0DC-6B5DBDED7139}" type="presParOf" srcId="{B9119BF5-3349-4744-8E97-2DB943C93581}" destId="{FE9E4CF9-E81E-4D10-8FD1-64375A610AFA}" srcOrd="0" destOrd="0" presId="urn:microsoft.com/office/officeart/2008/layout/NameandTitleOrganizationalChart"/>
    <dgm:cxn modelId="{75BDB2C8-0840-4EE8-9B87-9567F0CD4836}" type="presParOf" srcId="{FE9E4CF9-E81E-4D10-8FD1-64375A610AFA}" destId="{68DD19E0-58E8-44E9-A39E-064356409476}" srcOrd="0" destOrd="0" presId="urn:microsoft.com/office/officeart/2008/layout/NameandTitleOrganizationalChart"/>
    <dgm:cxn modelId="{07E03660-5741-4A6C-A83A-9107F8A2010C}" type="presParOf" srcId="{FE9E4CF9-E81E-4D10-8FD1-64375A610AFA}" destId="{4EB63215-7AAF-4D97-8A01-987FE82C5DB8}" srcOrd="1" destOrd="0" presId="urn:microsoft.com/office/officeart/2008/layout/NameandTitleOrganizationalChart"/>
    <dgm:cxn modelId="{C1DA0743-2D74-427F-AAB0-C998FD4C01D1}" type="presParOf" srcId="{FE9E4CF9-E81E-4D10-8FD1-64375A610AFA}" destId="{4B08B3D5-1766-46C7-8D39-03BCC7AA4A7A}" srcOrd="2" destOrd="0" presId="urn:microsoft.com/office/officeart/2008/layout/NameandTitleOrganizationalChart"/>
    <dgm:cxn modelId="{67F06BEF-8515-43C8-98BD-2077FDAAF871}" type="presParOf" srcId="{B9119BF5-3349-4744-8E97-2DB943C93581}" destId="{376E8AF2-DA7A-45B2-A746-6264651B3C88}" srcOrd="1" destOrd="0" presId="urn:microsoft.com/office/officeart/2008/layout/NameandTitleOrganizationalChart"/>
    <dgm:cxn modelId="{F95BDDC1-0C2F-40B4-8F48-0C16BA5C7FDA}" type="presParOf" srcId="{376E8AF2-DA7A-45B2-A746-6264651B3C88}" destId="{0352A6F9-048E-4422-BE15-4955D6C80C30}" srcOrd="0" destOrd="0" presId="urn:microsoft.com/office/officeart/2008/layout/NameandTitleOrganizationalChart"/>
    <dgm:cxn modelId="{C86304CB-8D91-4DD2-A3BD-BD446148818D}" type="presParOf" srcId="{376E8AF2-DA7A-45B2-A746-6264651B3C88}" destId="{97D4C557-A2D5-4632-B99A-4B33A60E5309}" srcOrd="1" destOrd="0" presId="urn:microsoft.com/office/officeart/2008/layout/NameandTitleOrganizationalChart"/>
    <dgm:cxn modelId="{DE92B990-1572-431E-8D93-10B5ADE58D1F}" type="presParOf" srcId="{97D4C557-A2D5-4632-B99A-4B33A60E5309}" destId="{C2C6E6F8-5F58-441B-9CCC-2430E3765D5B}" srcOrd="0" destOrd="0" presId="urn:microsoft.com/office/officeart/2008/layout/NameandTitleOrganizationalChart"/>
    <dgm:cxn modelId="{25A94F50-3900-45FC-9586-29785AE5800A}" type="presParOf" srcId="{C2C6E6F8-5F58-441B-9CCC-2430E3765D5B}" destId="{DA23F6B7-F9F0-49F7-8AD8-7F02FA4F6FB0}" srcOrd="0" destOrd="0" presId="urn:microsoft.com/office/officeart/2008/layout/NameandTitleOrganizationalChart"/>
    <dgm:cxn modelId="{3BC876DF-2637-4A48-8054-05E8C8DC74C0}" type="presParOf" srcId="{C2C6E6F8-5F58-441B-9CCC-2430E3765D5B}" destId="{387367DB-E0FD-42CD-9D07-943E01243280}" srcOrd="1" destOrd="0" presId="urn:microsoft.com/office/officeart/2008/layout/NameandTitleOrganizationalChart"/>
    <dgm:cxn modelId="{69F12AC2-732F-46CD-B1B2-8A5D51B8723A}" type="presParOf" srcId="{C2C6E6F8-5F58-441B-9CCC-2430E3765D5B}" destId="{44CBA1FA-4AD4-40B9-84A4-2BFD3A706B25}" srcOrd="2" destOrd="0" presId="urn:microsoft.com/office/officeart/2008/layout/NameandTitleOrganizationalChart"/>
    <dgm:cxn modelId="{26227876-2793-4EEE-BB73-0E27AC0EFB96}" type="presParOf" srcId="{97D4C557-A2D5-4632-B99A-4B33A60E5309}" destId="{AD8C3560-6148-4264-8B41-C4B9A68B3D5C}" srcOrd="1" destOrd="0" presId="urn:microsoft.com/office/officeart/2008/layout/NameandTitleOrganizationalChart"/>
    <dgm:cxn modelId="{1947B471-AE69-4E46-9BF1-42CE2C0AFB9C}" type="presParOf" srcId="{AD8C3560-6148-4264-8B41-C4B9A68B3D5C}" destId="{0076968C-CC24-451C-A595-81A668974D57}" srcOrd="0" destOrd="0" presId="urn:microsoft.com/office/officeart/2008/layout/NameandTitleOrganizationalChart"/>
    <dgm:cxn modelId="{060DB5F1-93AB-42B5-A1D9-6868995886A6}" type="presParOf" srcId="{AD8C3560-6148-4264-8B41-C4B9A68B3D5C}" destId="{15EA3643-1DC8-413C-9D62-9C3DBC114D48}" srcOrd="1" destOrd="0" presId="urn:microsoft.com/office/officeart/2008/layout/NameandTitleOrganizationalChart"/>
    <dgm:cxn modelId="{61A1B876-FE62-4600-99A8-F62C51F0FB8D}" type="presParOf" srcId="{15EA3643-1DC8-413C-9D62-9C3DBC114D48}" destId="{328746D9-4850-4B24-8B99-81C0DD8FD586}" srcOrd="0" destOrd="0" presId="urn:microsoft.com/office/officeart/2008/layout/NameandTitleOrganizationalChart"/>
    <dgm:cxn modelId="{E1B35903-A70A-4DB2-92DB-FE65029BA00F}" type="presParOf" srcId="{328746D9-4850-4B24-8B99-81C0DD8FD586}" destId="{EF92C5DE-96C8-447E-AAE3-E7E7C4C284E6}" srcOrd="0" destOrd="0" presId="urn:microsoft.com/office/officeart/2008/layout/NameandTitleOrganizationalChart"/>
    <dgm:cxn modelId="{2C9C3853-A4E3-4029-8DB2-94DD1F673C2F}" type="presParOf" srcId="{328746D9-4850-4B24-8B99-81C0DD8FD586}" destId="{4DD2F3FC-CDB1-4045-A099-BB32BC30CD1E}" srcOrd="1" destOrd="0" presId="urn:microsoft.com/office/officeart/2008/layout/NameandTitleOrganizationalChart"/>
    <dgm:cxn modelId="{10AD3648-04BF-4753-A4A0-C46A1BC2A519}" type="presParOf" srcId="{328746D9-4850-4B24-8B99-81C0DD8FD586}" destId="{CBACD404-1643-47A7-97CA-E7997BCBB08B}" srcOrd="2" destOrd="0" presId="urn:microsoft.com/office/officeart/2008/layout/NameandTitleOrganizationalChart"/>
    <dgm:cxn modelId="{BAE09887-F6D8-4FB9-9880-FB6D696493AA}" type="presParOf" srcId="{15EA3643-1DC8-413C-9D62-9C3DBC114D48}" destId="{A3A5AFE8-1B12-4944-BEBA-4281C824F624}" srcOrd="1" destOrd="0" presId="urn:microsoft.com/office/officeart/2008/layout/NameandTitleOrganizationalChart"/>
    <dgm:cxn modelId="{B50F2D0E-6403-44E2-89C5-2A129587DDAA}" type="presParOf" srcId="{15EA3643-1DC8-413C-9D62-9C3DBC114D48}" destId="{78A9324C-6451-4A5A-9FBB-E426360B0B2E}" srcOrd="2" destOrd="0" presId="urn:microsoft.com/office/officeart/2008/layout/NameandTitleOrganizationalChart"/>
    <dgm:cxn modelId="{4A4C1D89-5DF4-47F1-9520-6205E4EF8656}" type="presParOf" srcId="{AD8C3560-6148-4264-8B41-C4B9A68B3D5C}" destId="{528877B5-3F51-410A-9379-E9AAF7377C2A}" srcOrd="2" destOrd="0" presId="urn:microsoft.com/office/officeart/2008/layout/NameandTitleOrganizationalChart"/>
    <dgm:cxn modelId="{CF8F0CAD-59A0-43D3-8FC0-B32AD5048570}" type="presParOf" srcId="{AD8C3560-6148-4264-8B41-C4B9A68B3D5C}" destId="{457EF5B5-F4F9-4400-8C16-B171C7508C63}" srcOrd="3" destOrd="0" presId="urn:microsoft.com/office/officeart/2008/layout/NameandTitleOrganizationalChart"/>
    <dgm:cxn modelId="{CCD2008F-B6B9-479A-BAEB-ED7D58D53BDD}" type="presParOf" srcId="{457EF5B5-F4F9-4400-8C16-B171C7508C63}" destId="{7B836376-0DFE-487D-BF10-4DAD01951794}" srcOrd="0" destOrd="0" presId="urn:microsoft.com/office/officeart/2008/layout/NameandTitleOrganizationalChart"/>
    <dgm:cxn modelId="{A6AC429A-BAD3-4D48-9411-586F1FD93207}" type="presParOf" srcId="{7B836376-0DFE-487D-BF10-4DAD01951794}" destId="{C76CBFE7-E176-419D-8FC4-E9AAE19762B6}" srcOrd="0" destOrd="0" presId="urn:microsoft.com/office/officeart/2008/layout/NameandTitleOrganizationalChart"/>
    <dgm:cxn modelId="{2286FC91-90B2-4212-AB4C-6BACE41FCCBC}" type="presParOf" srcId="{7B836376-0DFE-487D-BF10-4DAD01951794}" destId="{D03FC3BB-57B6-4D65-A19C-70D68CC784F4}" srcOrd="1" destOrd="0" presId="urn:microsoft.com/office/officeart/2008/layout/NameandTitleOrganizationalChart"/>
    <dgm:cxn modelId="{2285F3CC-24F8-4D45-80CE-AE2019DC4DBF}" type="presParOf" srcId="{7B836376-0DFE-487D-BF10-4DAD01951794}" destId="{41576B21-927E-482B-BFD7-8D6BA7276F8F}" srcOrd="2" destOrd="0" presId="urn:microsoft.com/office/officeart/2008/layout/NameandTitleOrganizationalChart"/>
    <dgm:cxn modelId="{14B0EBF4-8AB0-48C2-BC86-4983D73715AA}" type="presParOf" srcId="{457EF5B5-F4F9-4400-8C16-B171C7508C63}" destId="{AAF483AD-9B78-419B-9EAB-149D79AA8B1F}" srcOrd="1" destOrd="0" presId="urn:microsoft.com/office/officeart/2008/layout/NameandTitleOrganizationalChart"/>
    <dgm:cxn modelId="{D2A1B8AB-B6D4-47EF-BA24-BFA5E5393CE0}" type="presParOf" srcId="{457EF5B5-F4F9-4400-8C16-B171C7508C63}" destId="{2DA69DB5-3633-45F3-990F-4A0839A39675}" srcOrd="2" destOrd="0" presId="urn:microsoft.com/office/officeart/2008/layout/NameandTitleOrganizationalChart"/>
    <dgm:cxn modelId="{1D82C258-FC2A-42FF-B0F4-7379392973E0}" type="presParOf" srcId="{97D4C557-A2D5-4632-B99A-4B33A60E5309}" destId="{528F7061-B076-48C7-816A-985E6EBEFCF3}" srcOrd="2" destOrd="0" presId="urn:microsoft.com/office/officeart/2008/layout/NameandTitleOrganizationalChart"/>
    <dgm:cxn modelId="{7D63E6B7-71B1-431F-AE56-0CF32AEB6B68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Lizzie Miller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Lummi Nation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1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1" custScaleX="113836" custLinFactNeighborX="-3527" custLinFactNeighborY="19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F1EB4EC2-ACFF-4569-9DA6-70C1F48AAD6B}" type="presOf" srcId="{116C4451-0B77-4E41-9609-5AAA27312FE6}" destId="{4B08B3D5-1766-46C7-8D39-03BCC7AA4A7A}" srcOrd="1" destOrd="0" presId="urn:microsoft.com/office/officeart/2008/layout/NameandTitleOrganizationalChart"/>
    <dgm:cxn modelId="{4EE52AD7-3C53-4592-92E7-F4007B70536F}" type="presOf" srcId="{591B8829-6551-43E8-A5F3-F171CF311CD0}" destId="{387367DB-E0FD-42CD-9D07-943E01243280}" srcOrd="0" destOrd="0" presId="urn:microsoft.com/office/officeart/2008/layout/NameandTitleOrganizationalChart"/>
    <dgm:cxn modelId="{6B8444DD-2C95-4228-BB42-07DC1E912CD4}" type="presOf" srcId="{779498DE-68F5-4AA3-94DE-731736B5607B}" destId="{26A5B01C-189B-4263-9E0F-26258162A49A}" srcOrd="0" destOrd="0" presId="urn:microsoft.com/office/officeart/2008/layout/NameandTitleOrganizationalChart"/>
    <dgm:cxn modelId="{5E33DE59-83EC-49CE-8241-BD55C80E84B1}" type="presOf" srcId="{A43230F7-87A4-4681-8A7E-2F9394CC57FE}" destId="{DA23F6B7-F9F0-49F7-8AD8-7F02FA4F6FB0}" srcOrd="0" destOrd="0" presId="urn:microsoft.com/office/officeart/2008/layout/NameandTitleOrganizationalChart"/>
    <dgm:cxn modelId="{10DCD449-A58C-4701-BBEA-8C1562A88BD3}" type="presOf" srcId="{A43230F7-87A4-4681-8A7E-2F9394CC57FE}" destId="{44CBA1FA-4AD4-40B9-84A4-2BFD3A706B25}" srcOrd="1" destOrd="0" presId="urn:microsoft.com/office/officeart/2008/layout/NameandTitleOrganizationalChart"/>
    <dgm:cxn modelId="{53A431A2-8ED2-4E55-A4E3-823B3DDDDF40}" type="presOf" srcId="{116C4451-0B77-4E41-9609-5AAA27312FE6}" destId="{68DD19E0-58E8-44E9-A39E-064356409476}" srcOrd="0" destOrd="0" presId="urn:microsoft.com/office/officeart/2008/layout/NameandTitleOrganizationalChart"/>
    <dgm:cxn modelId="{8FF85D46-3C57-492E-B50D-DF74E675E8E7}" type="presOf" srcId="{D78F380C-9C72-48AB-A511-B03940384415}" destId="{0352A6F9-048E-4422-BE15-4955D6C80C30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00FB3277-1863-4812-98D3-3EA4397677C5}" type="presOf" srcId="{2EB81D67-D7D0-4D3D-B4DD-A35D6809153D}" destId="{4EB63215-7AAF-4D97-8A01-987FE82C5DB8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7A5F732B-EA5E-451B-BF31-DC0C8111C532}" type="presParOf" srcId="{26A5B01C-189B-4263-9E0F-26258162A49A}" destId="{B9119BF5-3349-4744-8E97-2DB943C93581}" srcOrd="0" destOrd="0" presId="urn:microsoft.com/office/officeart/2008/layout/NameandTitleOrganizationalChart"/>
    <dgm:cxn modelId="{E30D8097-4621-48EC-A95C-99B7F90DE70D}" type="presParOf" srcId="{B9119BF5-3349-4744-8E97-2DB943C93581}" destId="{FE9E4CF9-E81E-4D10-8FD1-64375A610AFA}" srcOrd="0" destOrd="0" presId="urn:microsoft.com/office/officeart/2008/layout/NameandTitleOrganizationalChart"/>
    <dgm:cxn modelId="{44D743B8-6AB0-4388-9EA0-69D148C44B2E}" type="presParOf" srcId="{FE9E4CF9-E81E-4D10-8FD1-64375A610AFA}" destId="{68DD19E0-58E8-44E9-A39E-064356409476}" srcOrd="0" destOrd="0" presId="urn:microsoft.com/office/officeart/2008/layout/NameandTitleOrganizationalChart"/>
    <dgm:cxn modelId="{10AE1540-87E6-4B2C-ABA6-0BC7BCC869EA}" type="presParOf" srcId="{FE9E4CF9-E81E-4D10-8FD1-64375A610AFA}" destId="{4EB63215-7AAF-4D97-8A01-987FE82C5DB8}" srcOrd="1" destOrd="0" presId="urn:microsoft.com/office/officeart/2008/layout/NameandTitleOrganizationalChart"/>
    <dgm:cxn modelId="{1A089AAE-AECB-49BA-8E34-24A245DCA5CA}" type="presParOf" srcId="{FE9E4CF9-E81E-4D10-8FD1-64375A610AFA}" destId="{4B08B3D5-1766-46C7-8D39-03BCC7AA4A7A}" srcOrd="2" destOrd="0" presId="urn:microsoft.com/office/officeart/2008/layout/NameandTitleOrganizationalChart"/>
    <dgm:cxn modelId="{11504584-5AAC-4C84-9CD5-6BC1276C5BC4}" type="presParOf" srcId="{B9119BF5-3349-4744-8E97-2DB943C93581}" destId="{376E8AF2-DA7A-45B2-A746-6264651B3C88}" srcOrd="1" destOrd="0" presId="urn:microsoft.com/office/officeart/2008/layout/NameandTitleOrganizationalChart"/>
    <dgm:cxn modelId="{BD087346-D4E9-41FA-9EEA-08D9D0535845}" type="presParOf" srcId="{376E8AF2-DA7A-45B2-A746-6264651B3C88}" destId="{0352A6F9-048E-4422-BE15-4955D6C80C30}" srcOrd="0" destOrd="0" presId="urn:microsoft.com/office/officeart/2008/layout/NameandTitleOrganizationalChart"/>
    <dgm:cxn modelId="{A37C993E-8669-4B9A-B334-D4F8A8F7BFFD}" type="presParOf" srcId="{376E8AF2-DA7A-45B2-A746-6264651B3C88}" destId="{97D4C557-A2D5-4632-B99A-4B33A60E5309}" srcOrd="1" destOrd="0" presId="urn:microsoft.com/office/officeart/2008/layout/NameandTitleOrganizationalChart"/>
    <dgm:cxn modelId="{5F781122-C01D-458C-A23C-4DED3C961BB2}" type="presParOf" srcId="{97D4C557-A2D5-4632-B99A-4B33A60E5309}" destId="{C2C6E6F8-5F58-441B-9CCC-2430E3765D5B}" srcOrd="0" destOrd="0" presId="urn:microsoft.com/office/officeart/2008/layout/NameandTitleOrganizationalChart"/>
    <dgm:cxn modelId="{8441D3A1-43F3-491B-8295-51C3757632D3}" type="presParOf" srcId="{C2C6E6F8-5F58-441B-9CCC-2430E3765D5B}" destId="{DA23F6B7-F9F0-49F7-8AD8-7F02FA4F6FB0}" srcOrd="0" destOrd="0" presId="urn:microsoft.com/office/officeart/2008/layout/NameandTitleOrganizationalChart"/>
    <dgm:cxn modelId="{A2320F22-E6B1-4373-B74B-CF5A3A8B9593}" type="presParOf" srcId="{C2C6E6F8-5F58-441B-9CCC-2430E3765D5B}" destId="{387367DB-E0FD-42CD-9D07-943E01243280}" srcOrd="1" destOrd="0" presId="urn:microsoft.com/office/officeart/2008/layout/NameandTitleOrganizationalChart"/>
    <dgm:cxn modelId="{7DF16B7A-9E33-4DAC-B777-D2867399A53E}" type="presParOf" srcId="{C2C6E6F8-5F58-441B-9CCC-2430E3765D5B}" destId="{44CBA1FA-4AD4-40B9-84A4-2BFD3A706B25}" srcOrd="2" destOrd="0" presId="urn:microsoft.com/office/officeart/2008/layout/NameandTitleOrganizationalChart"/>
    <dgm:cxn modelId="{0FB94429-18BF-41A1-B65F-65F5915955BF}" type="presParOf" srcId="{97D4C557-A2D5-4632-B99A-4B33A60E5309}" destId="{AD8C3560-6148-4264-8B41-C4B9A68B3D5C}" srcOrd="1" destOrd="0" presId="urn:microsoft.com/office/officeart/2008/layout/NameandTitleOrganizationalChart"/>
    <dgm:cxn modelId="{0F295CC5-7250-4E17-95BB-0864AF643225}" type="presParOf" srcId="{97D4C557-A2D5-4632-B99A-4B33A60E5309}" destId="{528F7061-B076-48C7-816A-985E6EBEFCF3}" srcOrd="2" destOrd="0" presId="urn:microsoft.com/office/officeart/2008/layout/NameandTitleOrganizationalChart"/>
    <dgm:cxn modelId="{A3547C2B-ECE5-4F26-998A-47FD91521A66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 custT="1"/>
      <dgm:spPr/>
      <dgm:t>
        <a:bodyPr/>
        <a:lstStyle/>
        <a:p>
          <a:pPr algn="ctr"/>
          <a:r>
            <a:rPr lang="en-US" sz="1200" dirty="0" smtClean="0"/>
            <a:t>Ray Horodowicz</a:t>
          </a:r>
          <a:endParaRPr lang="en-US" sz="1200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Makah Tribe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 custT="1"/>
      <dgm:spPr/>
      <dgm:t>
        <a:bodyPr/>
        <a:lstStyle/>
        <a:p>
          <a:pPr algn="ctr"/>
          <a:r>
            <a:rPr lang="en-US" sz="1200" dirty="0" smtClean="0"/>
            <a:t>Tribe G2G Contract</a:t>
          </a:r>
          <a:endParaRPr lang="en-US" sz="1200" dirty="0"/>
        </a:p>
      </dgm:t>
    </dgm:pt>
    <dgm:pt modelId="{813E9B57-8BF9-4688-9E59-EF3F1CAD1548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Sophie </a:t>
          </a:r>
          <a:r>
            <a:rPr lang="en-US" dirty="0" err="1" smtClean="0"/>
            <a:t>Trettevick</a:t>
          </a:r>
          <a:r>
            <a:rPr lang="en-US" dirty="0" smtClean="0"/>
            <a:t> Indian Health Center</a:t>
          </a:r>
          <a:endParaRPr lang="en-US" dirty="0"/>
        </a:p>
      </dgm:t>
    </dgm:pt>
    <dgm:pt modelId="{1E544739-1CC2-4FCC-8759-476D8D92EF4F}" type="parTrans" cxnId="{2E6A0087-3E29-4B76-B63D-9A7A881CC794}">
      <dgm:prSet/>
      <dgm:spPr/>
      <dgm:t>
        <a:bodyPr/>
        <a:lstStyle/>
        <a:p>
          <a:endParaRPr lang="en-US"/>
        </a:p>
      </dgm:t>
    </dgm:pt>
    <dgm:pt modelId="{E56601F0-50AE-469D-A613-F5EF3C01EFAC}" type="sibTrans" cxnId="{2E6A0087-3E29-4B76-B63D-9A7A881CC794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1200" dirty="0" smtClean="0"/>
            <a:t>Tribe OBHP</a:t>
          </a:r>
        </a:p>
        <a:p>
          <a:pPr algn="ctr">
            <a:spcAft>
              <a:spcPts val="0"/>
            </a:spcAft>
          </a:pPr>
          <a:r>
            <a:rPr lang="en-US" sz="1200" dirty="0" smtClean="0"/>
            <a:t>Consolidated Contract (DMA/Px/MHPP)</a:t>
          </a:r>
          <a:endParaRPr lang="en-US" sz="1200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3254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122CDDAB-2371-4855-9126-2E30CB7D7009}" type="pres">
      <dgm:prSet presAssocID="{1E544739-1CC2-4FCC-8759-476D8D92EF4F}" presName="Name37" presStyleLbl="parChTrans1D3" presStyleIdx="0" presStyleCnt="1"/>
      <dgm:spPr/>
      <dgm:t>
        <a:bodyPr/>
        <a:lstStyle/>
        <a:p>
          <a:endParaRPr lang="en-US"/>
        </a:p>
      </dgm:t>
    </dgm:pt>
    <dgm:pt modelId="{B86C7738-584D-4A19-A0E9-B4A7E8B22000}" type="pres">
      <dgm:prSet presAssocID="{813E9B57-8BF9-4688-9E59-EF3F1CAD1548}" presName="hierRoot2" presStyleCnt="0">
        <dgm:presLayoutVars>
          <dgm:hierBranch val="init"/>
        </dgm:presLayoutVars>
      </dgm:prSet>
      <dgm:spPr/>
    </dgm:pt>
    <dgm:pt modelId="{541F6B59-7A45-4019-AC90-E525D1C9FEED}" type="pres">
      <dgm:prSet presAssocID="{813E9B57-8BF9-4688-9E59-EF3F1CAD1548}" presName="rootComposite" presStyleCnt="0"/>
      <dgm:spPr/>
    </dgm:pt>
    <dgm:pt modelId="{355EAA12-A6AE-46BD-A7C4-FB599E55F2E4}" type="pres">
      <dgm:prSet presAssocID="{813E9B57-8BF9-4688-9E59-EF3F1CAD1548}" presName="rootText" presStyleLbl="node1" presStyleIdx="1" presStyleCnt="2" custScaleX="13840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0CD7260-47BA-4CAE-88F9-545E1E7654FE}" type="pres">
      <dgm:prSet presAssocID="{813E9B57-8BF9-4688-9E59-EF3F1CAD1548}" presName="titleText2" presStyleLbl="fgAcc1" presStyleIdx="1" presStyleCnt="2" custScaleX="130206" custScaleY="96050" custLinFactNeighborX="2812" custLinFactNeighborY="2714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070DE25-BA28-4153-B032-13B973BC03F5}" type="pres">
      <dgm:prSet presAssocID="{813E9B57-8BF9-4688-9E59-EF3F1CAD1548}" presName="rootConnector" presStyleLbl="node3" presStyleIdx="0" presStyleCnt="0"/>
      <dgm:spPr/>
      <dgm:t>
        <a:bodyPr/>
        <a:lstStyle/>
        <a:p>
          <a:endParaRPr lang="en-US"/>
        </a:p>
      </dgm:t>
    </dgm:pt>
    <dgm:pt modelId="{375B958A-7F71-4B84-903E-8713AB6E6393}" type="pres">
      <dgm:prSet presAssocID="{813E9B57-8BF9-4688-9E59-EF3F1CAD1548}" presName="hierChild4" presStyleCnt="0"/>
      <dgm:spPr/>
    </dgm:pt>
    <dgm:pt modelId="{4318543B-A058-4B88-B7A8-5017EE3A5D36}" type="pres">
      <dgm:prSet presAssocID="{813E9B57-8BF9-4688-9E59-EF3F1CAD1548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6041651A-24AE-4E6C-9C58-C3378166F87E}" type="presOf" srcId="{779498DE-68F5-4AA3-94DE-731736B5607B}" destId="{26A5B01C-189B-4263-9E0F-26258162A49A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44A2C324-F542-490C-B3FD-41DC39B6C34C}" type="presOf" srcId="{813E9B57-8BF9-4688-9E59-EF3F1CAD1548}" destId="{355EAA12-A6AE-46BD-A7C4-FB599E55F2E4}" srcOrd="0" destOrd="0" presId="urn:microsoft.com/office/officeart/2008/layout/NameandTitleOrganizationalChart"/>
    <dgm:cxn modelId="{7CB9C2DE-978A-4F83-B8BB-21C024BB2C5A}" type="presOf" srcId="{E56601F0-50AE-469D-A613-F5EF3C01EFAC}" destId="{30CD7260-47BA-4CAE-88F9-545E1E7654FE}" srcOrd="0" destOrd="0" presId="urn:microsoft.com/office/officeart/2008/layout/NameandTitleOrganizationalChart"/>
    <dgm:cxn modelId="{BBAF24C2-AD2D-4419-BFFF-799C77B51333}" type="presOf" srcId="{591B8829-6551-43E8-A5F3-F171CF311CD0}" destId="{387367DB-E0FD-42CD-9D07-943E01243280}" srcOrd="0" destOrd="0" presId="urn:microsoft.com/office/officeart/2008/layout/NameandTitleOrganizationalChart"/>
    <dgm:cxn modelId="{7B06AF79-02DC-400A-AD50-81F27058BEE0}" type="presOf" srcId="{A43230F7-87A4-4681-8A7E-2F9394CC57FE}" destId="{44CBA1FA-4AD4-40B9-84A4-2BFD3A706B25}" srcOrd="1" destOrd="0" presId="urn:microsoft.com/office/officeart/2008/layout/NameandTitleOrganizationalChart"/>
    <dgm:cxn modelId="{4F100272-BD1A-41CA-9FD7-476597D42BBF}" type="presOf" srcId="{A43230F7-87A4-4681-8A7E-2F9394CC57FE}" destId="{DA23F6B7-F9F0-49F7-8AD8-7F02FA4F6FB0}" srcOrd="0" destOrd="0" presId="urn:microsoft.com/office/officeart/2008/layout/NameandTitleOrganizationalChart"/>
    <dgm:cxn modelId="{8EED7C6C-6EDC-4C0D-9930-799E6A820C3D}" type="presOf" srcId="{D78F380C-9C72-48AB-A511-B03940384415}" destId="{0352A6F9-048E-4422-BE15-4955D6C80C30}" srcOrd="0" destOrd="0" presId="urn:microsoft.com/office/officeart/2008/layout/NameandTitleOrganizationalChart"/>
    <dgm:cxn modelId="{7F103D12-8101-4DC9-AA4B-7AC3FBCFA16B}" type="presOf" srcId="{116C4451-0B77-4E41-9609-5AAA27312FE6}" destId="{4B08B3D5-1766-46C7-8D39-03BCC7AA4A7A}" srcOrd="1" destOrd="0" presId="urn:microsoft.com/office/officeart/2008/layout/NameandTitleOrganizationalChart"/>
    <dgm:cxn modelId="{2E6A0087-3E29-4B76-B63D-9A7A881CC794}" srcId="{A43230F7-87A4-4681-8A7E-2F9394CC57FE}" destId="{813E9B57-8BF9-4688-9E59-EF3F1CAD1548}" srcOrd="0" destOrd="0" parTransId="{1E544739-1CC2-4FCC-8759-476D8D92EF4F}" sibTransId="{E56601F0-50AE-469D-A613-F5EF3C01EFAC}"/>
    <dgm:cxn modelId="{05D5C7FF-4F17-41FE-ADCC-6F3D2F99DF7A}" type="presOf" srcId="{2EB81D67-D7D0-4D3D-B4DD-A35D6809153D}" destId="{4EB63215-7AAF-4D97-8A01-987FE82C5DB8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7F4A586D-7ADA-49BC-8BCB-C37E0467DAF8}" type="presOf" srcId="{813E9B57-8BF9-4688-9E59-EF3F1CAD1548}" destId="{C070DE25-BA28-4153-B032-13B973BC03F5}" srcOrd="1" destOrd="0" presId="urn:microsoft.com/office/officeart/2008/layout/NameandTitleOrganizationalChart"/>
    <dgm:cxn modelId="{F30498CA-7D53-4B15-B04F-48AF067B08F1}" type="presOf" srcId="{1E544739-1CC2-4FCC-8759-476D8D92EF4F}" destId="{122CDDAB-2371-4855-9126-2E30CB7D7009}" srcOrd="0" destOrd="0" presId="urn:microsoft.com/office/officeart/2008/layout/NameandTitleOrganizationalChart"/>
    <dgm:cxn modelId="{C9DB54A6-AE2D-4437-B206-9637922DBF16}" type="presOf" srcId="{116C4451-0B77-4E41-9609-5AAA27312FE6}" destId="{68DD19E0-58E8-44E9-A39E-064356409476}" srcOrd="0" destOrd="0" presId="urn:microsoft.com/office/officeart/2008/layout/NameandTitleOrganizationalChart"/>
    <dgm:cxn modelId="{2C733902-24E2-4CC6-9459-59A4332B5FF2}" type="presParOf" srcId="{26A5B01C-189B-4263-9E0F-26258162A49A}" destId="{B9119BF5-3349-4744-8E97-2DB943C93581}" srcOrd="0" destOrd="0" presId="urn:microsoft.com/office/officeart/2008/layout/NameandTitleOrganizationalChart"/>
    <dgm:cxn modelId="{D9207BBA-44AC-4773-A7A2-0229DC37172A}" type="presParOf" srcId="{B9119BF5-3349-4744-8E97-2DB943C93581}" destId="{FE9E4CF9-E81E-4D10-8FD1-64375A610AFA}" srcOrd="0" destOrd="0" presId="urn:microsoft.com/office/officeart/2008/layout/NameandTitleOrganizationalChart"/>
    <dgm:cxn modelId="{39EC0DD1-1686-463B-AF68-3CCB22A09EFE}" type="presParOf" srcId="{FE9E4CF9-E81E-4D10-8FD1-64375A610AFA}" destId="{68DD19E0-58E8-44E9-A39E-064356409476}" srcOrd="0" destOrd="0" presId="urn:microsoft.com/office/officeart/2008/layout/NameandTitleOrganizationalChart"/>
    <dgm:cxn modelId="{EE04F56C-C0B7-4411-BF3F-157B7F131CE6}" type="presParOf" srcId="{FE9E4CF9-E81E-4D10-8FD1-64375A610AFA}" destId="{4EB63215-7AAF-4D97-8A01-987FE82C5DB8}" srcOrd="1" destOrd="0" presId="urn:microsoft.com/office/officeart/2008/layout/NameandTitleOrganizationalChart"/>
    <dgm:cxn modelId="{A7751D59-BE4B-47CF-864E-30EC10B02F4C}" type="presParOf" srcId="{FE9E4CF9-E81E-4D10-8FD1-64375A610AFA}" destId="{4B08B3D5-1766-46C7-8D39-03BCC7AA4A7A}" srcOrd="2" destOrd="0" presId="urn:microsoft.com/office/officeart/2008/layout/NameandTitleOrganizationalChart"/>
    <dgm:cxn modelId="{49F466C4-7118-4DE5-BEEA-E792A8FA8C77}" type="presParOf" srcId="{B9119BF5-3349-4744-8E97-2DB943C93581}" destId="{376E8AF2-DA7A-45B2-A746-6264651B3C88}" srcOrd="1" destOrd="0" presId="urn:microsoft.com/office/officeart/2008/layout/NameandTitleOrganizationalChart"/>
    <dgm:cxn modelId="{E66FA87E-F3B5-44EC-A068-7EA5345CE519}" type="presParOf" srcId="{376E8AF2-DA7A-45B2-A746-6264651B3C88}" destId="{0352A6F9-048E-4422-BE15-4955D6C80C30}" srcOrd="0" destOrd="0" presId="urn:microsoft.com/office/officeart/2008/layout/NameandTitleOrganizationalChart"/>
    <dgm:cxn modelId="{D028BABD-9D09-4CA3-9863-642BCD5CB715}" type="presParOf" srcId="{376E8AF2-DA7A-45B2-A746-6264651B3C88}" destId="{97D4C557-A2D5-4632-B99A-4B33A60E5309}" srcOrd="1" destOrd="0" presId="urn:microsoft.com/office/officeart/2008/layout/NameandTitleOrganizationalChart"/>
    <dgm:cxn modelId="{E4DDC6B3-1EAA-4BB1-ACA2-DF85A42A03F1}" type="presParOf" srcId="{97D4C557-A2D5-4632-B99A-4B33A60E5309}" destId="{C2C6E6F8-5F58-441B-9CCC-2430E3765D5B}" srcOrd="0" destOrd="0" presId="urn:microsoft.com/office/officeart/2008/layout/NameandTitleOrganizationalChart"/>
    <dgm:cxn modelId="{6F889F66-C616-4648-8465-AD9CF87C292E}" type="presParOf" srcId="{C2C6E6F8-5F58-441B-9CCC-2430E3765D5B}" destId="{DA23F6B7-F9F0-49F7-8AD8-7F02FA4F6FB0}" srcOrd="0" destOrd="0" presId="urn:microsoft.com/office/officeart/2008/layout/NameandTitleOrganizationalChart"/>
    <dgm:cxn modelId="{D9E8B566-B128-4858-9BE5-CFDDFEDD0DF4}" type="presParOf" srcId="{C2C6E6F8-5F58-441B-9CCC-2430E3765D5B}" destId="{387367DB-E0FD-42CD-9D07-943E01243280}" srcOrd="1" destOrd="0" presId="urn:microsoft.com/office/officeart/2008/layout/NameandTitleOrganizationalChart"/>
    <dgm:cxn modelId="{8A1A0124-4285-4543-8C46-59C657AAF296}" type="presParOf" srcId="{C2C6E6F8-5F58-441B-9CCC-2430E3765D5B}" destId="{44CBA1FA-4AD4-40B9-84A4-2BFD3A706B25}" srcOrd="2" destOrd="0" presId="urn:microsoft.com/office/officeart/2008/layout/NameandTitleOrganizationalChart"/>
    <dgm:cxn modelId="{A778B32F-2E57-476A-9B7B-0493BCC9A55B}" type="presParOf" srcId="{97D4C557-A2D5-4632-B99A-4B33A60E5309}" destId="{AD8C3560-6148-4264-8B41-C4B9A68B3D5C}" srcOrd="1" destOrd="0" presId="urn:microsoft.com/office/officeart/2008/layout/NameandTitleOrganizationalChart"/>
    <dgm:cxn modelId="{160DFEFF-96C9-42D3-BAFA-9784217B9611}" type="presParOf" srcId="{AD8C3560-6148-4264-8B41-C4B9A68B3D5C}" destId="{122CDDAB-2371-4855-9126-2E30CB7D7009}" srcOrd="0" destOrd="0" presId="urn:microsoft.com/office/officeart/2008/layout/NameandTitleOrganizationalChart"/>
    <dgm:cxn modelId="{7B6BDAAA-3C64-4318-86CC-77E626948FCB}" type="presParOf" srcId="{AD8C3560-6148-4264-8B41-C4B9A68B3D5C}" destId="{B86C7738-584D-4A19-A0E9-B4A7E8B22000}" srcOrd="1" destOrd="0" presId="urn:microsoft.com/office/officeart/2008/layout/NameandTitleOrganizationalChart"/>
    <dgm:cxn modelId="{28F7D697-E10A-40D5-BC2A-AC1F2AA68136}" type="presParOf" srcId="{B86C7738-584D-4A19-A0E9-B4A7E8B22000}" destId="{541F6B59-7A45-4019-AC90-E525D1C9FEED}" srcOrd="0" destOrd="0" presId="urn:microsoft.com/office/officeart/2008/layout/NameandTitleOrganizationalChart"/>
    <dgm:cxn modelId="{53AB2C51-EB99-4623-B645-1EFEA5565174}" type="presParOf" srcId="{541F6B59-7A45-4019-AC90-E525D1C9FEED}" destId="{355EAA12-A6AE-46BD-A7C4-FB599E55F2E4}" srcOrd="0" destOrd="0" presId="urn:microsoft.com/office/officeart/2008/layout/NameandTitleOrganizationalChart"/>
    <dgm:cxn modelId="{DBBE4B91-4595-4378-A4A8-FE975C5297AF}" type="presParOf" srcId="{541F6B59-7A45-4019-AC90-E525D1C9FEED}" destId="{30CD7260-47BA-4CAE-88F9-545E1E7654FE}" srcOrd="1" destOrd="0" presId="urn:microsoft.com/office/officeart/2008/layout/NameandTitleOrganizationalChart"/>
    <dgm:cxn modelId="{2E7AEE83-17AE-4C82-8D9D-0F2ECBA754E9}" type="presParOf" srcId="{541F6B59-7A45-4019-AC90-E525D1C9FEED}" destId="{C070DE25-BA28-4153-B032-13B973BC03F5}" srcOrd="2" destOrd="0" presId="urn:microsoft.com/office/officeart/2008/layout/NameandTitleOrganizationalChart"/>
    <dgm:cxn modelId="{2D395556-B186-41C2-9E40-7DB3CB649A6E}" type="presParOf" srcId="{B86C7738-584D-4A19-A0E9-B4A7E8B22000}" destId="{375B958A-7F71-4B84-903E-8713AB6E6393}" srcOrd="1" destOrd="0" presId="urn:microsoft.com/office/officeart/2008/layout/NameandTitleOrganizationalChart"/>
    <dgm:cxn modelId="{B9BA7907-148A-4D4F-90E4-F801397E2F7A}" type="presParOf" srcId="{B86C7738-584D-4A19-A0E9-B4A7E8B22000}" destId="{4318543B-A058-4B88-B7A8-5017EE3A5D36}" srcOrd="2" destOrd="0" presId="urn:microsoft.com/office/officeart/2008/layout/NameandTitleOrganizationalChart"/>
    <dgm:cxn modelId="{D07119B1-4813-41D9-993C-84F320401C7B}" type="presParOf" srcId="{97D4C557-A2D5-4632-B99A-4B33A60E5309}" destId="{528F7061-B076-48C7-816A-985E6EBEFCF3}" srcOrd="2" destOrd="0" presId="urn:microsoft.com/office/officeart/2008/layout/NameandTitleOrganizationalChart"/>
    <dgm:cxn modelId="{750B53E7-1107-494E-BB37-34621B6968AE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4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Gabby Richard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Muckleshoot Indian Nation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9C357381-B5C8-409C-9789-2945B09ADA9D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Muckleshoot Human Services</a:t>
          </a:r>
          <a:endParaRPr lang="en-US" dirty="0"/>
        </a:p>
      </dgm:t>
    </dgm:pt>
    <dgm:pt modelId="{B600023C-3485-4928-9A7C-CC8FCB5306F2}" type="parTrans" cxnId="{93AA3A09-98EE-4E69-802D-3E149537A722}">
      <dgm:prSet/>
      <dgm:spPr/>
      <dgm:t>
        <a:bodyPr/>
        <a:lstStyle/>
        <a:p>
          <a:endParaRPr lang="en-US"/>
        </a:p>
      </dgm:t>
    </dgm:pt>
    <dgm:pt modelId="{DBC09487-9138-42D3-A2D5-1C7E05100CBF}" type="sibTrans" cxnId="{93AA3A09-98EE-4E69-802D-3E149537A722}">
      <dgm:prSet/>
      <dgm:spPr/>
      <dgm:t>
        <a:bodyPr/>
        <a:lstStyle/>
        <a:p>
          <a:r>
            <a:rPr lang="en-US" dirty="0" smtClean="0"/>
            <a:t>Muckleshoot Px</a:t>
          </a:r>
          <a:endParaRPr lang="en-US" dirty="0"/>
        </a:p>
      </dgm:t>
    </dgm:pt>
    <dgm:pt modelId="{4DE516A7-8881-4CEE-ABF0-6E54A6E2D2FB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Muckleshoot Tribal School</a:t>
          </a:r>
          <a:endParaRPr lang="en-US" dirty="0"/>
        </a:p>
      </dgm:t>
    </dgm:pt>
    <dgm:pt modelId="{8068CD52-13A2-4A90-A422-E85782156549}" type="parTrans" cxnId="{ECFB3376-3132-406C-A48A-0C4D0CEA16AB}">
      <dgm:prSet/>
      <dgm:spPr/>
      <dgm:t>
        <a:bodyPr/>
        <a:lstStyle/>
        <a:p>
          <a:endParaRPr lang="en-US"/>
        </a:p>
      </dgm:t>
    </dgm:pt>
    <dgm:pt modelId="{ECCF1A48-2725-4B9D-98AA-743D9458BBA2}" type="sibTrans" cxnId="{ECFB3376-3132-406C-A48A-0C4D0CEA16AB}">
      <dgm:prSet/>
      <dgm:spPr/>
      <dgm:t>
        <a:bodyPr/>
        <a:lstStyle/>
        <a:p>
          <a:r>
            <a:rPr lang="en-US" dirty="0" smtClean="0"/>
            <a:t>Muckleshoot Px/DMA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4418" custLinFactNeighborX="-492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5B8DDB1C-F201-42B6-B254-7B009FE96BA7}" type="pres">
      <dgm:prSet presAssocID="{B600023C-3485-4928-9A7C-CC8FCB5306F2}" presName="Name37" presStyleLbl="parChTrans1D3" presStyleIdx="0" presStyleCnt="2"/>
      <dgm:spPr/>
      <dgm:t>
        <a:bodyPr/>
        <a:lstStyle/>
        <a:p>
          <a:endParaRPr lang="en-US"/>
        </a:p>
      </dgm:t>
    </dgm:pt>
    <dgm:pt modelId="{36202950-5017-4BED-96B4-0AC51DCE6177}" type="pres">
      <dgm:prSet presAssocID="{9C357381-B5C8-409C-9789-2945B09ADA9D}" presName="hierRoot2" presStyleCnt="0">
        <dgm:presLayoutVars>
          <dgm:hierBranch val="init"/>
        </dgm:presLayoutVars>
      </dgm:prSet>
      <dgm:spPr/>
    </dgm:pt>
    <dgm:pt modelId="{5C1A6340-46D9-41AE-B71F-8C080849B35D}" type="pres">
      <dgm:prSet presAssocID="{9C357381-B5C8-409C-9789-2945B09ADA9D}" presName="rootComposite" presStyleCnt="0"/>
      <dgm:spPr/>
    </dgm:pt>
    <dgm:pt modelId="{55402236-3888-444E-9BFA-5CBD9E39D655}" type="pres">
      <dgm:prSet presAssocID="{9C357381-B5C8-409C-9789-2945B09ADA9D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C82BC515-22C0-41B8-A27D-3CAA02A5F32D}" type="pres">
      <dgm:prSet presAssocID="{9C357381-B5C8-409C-9789-2945B09ADA9D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A4CC0CF-B891-47B0-84E1-6F0D45E7397F}" type="pres">
      <dgm:prSet presAssocID="{9C357381-B5C8-409C-9789-2945B09ADA9D}" presName="rootConnector" presStyleLbl="node3" presStyleIdx="0" presStyleCnt="0"/>
      <dgm:spPr/>
      <dgm:t>
        <a:bodyPr/>
        <a:lstStyle/>
        <a:p>
          <a:endParaRPr lang="en-US"/>
        </a:p>
      </dgm:t>
    </dgm:pt>
    <dgm:pt modelId="{DDCBD1EF-6F31-49A9-90E0-41955043B59C}" type="pres">
      <dgm:prSet presAssocID="{9C357381-B5C8-409C-9789-2945B09ADA9D}" presName="hierChild4" presStyleCnt="0"/>
      <dgm:spPr/>
    </dgm:pt>
    <dgm:pt modelId="{018C4722-7314-457C-8B66-A0C3A5BAD36B}" type="pres">
      <dgm:prSet presAssocID="{9C357381-B5C8-409C-9789-2945B09ADA9D}" presName="hierChild5" presStyleCnt="0"/>
      <dgm:spPr/>
    </dgm:pt>
    <dgm:pt modelId="{8A76BBD2-E270-4151-BE1A-4EE99E295F9B}" type="pres">
      <dgm:prSet presAssocID="{8068CD52-13A2-4A90-A422-E85782156549}" presName="Name37" presStyleLbl="parChTrans1D3" presStyleIdx="1" presStyleCnt="2"/>
      <dgm:spPr/>
      <dgm:t>
        <a:bodyPr/>
        <a:lstStyle/>
        <a:p>
          <a:endParaRPr lang="en-US"/>
        </a:p>
      </dgm:t>
    </dgm:pt>
    <dgm:pt modelId="{DB46DFF4-7630-4CB8-8A2D-1C84F4F0D8B5}" type="pres">
      <dgm:prSet presAssocID="{4DE516A7-8881-4CEE-ABF0-6E54A6E2D2FB}" presName="hierRoot2" presStyleCnt="0">
        <dgm:presLayoutVars>
          <dgm:hierBranch val="init"/>
        </dgm:presLayoutVars>
      </dgm:prSet>
      <dgm:spPr/>
    </dgm:pt>
    <dgm:pt modelId="{EE49AE57-5FDA-4879-B178-E30A17D8512D}" type="pres">
      <dgm:prSet presAssocID="{4DE516A7-8881-4CEE-ABF0-6E54A6E2D2FB}" presName="rootComposite" presStyleCnt="0"/>
      <dgm:spPr/>
    </dgm:pt>
    <dgm:pt modelId="{BCA03E3B-BA00-4A74-A395-7A596997342A}" type="pres">
      <dgm:prSet presAssocID="{4DE516A7-8881-4CEE-ABF0-6E54A6E2D2FB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673D36C-02EF-46ED-B3AD-E61932C30E72}" type="pres">
      <dgm:prSet presAssocID="{4DE516A7-8881-4CEE-ABF0-6E54A6E2D2FB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FF9B28D-EF61-4ECD-9E66-E8DF0B01F4FC}" type="pres">
      <dgm:prSet presAssocID="{4DE516A7-8881-4CEE-ABF0-6E54A6E2D2FB}" presName="rootConnector" presStyleLbl="node3" presStyleIdx="0" presStyleCnt="0"/>
      <dgm:spPr/>
      <dgm:t>
        <a:bodyPr/>
        <a:lstStyle/>
        <a:p>
          <a:endParaRPr lang="en-US"/>
        </a:p>
      </dgm:t>
    </dgm:pt>
    <dgm:pt modelId="{ADA3BC32-15DF-437C-AA6A-E238F81A1917}" type="pres">
      <dgm:prSet presAssocID="{4DE516A7-8881-4CEE-ABF0-6E54A6E2D2FB}" presName="hierChild4" presStyleCnt="0"/>
      <dgm:spPr/>
    </dgm:pt>
    <dgm:pt modelId="{B579D22C-753E-4545-AE31-87E8C89E5675}" type="pres">
      <dgm:prSet presAssocID="{4DE516A7-8881-4CEE-ABF0-6E54A6E2D2FB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1317A53A-C928-4350-A8BE-4A0C41680B39}" type="presOf" srcId="{B600023C-3485-4928-9A7C-CC8FCB5306F2}" destId="{5B8DDB1C-F201-42B6-B254-7B009FE96BA7}" srcOrd="0" destOrd="0" presId="urn:microsoft.com/office/officeart/2008/layout/NameandTitleOrganizationalChart"/>
    <dgm:cxn modelId="{E2750E13-B968-4B14-9DDB-216DC08BD875}" type="presOf" srcId="{779498DE-68F5-4AA3-94DE-731736B5607B}" destId="{26A5B01C-189B-4263-9E0F-26258162A49A}" srcOrd="0" destOrd="0" presId="urn:microsoft.com/office/officeart/2008/layout/NameandTitleOrganizationalChart"/>
    <dgm:cxn modelId="{1B360465-5886-4250-9650-CCB98B7080C4}" type="presOf" srcId="{ECCF1A48-2725-4B9D-98AA-743D9458BBA2}" destId="{3673D36C-02EF-46ED-B3AD-E61932C30E72}" srcOrd="0" destOrd="0" presId="urn:microsoft.com/office/officeart/2008/layout/NameandTitleOrganizationalChart"/>
    <dgm:cxn modelId="{50B838AB-A8AF-46D0-953B-DD02C7BF6501}" type="presOf" srcId="{9C357381-B5C8-409C-9789-2945B09ADA9D}" destId="{6A4CC0CF-B891-47B0-84E1-6F0D45E7397F}" srcOrd="1" destOrd="0" presId="urn:microsoft.com/office/officeart/2008/layout/NameandTitleOrganizationalChart"/>
    <dgm:cxn modelId="{51A8D048-E126-4FE7-9620-80A1615AF566}" type="presOf" srcId="{A43230F7-87A4-4681-8A7E-2F9394CC57FE}" destId="{44CBA1FA-4AD4-40B9-84A4-2BFD3A706B25}" srcOrd="1" destOrd="0" presId="urn:microsoft.com/office/officeart/2008/layout/NameandTitleOrganizationalChart"/>
    <dgm:cxn modelId="{42B89BE5-39D1-48D1-AE90-979A9E396239}" type="presOf" srcId="{4DE516A7-8881-4CEE-ABF0-6E54A6E2D2FB}" destId="{EFF9B28D-EF61-4ECD-9E66-E8DF0B01F4FC}" srcOrd="1" destOrd="0" presId="urn:microsoft.com/office/officeart/2008/layout/NameandTitleOrganizationalChart"/>
    <dgm:cxn modelId="{49C113D9-B547-44B4-BA81-2F94A2A6C274}" type="presOf" srcId="{9C357381-B5C8-409C-9789-2945B09ADA9D}" destId="{55402236-3888-444E-9BFA-5CBD9E39D655}" srcOrd="0" destOrd="0" presId="urn:microsoft.com/office/officeart/2008/layout/NameandTitleOrganizationalChart"/>
    <dgm:cxn modelId="{BDC38E87-3EE3-40BD-AAB5-E4489600DFB7}" type="presOf" srcId="{2EB81D67-D7D0-4D3D-B4DD-A35D6809153D}" destId="{4EB63215-7AAF-4D97-8A01-987FE82C5DB8}" srcOrd="0" destOrd="0" presId="urn:microsoft.com/office/officeart/2008/layout/NameandTitleOrganizationalChart"/>
    <dgm:cxn modelId="{0F7D4BED-46BC-489B-A8D2-58E4AA3F9DE7}" type="presOf" srcId="{4DE516A7-8881-4CEE-ABF0-6E54A6E2D2FB}" destId="{BCA03E3B-BA00-4A74-A395-7A596997342A}" srcOrd="0" destOrd="0" presId="urn:microsoft.com/office/officeart/2008/layout/NameandTitleOrganizationalChart"/>
    <dgm:cxn modelId="{3E0B8F4A-4B4E-4678-9B4D-3274BB14E62C}" type="presOf" srcId="{D78F380C-9C72-48AB-A511-B03940384415}" destId="{0352A6F9-048E-4422-BE15-4955D6C80C30}" srcOrd="0" destOrd="0" presId="urn:microsoft.com/office/officeart/2008/layout/NameandTitleOrganizationalChart"/>
    <dgm:cxn modelId="{AB10C5BF-2007-4811-99FE-1955D67CE656}" type="presOf" srcId="{116C4451-0B77-4E41-9609-5AAA27312FE6}" destId="{4B08B3D5-1766-46C7-8D39-03BCC7AA4A7A}" srcOrd="1" destOrd="0" presId="urn:microsoft.com/office/officeart/2008/layout/NameandTitleOrganizationalChart"/>
    <dgm:cxn modelId="{99DDC617-51D3-4CD1-8CD3-A1393D4D6CD2}" type="presOf" srcId="{591B8829-6551-43E8-A5F3-F171CF311CD0}" destId="{387367DB-E0FD-42CD-9D07-943E0124328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B4982068-6CD0-48D9-9DB7-1DA6DFDC8269}" type="presOf" srcId="{116C4451-0B77-4E41-9609-5AAA27312FE6}" destId="{68DD19E0-58E8-44E9-A39E-064356409476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AD87E397-3652-4B00-9644-0260CB0825A1}" type="presOf" srcId="{8068CD52-13A2-4A90-A422-E85782156549}" destId="{8A76BBD2-E270-4151-BE1A-4EE99E295F9B}" srcOrd="0" destOrd="0" presId="urn:microsoft.com/office/officeart/2008/layout/NameandTitleOrganizationalChart"/>
    <dgm:cxn modelId="{753A8265-7D3F-41B5-A67B-C2F94DD2CFCE}" type="presOf" srcId="{DBC09487-9138-42D3-A2D5-1C7E05100CBF}" destId="{C82BC515-22C0-41B8-A27D-3CAA02A5F32D}" srcOrd="0" destOrd="0" presId="urn:microsoft.com/office/officeart/2008/layout/NameandTitleOrganizationalChart"/>
    <dgm:cxn modelId="{93AA3A09-98EE-4E69-802D-3E149537A722}" srcId="{A43230F7-87A4-4681-8A7E-2F9394CC57FE}" destId="{9C357381-B5C8-409C-9789-2945B09ADA9D}" srcOrd="0" destOrd="0" parTransId="{B600023C-3485-4928-9A7C-CC8FCB5306F2}" sibTransId="{DBC09487-9138-42D3-A2D5-1C7E05100CBF}"/>
    <dgm:cxn modelId="{ECFB3376-3132-406C-A48A-0C4D0CEA16AB}" srcId="{A43230F7-87A4-4681-8A7E-2F9394CC57FE}" destId="{4DE516A7-8881-4CEE-ABF0-6E54A6E2D2FB}" srcOrd="1" destOrd="0" parTransId="{8068CD52-13A2-4A90-A422-E85782156549}" sibTransId="{ECCF1A48-2725-4B9D-98AA-743D9458BBA2}"/>
    <dgm:cxn modelId="{27DF6A1E-DDE3-4067-B906-776C8EEC35DD}" type="presOf" srcId="{A43230F7-87A4-4681-8A7E-2F9394CC57FE}" destId="{DA23F6B7-F9F0-49F7-8AD8-7F02FA4F6FB0}" srcOrd="0" destOrd="0" presId="urn:microsoft.com/office/officeart/2008/layout/NameandTitleOrganizationalChart"/>
    <dgm:cxn modelId="{9B69A2AD-96B2-48AC-A7B9-7695020711ED}" type="presParOf" srcId="{26A5B01C-189B-4263-9E0F-26258162A49A}" destId="{B9119BF5-3349-4744-8E97-2DB943C93581}" srcOrd="0" destOrd="0" presId="urn:microsoft.com/office/officeart/2008/layout/NameandTitleOrganizationalChart"/>
    <dgm:cxn modelId="{F9FA0D54-1A74-452F-8AD6-F52F68DF9B09}" type="presParOf" srcId="{B9119BF5-3349-4744-8E97-2DB943C93581}" destId="{FE9E4CF9-E81E-4D10-8FD1-64375A610AFA}" srcOrd="0" destOrd="0" presId="urn:microsoft.com/office/officeart/2008/layout/NameandTitleOrganizationalChart"/>
    <dgm:cxn modelId="{A620CC0C-CC3F-4869-9543-BB8BAE8A5296}" type="presParOf" srcId="{FE9E4CF9-E81E-4D10-8FD1-64375A610AFA}" destId="{68DD19E0-58E8-44E9-A39E-064356409476}" srcOrd="0" destOrd="0" presId="urn:microsoft.com/office/officeart/2008/layout/NameandTitleOrganizationalChart"/>
    <dgm:cxn modelId="{DDD02BFC-F07C-4A8D-8728-86F0E3DBAB35}" type="presParOf" srcId="{FE9E4CF9-E81E-4D10-8FD1-64375A610AFA}" destId="{4EB63215-7AAF-4D97-8A01-987FE82C5DB8}" srcOrd="1" destOrd="0" presId="urn:microsoft.com/office/officeart/2008/layout/NameandTitleOrganizationalChart"/>
    <dgm:cxn modelId="{C0BEC087-B1D4-461E-A34B-A5C4A9760073}" type="presParOf" srcId="{FE9E4CF9-E81E-4D10-8FD1-64375A610AFA}" destId="{4B08B3D5-1766-46C7-8D39-03BCC7AA4A7A}" srcOrd="2" destOrd="0" presId="urn:microsoft.com/office/officeart/2008/layout/NameandTitleOrganizationalChart"/>
    <dgm:cxn modelId="{01498453-FAA7-464C-AA81-425DF7FBFA8C}" type="presParOf" srcId="{B9119BF5-3349-4744-8E97-2DB943C93581}" destId="{376E8AF2-DA7A-45B2-A746-6264651B3C88}" srcOrd="1" destOrd="0" presId="urn:microsoft.com/office/officeart/2008/layout/NameandTitleOrganizationalChart"/>
    <dgm:cxn modelId="{7A3676A4-BA77-4B7F-A340-3F70D4552D8A}" type="presParOf" srcId="{376E8AF2-DA7A-45B2-A746-6264651B3C88}" destId="{0352A6F9-048E-4422-BE15-4955D6C80C30}" srcOrd="0" destOrd="0" presId="urn:microsoft.com/office/officeart/2008/layout/NameandTitleOrganizationalChart"/>
    <dgm:cxn modelId="{3A4137DA-5CB3-49F4-97B2-37A5978439EB}" type="presParOf" srcId="{376E8AF2-DA7A-45B2-A746-6264651B3C88}" destId="{97D4C557-A2D5-4632-B99A-4B33A60E5309}" srcOrd="1" destOrd="0" presId="urn:microsoft.com/office/officeart/2008/layout/NameandTitleOrganizationalChart"/>
    <dgm:cxn modelId="{18EADF10-EF1F-436D-9A87-18CBD7FC0BF2}" type="presParOf" srcId="{97D4C557-A2D5-4632-B99A-4B33A60E5309}" destId="{C2C6E6F8-5F58-441B-9CCC-2430E3765D5B}" srcOrd="0" destOrd="0" presId="urn:microsoft.com/office/officeart/2008/layout/NameandTitleOrganizationalChart"/>
    <dgm:cxn modelId="{F06511C6-A267-4788-A955-04683F42CAA5}" type="presParOf" srcId="{C2C6E6F8-5F58-441B-9CCC-2430E3765D5B}" destId="{DA23F6B7-F9F0-49F7-8AD8-7F02FA4F6FB0}" srcOrd="0" destOrd="0" presId="urn:microsoft.com/office/officeart/2008/layout/NameandTitleOrganizationalChart"/>
    <dgm:cxn modelId="{D70A115A-6C19-40C8-B82B-C2CE54D6FE9D}" type="presParOf" srcId="{C2C6E6F8-5F58-441B-9CCC-2430E3765D5B}" destId="{387367DB-E0FD-42CD-9D07-943E01243280}" srcOrd="1" destOrd="0" presId="urn:microsoft.com/office/officeart/2008/layout/NameandTitleOrganizationalChart"/>
    <dgm:cxn modelId="{BB4860DC-5922-420A-8DCF-C9A88F3BB52C}" type="presParOf" srcId="{C2C6E6F8-5F58-441B-9CCC-2430E3765D5B}" destId="{44CBA1FA-4AD4-40B9-84A4-2BFD3A706B25}" srcOrd="2" destOrd="0" presId="urn:microsoft.com/office/officeart/2008/layout/NameandTitleOrganizationalChart"/>
    <dgm:cxn modelId="{F5EA57ED-5B9B-4FB9-AB88-8A6C59E5898C}" type="presParOf" srcId="{97D4C557-A2D5-4632-B99A-4B33A60E5309}" destId="{AD8C3560-6148-4264-8B41-C4B9A68B3D5C}" srcOrd="1" destOrd="0" presId="urn:microsoft.com/office/officeart/2008/layout/NameandTitleOrganizationalChart"/>
    <dgm:cxn modelId="{DD461199-0987-463E-88CD-C52370FE8F40}" type="presParOf" srcId="{AD8C3560-6148-4264-8B41-C4B9A68B3D5C}" destId="{5B8DDB1C-F201-42B6-B254-7B009FE96BA7}" srcOrd="0" destOrd="0" presId="urn:microsoft.com/office/officeart/2008/layout/NameandTitleOrganizationalChart"/>
    <dgm:cxn modelId="{01776AC2-756B-4C56-809E-C0415245D719}" type="presParOf" srcId="{AD8C3560-6148-4264-8B41-C4B9A68B3D5C}" destId="{36202950-5017-4BED-96B4-0AC51DCE6177}" srcOrd="1" destOrd="0" presId="urn:microsoft.com/office/officeart/2008/layout/NameandTitleOrganizationalChart"/>
    <dgm:cxn modelId="{992C567A-4580-42A3-BCE6-44AE04CBF89D}" type="presParOf" srcId="{36202950-5017-4BED-96B4-0AC51DCE6177}" destId="{5C1A6340-46D9-41AE-B71F-8C080849B35D}" srcOrd="0" destOrd="0" presId="urn:microsoft.com/office/officeart/2008/layout/NameandTitleOrganizationalChart"/>
    <dgm:cxn modelId="{D0B19BFE-30E8-4B2B-A2DD-27D4A3BB3882}" type="presParOf" srcId="{5C1A6340-46D9-41AE-B71F-8C080849B35D}" destId="{55402236-3888-444E-9BFA-5CBD9E39D655}" srcOrd="0" destOrd="0" presId="urn:microsoft.com/office/officeart/2008/layout/NameandTitleOrganizationalChart"/>
    <dgm:cxn modelId="{9A298374-FB76-46A5-B766-CCE80117360C}" type="presParOf" srcId="{5C1A6340-46D9-41AE-B71F-8C080849B35D}" destId="{C82BC515-22C0-41B8-A27D-3CAA02A5F32D}" srcOrd="1" destOrd="0" presId="urn:microsoft.com/office/officeart/2008/layout/NameandTitleOrganizationalChart"/>
    <dgm:cxn modelId="{E673ABE3-6EAE-4A71-B404-9F5E075E0CB1}" type="presParOf" srcId="{5C1A6340-46D9-41AE-B71F-8C080849B35D}" destId="{6A4CC0CF-B891-47B0-84E1-6F0D45E7397F}" srcOrd="2" destOrd="0" presId="urn:microsoft.com/office/officeart/2008/layout/NameandTitleOrganizationalChart"/>
    <dgm:cxn modelId="{DE18DE3A-D5ED-464A-AD92-52BA971EDF15}" type="presParOf" srcId="{36202950-5017-4BED-96B4-0AC51DCE6177}" destId="{DDCBD1EF-6F31-49A9-90E0-41955043B59C}" srcOrd="1" destOrd="0" presId="urn:microsoft.com/office/officeart/2008/layout/NameandTitleOrganizationalChart"/>
    <dgm:cxn modelId="{26ADEDC9-014C-4005-B1DD-24A2F8E50CA7}" type="presParOf" srcId="{36202950-5017-4BED-96B4-0AC51DCE6177}" destId="{018C4722-7314-457C-8B66-A0C3A5BAD36B}" srcOrd="2" destOrd="0" presId="urn:microsoft.com/office/officeart/2008/layout/NameandTitleOrganizationalChart"/>
    <dgm:cxn modelId="{017670A9-64DD-4A92-AAA7-4A46BC8D54E2}" type="presParOf" srcId="{AD8C3560-6148-4264-8B41-C4B9A68B3D5C}" destId="{8A76BBD2-E270-4151-BE1A-4EE99E295F9B}" srcOrd="2" destOrd="0" presId="urn:microsoft.com/office/officeart/2008/layout/NameandTitleOrganizationalChart"/>
    <dgm:cxn modelId="{3B69A3EA-04A0-49EE-873B-A01518CBF3C9}" type="presParOf" srcId="{AD8C3560-6148-4264-8B41-C4B9A68B3D5C}" destId="{DB46DFF4-7630-4CB8-8A2D-1C84F4F0D8B5}" srcOrd="3" destOrd="0" presId="urn:microsoft.com/office/officeart/2008/layout/NameandTitleOrganizationalChart"/>
    <dgm:cxn modelId="{92D7EF7F-DB6D-4038-954A-1596B07154B5}" type="presParOf" srcId="{DB46DFF4-7630-4CB8-8A2D-1C84F4F0D8B5}" destId="{EE49AE57-5FDA-4879-B178-E30A17D8512D}" srcOrd="0" destOrd="0" presId="urn:microsoft.com/office/officeart/2008/layout/NameandTitleOrganizationalChart"/>
    <dgm:cxn modelId="{CDA87BD1-2578-44CF-8DD2-D6FCDF93CD0C}" type="presParOf" srcId="{EE49AE57-5FDA-4879-B178-E30A17D8512D}" destId="{BCA03E3B-BA00-4A74-A395-7A596997342A}" srcOrd="0" destOrd="0" presId="urn:microsoft.com/office/officeart/2008/layout/NameandTitleOrganizationalChart"/>
    <dgm:cxn modelId="{0F2C232C-5A5E-4C03-B3AC-50148BF03DF9}" type="presParOf" srcId="{EE49AE57-5FDA-4879-B178-E30A17D8512D}" destId="{3673D36C-02EF-46ED-B3AD-E61932C30E72}" srcOrd="1" destOrd="0" presId="urn:microsoft.com/office/officeart/2008/layout/NameandTitleOrganizationalChart"/>
    <dgm:cxn modelId="{213C51DF-20F7-4A72-B41A-391D540D3A7B}" type="presParOf" srcId="{EE49AE57-5FDA-4879-B178-E30A17D8512D}" destId="{EFF9B28D-EF61-4ECD-9E66-E8DF0B01F4FC}" srcOrd="2" destOrd="0" presId="urn:microsoft.com/office/officeart/2008/layout/NameandTitleOrganizationalChart"/>
    <dgm:cxn modelId="{890DDD3B-FB61-4541-8887-0CF62830FAC8}" type="presParOf" srcId="{DB46DFF4-7630-4CB8-8A2D-1C84F4F0D8B5}" destId="{ADA3BC32-15DF-437C-AA6A-E238F81A1917}" srcOrd="1" destOrd="0" presId="urn:microsoft.com/office/officeart/2008/layout/NameandTitleOrganizationalChart"/>
    <dgm:cxn modelId="{068BEDA7-C368-433C-83E4-6593B0CE4F12}" type="presParOf" srcId="{DB46DFF4-7630-4CB8-8A2D-1C84F4F0D8B5}" destId="{B579D22C-753E-4545-AE31-87E8C89E5675}" srcOrd="2" destOrd="0" presId="urn:microsoft.com/office/officeart/2008/layout/NameandTitleOrganizationalChart"/>
    <dgm:cxn modelId="{E38CC08E-098D-4C49-B3FC-8E52CD55E46F}" type="presParOf" srcId="{97D4C557-A2D5-4632-B99A-4B33A60E5309}" destId="{528F7061-B076-48C7-816A-985E6EBEFCF3}" srcOrd="2" destOrd="0" presId="urn:microsoft.com/office/officeart/2008/layout/NameandTitleOrganizationalChart"/>
    <dgm:cxn modelId="{DE24921A-0F48-41FA-BB58-21593F2BB19A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5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Ray Horodowicz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Nisqually Indian Tribe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1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1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AE5DDDAE-C8E6-4A55-A239-17D4390B3DB4}" type="presOf" srcId="{2EB81D67-D7D0-4D3D-B4DD-A35D6809153D}" destId="{4EB63215-7AAF-4D97-8A01-987FE82C5DB8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5C0F842D-8DC9-4DF8-BD59-FC2C9804DF30}" type="presOf" srcId="{779498DE-68F5-4AA3-94DE-731736B5607B}" destId="{26A5B01C-189B-4263-9E0F-26258162A49A}" srcOrd="0" destOrd="0" presId="urn:microsoft.com/office/officeart/2008/layout/NameandTitleOrganizationalChart"/>
    <dgm:cxn modelId="{54BEB77F-BCDD-4CDB-A26D-06A60756223A}" type="presOf" srcId="{591B8829-6551-43E8-A5F3-F171CF311CD0}" destId="{387367DB-E0FD-42CD-9D07-943E01243280}" srcOrd="0" destOrd="0" presId="urn:microsoft.com/office/officeart/2008/layout/NameandTitleOrganizationalChart"/>
    <dgm:cxn modelId="{E218FB32-A635-438F-8CA3-F5797E7A4809}" type="presOf" srcId="{116C4451-0B77-4E41-9609-5AAA27312FE6}" destId="{4B08B3D5-1766-46C7-8D39-03BCC7AA4A7A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6363BAC3-839B-4C46-AF57-11B2F9E1467F}" type="presOf" srcId="{D78F380C-9C72-48AB-A511-B03940384415}" destId="{0352A6F9-048E-4422-BE15-4955D6C80C30}" srcOrd="0" destOrd="0" presId="urn:microsoft.com/office/officeart/2008/layout/NameandTitleOrganizationalChart"/>
    <dgm:cxn modelId="{A49BDCDD-06A1-45EB-A713-B0B389810B84}" type="presOf" srcId="{A43230F7-87A4-4681-8A7E-2F9394CC57FE}" destId="{44CBA1FA-4AD4-40B9-84A4-2BFD3A706B25}" srcOrd="1" destOrd="0" presId="urn:microsoft.com/office/officeart/2008/layout/NameandTitleOrganizationalChart"/>
    <dgm:cxn modelId="{E25C3B85-4089-488C-8490-542CF44B10BE}" type="presOf" srcId="{A43230F7-87A4-4681-8A7E-2F9394CC57FE}" destId="{DA23F6B7-F9F0-49F7-8AD8-7F02FA4F6FB0}" srcOrd="0" destOrd="0" presId="urn:microsoft.com/office/officeart/2008/layout/NameandTitleOrganizationalChart"/>
    <dgm:cxn modelId="{AD960D77-063B-4A4A-9F20-82178B92C530}" type="presOf" srcId="{116C4451-0B77-4E41-9609-5AAA27312FE6}" destId="{68DD19E0-58E8-44E9-A39E-064356409476}" srcOrd="0" destOrd="0" presId="urn:microsoft.com/office/officeart/2008/layout/NameandTitleOrganizationalChart"/>
    <dgm:cxn modelId="{902E4E7C-1EEA-4F9E-BEF7-E1EE7727BEB4}" type="presParOf" srcId="{26A5B01C-189B-4263-9E0F-26258162A49A}" destId="{B9119BF5-3349-4744-8E97-2DB943C93581}" srcOrd="0" destOrd="0" presId="urn:microsoft.com/office/officeart/2008/layout/NameandTitleOrganizationalChart"/>
    <dgm:cxn modelId="{7E225D56-05EE-42B2-81C1-135D018F53BF}" type="presParOf" srcId="{B9119BF5-3349-4744-8E97-2DB943C93581}" destId="{FE9E4CF9-E81E-4D10-8FD1-64375A610AFA}" srcOrd="0" destOrd="0" presId="urn:microsoft.com/office/officeart/2008/layout/NameandTitleOrganizationalChart"/>
    <dgm:cxn modelId="{EC56B754-308B-4B6C-BD30-73A1E5D5C3C5}" type="presParOf" srcId="{FE9E4CF9-E81E-4D10-8FD1-64375A610AFA}" destId="{68DD19E0-58E8-44E9-A39E-064356409476}" srcOrd="0" destOrd="0" presId="urn:microsoft.com/office/officeart/2008/layout/NameandTitleOrganizationalChart"/>
    <dgm:cxn modelId="{98518339-6ED1-4E06-8AFF-F4613BBE8D0C}" type="presParOf" srcId="{FE9E4CF9-E81E-4D10-8FD1-64375A610AFA}" destId="{4EB63215-7AAF-4D97-8A01-987FE82C5DB8}" srcOrd="1" destOrd="0" presId="urn:microsoft.com/office/officeart/2008/layout/NameandTitleOrganizationalChart"/>
    <dgm:cxn modelId="{603071F1-4FF0-465D-8002-9E441727D826}" type="presParOf" srcId="{FE9E4CF9-E81E-4D10-8FD1-64375A610AFA}" destId="{4B08B3D5-1766-46C7-8D39-03BCC7AA4A7A}" srcOrd="2" destOrd="0" presId="urn:microsoft.com/office/officeart/2008/layout/NameandTitleOrganizationalChart"/>
    <dgm:cxn modelId="{549F0AA6-6CB6-4E8B-85F7-C790F9983ADF}" type="presParOf" srcId="{B9119BF5-3349-4744-8E97-2DB943C93581}" destId="{376E8AF2-DA7A-45B2-A746-6264651B3C88}" srcOrd="1" destOrd="0" presId="urn:microsoft.com/office/officeart/2008/layout/NameandTitleOrganizationalChart"/>
    <dgm:cxn modelId="{A866BD25-2251-4B4B-BC3E-65D889A28809}" type="presParOf" srcId="{376E8AF2-DA7A-45B2-A746-6264651B3C88}" destId="{0352A6F9-048E-4422-BE15-4955D6C80C30}" srcOrd="0" destOrd="0" presId="urn:microsoft.com/office/officeart/2008/layout/NameandTitleOrganizationalChart"/>
    <dgm:cxn modelId="{7A682B3E-44DC-487F-AB38-465C713376A6}" type="presParOf" srcId="{376E8AF2-DA7A-45B2-A746-6264651B3C88}" destId="{97D4C557-A2D5-4632-B99A-4B33A60E5309}" srcOrd="1" destOrd="0" presId="urn:microsoft.com/office/officeart/2008/layout/NameandTitleOrganizationalChart"/>
    <dgm:cxn modelId="{F9F57C5A-8CF1-4B80-982B-F35A9225E52E}" type="presParOf" srcId="{97D4C557-A2D5-4632-B99A-4B33A60E5309}" destId="{C2C6E6F8-5F58-441B-9CCC-2430E3765D5B}" srcOrd="0" destOrd="0" presId="urn:microsoft.com/office/officeart/2008/layout/NameandTitleOrganizationalChart"/>
    <dgm:cxn modelId="{C9A0A049-2D99-4CB3-943B-0ACAE28C1CDD}" type="presParOf" srcId="{C2C6E6F8-5F58-441B-9CCC-2430E3765D5B}" destId="{DA23F6B7-F9F0-49F7-8AD8-7F02FA4F6FB0}" srcOrd="0" destOrd="0" presId="urn:microsoft.com/office/officeart/2008/layout/NameandTitleOrganizationalChart"/>
    <dgm:cxn modelId="{4D19A3E4-97E5-4EFD-A707-3A583A38B0AD}" type="presParOf" srcId="{C2C6E6F8-5F58-441B-9CCC-2430E3765D5B}" destId="{387367DB-E0FD-42CD-9D07-943E01243280}" srcOrd="1" destOrd="0" presId="urn:microsoft.com/office/officeart/2008/layout/NameandTitleOrganizationalChart"/>
    <dgm:cxn modelId="{2D0FA11A-DE19-4F8D-8365-039CF220526B}" type="presParOf" srcId="{C2C6E6F8-5F58-441B-9CCC-2430E3765D5B}" destId="{44CBA1FA-4AD4-40B9-84A4-2BFD3A706B25}" srcOrd="2" destOrd="0" presId="urn:microsoft.com/office/officeart/2008/layout/NameandTitleOrganizationalChart"/>
    <dgm:cxn modelId="{678E928E-77D6-42B4-AD30-6C5AE2443C66}" type="presParOf" srcId="{97D4C557-A2D5-4632-B99A-4B33A60E5309}" destId="{AD8C3560-6148-4264-8B41-C4B9A68B3D5C}" srcOrd="1" destOrd="0" presId="urn:microsoft.com/office/officeart/2008/layout/NameandTitleOrganizationalChart"/>
    <dgm:cxn modelId="{5AFC447F-D7D6-406F-9C2F-F7CF87FE28CA}" type="presParOf" srcId="{97D4C557-A2D5-4632-B99A-4B33A60E5309}" destId="{528F7061-B076-48C7-816A-985E6EBEFCF3}" srcOrd="2" destOrd="0" presId="urn:microsoft.com/office/officeart/2008/layout/NameandTitleOrganizationalChart"/>
    <dgm:cxn modelId="{A429E0B2-EF34-4095-BBD8-ADA56BF6AE25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6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Lizzie Miller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Nooksack Tribe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Genesis II 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Nooksack Px/DMA</a:t>
          </a:r>
          <a:endParaRPr lang="en-US" dirty="0"/>
        </a:p>
      </dgm:t>
    </dgm:pt>
    <dgm:pt modelId="{3C53C0CE-85BD-4238-9BAE-81B82BED6685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Mental Health Department</a:t>
          </a:r>
          <a:endParaRPr lang="en-US" dirty="0"/>
        </a:p>
      </dgm:t>
    </dgm:pt>
    <dgm:pt modelId="{B8F1B6AE-49BD-401A-A732-6622AE8A85F7}" type="parTrans" cxnId="{F0567156-0213-4DE7-9C36-C4E0178A7F25}">
      <dgm:prSet/>
      <dgm:spPr/>
      <dgm:t>
        <a:bodyPr/>
        <a:lstStyle/>
        <a:p>
          <a:endParaRPr lang="en-US"/>
        </a:p>
      </dgm:t>
    </dgm:pt>
    <dgm:pt modelId="{278BBB37-3E74-4E9E-80D9-711BDD6B49D1}" type="sibTrans" cxnId="{F0567156-0213-4DE7-9C36-C4E0178A7F25}">
      <dgm:prSet/>
      <dgm:spPr/>
      <dgm:t>
        <a:bodyPr/>
        <a:lstStyle/>
        <a:p>
          <a:r>
            <a:rPr lang="en-US" dirty="0" smtClean="0"/>
            <a:t>Nooksack MHPP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Ang="0" custScaleX="124404" custLinFactNeighborX="-3776" custLinFactNeighborY="-29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3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2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3" custScaleX="85092" custLinFactNeighborX="985" custLinFactNeighborY="-39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3" custLinFactNeighborX="-2564" custLinFactNeighborY="1094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1075570D-8358-4877-9414-DCE10C3A2495}" type="pres">
      <dgm:prSet presAssocID="{B8F1B6AE-49BD-401A-A732-6622AE8A85F7}" presName="Name37" presStyleLbl="parChTrans1D3" presStyleIdx="1" presStyleCnt="2"/>
      <dgm:spPr/>
      <dgm:t>
        <a:bodyPr/>
        <a:lstStyle/>
        <a:p>
          <a:endParaRPr lang="en-US"/>
        </a:p>
      </dgm:t>
    </dgm:pt>
    <dgm:pt modelId="{542685A8-7E61-4680-9909-C960CA04A7C5}" type="pres">
      <dgm:prSet presAssocID="{3C53C0CE-85BD-4238-9BAE-81B82BED6685}" presName="hierRoot2" presStyleCnt="0">
        <dgm:presLayoutVars>
          <dgm:hierBranch val="init"/>
        </dgm:presLayoutVars>
      </dgm:prSet>
      <dgm:spPr/>
    </dgm:pt>
    <dgm:pt modelId="{1AEAAD34-3D62-4805-A5E8-7FD05F8C5936}" type="pres">
      <dgm:prSet presAssocID="{3C53C0CE-85BD-4238-9BAE-81B82BED6685}" presName="rootComposite" presStyleCnt="0"/>
      <dgm:spPr/>
    </dgm:pt>
    <dgm:pt modelId="{957AC6AB-1D6B-428C-909A-0D55B5A8ED9B}" type="pres">
      <dgm:prSet presAssocID="{3C53C0CE-85BD-4238-9BAE-81B82BED6685}" presName="rootText" presStyleLbl="node1" presStyleIdx="2" presStyleCnt="3" custScaleX="8910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F6B5D7B-EA42-4015-A569-180C762D153D}" type="pres">
      <dgm:prSet presAssocID="{3C53C0CE-85BD-4238-9BAE-81B82BED6685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A66178A-5DF7-4E09-B8D7-296DDD6AF64A}" type="pres">
      <dgm:prSet presAssocID="{3C53C0CE-85BD-4238-9BAE-81B82BED6685}" presName="rootConnector" presStyleLbl="node3" presStyleIdx="0" presStyleCnt="0"/>
      <dgm:spPr/>
      <dgm:t>
        <a:bodyPr/>
        <a:lstStyle/>
        <a:p>
          <a:endParaRPr lang="en-US"/>
        </a:p>
      </dgm:t>
    </dgm:pt>
    <dgm:pt modelId="{68B95EAC-A384-4C33-86F8-73171AAF5970}" type="pres">
      <dgm:prSet presAssocID="{3C53C0CE-85BD-4238-9BAE-81B82BED6685}" presName="hierChild4" presStyleCnt="0"/>
      <dgm:spPr/>
    </dgm:pt>
    <dgm:pt modelId="{B8F92BC1-B754-484F-8D7D-22A4B960C447}" type="pres">
      <dgm:prSet presAssocID="{3C53C0CE-85BD-4238-9BAE-81B82BED6685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58C3B941-6491-4616-A917-F8021773BBBB}" type="presOf" srcId="{278BBB37-3E74-4E9E-80D9-711BDD6B49D1}" destId="{5F6B5D7B-EA42-4015-A569-180C762D153D}" srcOrd="0" destOrd="0" presId="urn:microsoft.com/office/officeart/2008/layout/NameandTitleOrganizationalChart"/>
    <dgm:cxn modelId="{7F345914-8B10-4F1C-BC23-F11E9271CF1A}" type="presOf" srcId="{779498DE-68F5-4AA3-94DE-731736B5607B}" destId="{26A5B01C-189B-4263-9E0F-26258162A49A}" srcOrd="0" destOrd="0" presId="urn:microsoft.com/office/officeart/2008/layout/NameandTitleOrganizationalChart"/>
    <dgm:cxn modelId="{47AFF067-C145-448F-A173-91AA2F4A1C30}" type="presOf" srcId="{EF4A5054-B318-48DF-BDBD-BC66FCBA6CC7}" destId="{EF92C5DE-96C8-447E-AAE3-E7E7C4C284E6}" srcOrd="0" destOrd="0" presId="urn:microsoft.com/office/officeart/2008/layout/NameandTitleOrganizationalChart"/>
    <dgm:cxn modelId="{057C2995-7CE2-4D1F-AF98-D512F378AB0A}" type="presOf" srcId="{EF4A5054-B318-48DF-BDBD-BC66FCBA6CC7}" destId="{CBACD404-1643-47A7-97CA-E7997BCBB08B}" srcOrd="1" destOrd="0" presId="urn:microsoft.com/office/officeart/2008/layout/NameandTitleOrganizationalChart"/>
    <dgm:cxn modelId="{DB6A92AE-6D29-424E-AD09-065A0E8B168D}" type="presOf" srcId="{116C4451-0B77-4E41-9609-5AAA27312FE6}" destId="{4B08B3D5-1766-46C7-8D39-03BCC7AA4A7A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45FED937-1F5D-499C-8B79-140BF4F79281}" type="presOf" srcId="{D78F380C-9C72-48AB-A511-B03940384415}" destId="{0352A6F9-048E-4422-BE15-4955D6C80C30}" srcOrd="0" destOrd="0" presId="urn:microsoft.com/office/officeart/2008/layout/NameandTitleOrganizationalChart"/>
    <dgm:cxn modelId="{F0567156-0213-4DE7-9C36-C4E0178A7F25}" srcId="{A43230F7-87A4-4681-8A7E-2F9394CC57FE}" destId="{3C53C0CE-85BD-4238-9BAE-81B82BED6685}" srcOrd="1" destOrd="0" parTransId="{B8F1B6AE-49BD-401A-A732-6622AE8A85F7}" sibTransId="{278BBB37-3E74-4E9E-80D9-711BDD6B49D1}"/>
    <dgm:cxn modelId="{5FE3C3DD-D8A5-414F-8156-2DB82F9E2C44}" type="presOf" srcId="{A43230F7-87A4-4681-8A7E-2F9394CC57FE}" destId="{DA23F6B7-F9F0-49F7-8AD8-7F02FA4F6FB0}" srcOrd="0" destOrd="0" presId="urn:microsoft.com/office/officeart/2008/layout/NameandTitleOrganizationalChart"/>
    <dgm:cxn modelId="{1E18C87F-CE46-4AC1-8E20-E218BF4CC428}" type="presOf" srcId="{B8F1B6AE-49BD-401A-A732-6622AE8A85F7}" destId="{1075570D-8358-4877-9414-DCE10C3A2495}" srcOrd="0" destOrd="0" presId="urn:microsoft.com/office/officeart/2008/layout/NameandTitleOrganizationalChart"/>
    <dgm:cxn modelId="{7DA1F1FD-9B8D-4DBE-AF48-10C4841746FA}" type="presOf" srcId="{116C4451-0B77-4E41-9609-5AAA27312FE6}" destId="{68DD19E0-58E8-44E9-A39E-064356409476}" srcOrd="0" destOrd="0" presId="urn:microsoft.com/office/officeart/2008/layout/NameandTitleOrganizationalChart"/>
    <dgm:cxn modelId="{1141AC76-1516-4103-8943-870DC8FE295D}" type="presOf" srcId="{5041890F-8081-4E82-AF5B-6B1BF12B672F}" destId="{4DD2F3FC-CDB1-4045-A099-BB32BC30CD1E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9BC10729-7111-40D5-B7C5-F0EC98AFAAC3}" type="presOf" srcId="{A43230F7-87A4-4681-8A7E-2F9394CC57FE}" destId="{44CBA1FA-4AD4-40B9-84A4-2BFD3A706B25}" srcOrd="1" destOrd="0" presId="urn:microsoft.com/office/officeart/2008/layout/NameandTitleOrganizationalChart"/>
    <dgm:cxn modelId="{2D2E4360-3CB5-4FB6-BFD1-BFB2CB57B7BB}" type="presOf" srcId="{3C53C0CE-85BD-4238-9BAE-81B82BED6685}" destId="{1A66178A-5DF7-4E09-B8D7-296DDD6AF64A}" srcOrd="1" destOrd="0" presId="urn:microsoft.com/office/officeart/2008/layout/NameandTitleOrganizationalChart"/>
    <dgm:cxn modelId="{F695A63C-0AB1-44C3-9FD8-D844FAC0B624}" type="presOf" srcId="{845E32C6-99CA-4BB1-A4D1-150CE7B9CD6E}" destId="{0076968C-CC24-451C-A595-81A668974D57}" srcOrd="0" destOrd="0" presId="urn:microsoft.com/office/officeart/2008/layout/NameandTitleOrganizationalChart"/>
    <dgm:cxn modelId="{FEA16D18-7897-42F8-8476-2D69FF8BED4C}" type="presOf" srcId="{591B8829-6551-43E8-A5F3-F171CF311CD0}" destId="{387367DB-E0FD-42CD-9D07-943E0124328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2EA0D06A-5B21-4D0D-955A-F1395B9FF11F}" type="presOf" srcId="{3C53C0CE-85BD-4238-9BAE-81B82BED6685}" destId="{957AC6AB-1D6B-428C-909A-0D55B5A8ED9B}" srcOrd="0" destOrd="0" presId="urn:microsoft.com/office/officeart/2008/layout/NameandTitleOrganizationalChart"/>
    <dgm:cxn modelId="{0568F6F8-CD95-47F4-B2F2-89FE6609893D}" type="presOf" srcId="{2EB81D67-D7D0-4D3D-B4DD-A35D6809153D}" destId="{4EB63215-7AAF-4D97-8A01-987FE82C5DB8}" srcOrd="0" destOrd="0" presId="urn:microsoft.com/office/officeart/2008/layout/NameandTitleOrganizationalChart"/>
    <dgm:cxn modelId="{A00F927B-8413-440A-9BB2-A8EFC4C7B16F}" type="presParOf" srcId="{26A5B01C-189B-4263-9E0F-26258162A49A}" destId="{B9119BF5-3349-4744-8E97-2DB943C93581}" srcOrd="0" destOrd="0" presId="urn:microsoft.com/office/officeart/2008/layout/NameandTitleOrganizationalChart"/>
    <dgm:cxn modelId="{587FD941-779D-4615-B160-6A75B24E3911}" type="presParOf" srcId="{B9119BF5-3349-4744-8E97-2DB943C93581}" destId="{FE9E4CF9-E81E-4D10-8FD1-64375A610AFA}" srcOrd="0" destOrd="0" presId="urn:microsoft.com/office/officeart/2008/layout/NameandTitleOrganizationalChart"/>
    <dgm:cxn modelId="{7EB0BB88-69D8-477B-85BD-4D1D0CB56CCB}" type="presParOf" srcId="{FE9E4CF9-E81E-4D10-8FD1-64375A610AFA}" destId="{68DD19E0-58E8-44E9-A39E-064356409476}" srcOrd="0" destOrd="0" presId="urn:microsoft.com/office/officeart/2008/layout/NameandTitleOrganizationalChart"/>
    <dgm:cxn modelId="{765BD87E-1427-4CAA-981F-4B43EAA7FF36}" type="presParOf" srcId="{FE9E4CF9-E81E-4D10-8FD1-64375A610AFA}" destId="{4EB63215-7AAF-4D97-8A01-987FE82C5DB8}" srcOrd="1" destOrd="0" presId="urn:microsoft.com/office/officeart/2008/layout/NameandTitleOrganizationalChart"/>
    <dgm:cxn modelId="{39E453D5-8C1B-4A13-BBED-5E9B149FE211}" type="presParOf" srcId="{FE9E4CF9-E81E-4D10-8FD1-64375A610AFA}" destId="{4B08B3D5-1766-46C7-8D39-03BCC7AA4A7A}" srcOrd="2" destOrd="0" presId="urn:microsoft.com/office/officeart/2008/layout/NameandTitleOrganizationalChart"/>
    <dgm:cxn modelId="{3AAE90DA-814A-415F-A7D9-EAC24EC2BC05}" type="presParOf" srcId="{B9119BF5-3349-4744-8E97-2DB943C93581}" destId="{376E8AF2-DA7A-45B2-A746-6264651B3C88}" srcOrd="1" destOrd="0" presId="urn:microsoft.com/office/officeart/2008/layout/NameandTitleOrganizationalChart"/>
    <dgm:cxn modelId="{D0B77EB4-1CC2-47BC-A1B5-A796A58F56E0}" type="presParOf" srcId="{376E8AF2-DA7A-45B2-A746-6264651B3C88}" destId="{0352A6F9-048E-4422-BE15-4955D6C80C30}" srcOrd="0" destOrd="0" presId="urn:microsoft.com/office/officeart/2008/layout/NameandTitleOrganizationalChart"/>
    <dgm:cxn modelId="{8B404A43-ED2D-4934-B42B-DD53D794DB47}" type="presParOf" srcId="{376E8AF2-DA7A-45B2-A746-6264651B3C88}" destId="{97D4C557-A2D5-4632-B99A-4B33A60E5309}" srcOrd="1" destOrd="0" presId="urn:microsoft.com/office/officeart/2008/layout/NameandTitleOrganizationalChart"/>
    <dgm:cxn modelId="{B2E9B82F-F971-4D13-9CEA-1713A4D80583}" type="presParOf" srcId="{97D4C557-A2D5-4632-B99A-4B33A60E5309}" destId="{C2C6E6F8-5F58-441B-9CCC-2430E3765D5B}" srcOrd="0" destOrd="0" presId="urn:microsoft.com/office/officeart/2008/layout/NameandTitleOrganizationalChart"/>
    <dgm:cxn modelId="{CDE6681B-5C87-4091-9CAE-BFB5F86ED496}" type="presParOf" srcId="{C2C6E6F8-5F58-441B-9CCC-2430E3765D5B}" destId="{DA23F6B7-F9F0-49F7-8AD8-7F02FA4F6FB0}" srcOrd="0" destOrd="0" presId="urn:microsoft.com/office/officeart/2008/layout/NameandTitleOrganizationalChart"/>
    <dgm:cxn modelId="{4803C6E2-A533-4709-80E0-DB74F437E7AF}" type="presParOf" srcId="{C2C6E6F8-5F58-441B-9CCC-2430E3765D5B}" destId="{387367DB-E0FD-42CD-9D07-943E01243280}" srcOrd="1" destOrd="0" presId="urn:microsoft.com/office/officeart/2008/layout/NameandTitleOrganizationalChart"/>
    <dgm:cxn modelId="{C67E3579-B8CD-41AA-8070-4D3577831709}" type="presParOf" srcId="{C2C6E6F8-5F58-441B-9CCC-2430E3765D5B}" destId="{44CBA1FA-4AD4-40B9-84A4-2BFD3A706B25}" srcOrd="2" destOrd="0" presId="urn:microsoft.com/office/officeart/2008/layout/NameandTitleOrganizationalChart"/>
    <dgm:cxn modelId="{247DD7E0-3D7E-4155-8F3A-DC952FDCCE75}" type="presParOf" srcId="{97D4C557-A2D5-4632-B99A-4B33A60E5309}" destId="{AD8C3560-6148-4264-8B41-C4B9A68B3D5C}" srcOrd="1" destOrd="0" presId="urn:microsoft.com/office/officeart/2008/layout/NameandTitleOrganizationalChart"/>
    <dgm:cxn modelId="{C4AA67D6-DD3D-4ED3-87B3-DF75F73EC831}" type="presParOf" srcId="{AD8C3560-6148-4264-8B41-C4B9A68B3D5C}" destId="{0076968C-CC24-451C-A595-81A668974D57}" srcOrd="0" destOrd="0" presId="urn:microsoft.com/office/officeart/2008/layout/NameandTitleOrganizationalChart"/>
    <dgm:cxn modelId="{B584AABA-34BF-45F2-89A2-43550E4842DC}" type="presParOf" srcId="{AD8C3560-6148-4264-8B41-C4B9A68B3D5C}" destId="{15EA3643-1DC8-413C-9D62-9C3DBC114D48}" srcOrd="1" destOrd="0" presId="urn:microsoft.com/office/officeart/2008/layout/NameandTitleOrganizationalChart"/>
    <dgm:cxn modelId="{ABDC34B7-2AE4-4848-B11D-50244CF672C8}" type="presParOf" srcId="{15EA3643-1DC8-413C-9D62-9C3DBC114D48}" destId="{328746D9-4850-4B24-8B99-81C0DD8FD586}" srcOrd="0" destOrd="0" presId="urn:microsoft.com/office/officeart/2008/layout/NameandTitleOrganizationalChart"/>
    <dgm:cxn modelId="{8B34063F-F796-445A-986B-AFF10FDFDD98}" type="presParOf" srcId="{328746D9-4850-4B24-8B99-81C0DD8FD586}" destId="{EF92C5DE-96C8-447E-AAE3-E7E7C4C284E6}" srcOrd="0" destOrd="0" presId="urn:microsoft.com/office/officeart/2008/layout/NameandTitleOrganizationalChart"/>
    <dgm:cxn modelId="{313C8DDC-E8BE-4AF2-9B63-E8EEA8C543F8}" type="presParOf" srcId="{328746D9-4850-4B24-8B99-81C0DD8FD586}" destId="{4DD2F3FC-CDB1-4045-A099-BB32BC30CD1E}" srcOrd="1" destOrd="0" presId="urn:microsoft.com/office/officeart/2008/layout/NameandTitleOrganizationalChart"/>
    <dgm:cxn modelId="{6F050291-0C0B-4C07-B544-6376088D89A8}" type="presParOf" srcId="{328746D9-4850-4B24-8B99-81C0DD8FD586}" destId="{CBACD404-1643-47A7-97CA-E7997BCBB08B}" srcOrd="2" destOrd="0" presId="urn:microsoft.com/office/officeart/2008/layout/NameandTitleOrganizationalChart"/>
    <dgm:cxn modelId="{6220728E-2197-4DA6-93CC-DDFBE958B32E}" type="presParOf" srcId="{15EA3643-1DC8-413C-9D62-9C3DBC114D48}" destId="{A3A5AFE8-1B12-4944-BEBA-4281C824F624}" srcOrd="1" destOrd="0" presId="urn:microsoft.com/office/officeart/2008/layout/NameandTitleOrganizationalChart"/>
    <dgm:cxn modelId="{14E0B8D4-276B-4D39-9363-059AB9967208}" type="presParOf" srcId="{15EA3643-1DC8-413C-9D62-9C3DBC114D48}" destId="{78A9324C-6451-4A5A-9FBB-E426360B0B2E}" srcOrd="2" destOrd="0" presId="urn:microsoft.com/office/officeart/2008/layout/NameandTitleOrganizationalChart"/>
    <dgm:cxn modelId="{D2BB246B-E569-4E6F-B97D-F9FE43906883}" type="presParOf" srcId="{AD8C3560-6148-4264-8B41-C4B9A68B3D5C}" destId="{1075570D-8358-4877-9414-DCE10C3A2495}" srcOrd="2" destOrd="0" presId="urn:microsoft.com/office/officeart/2008/layout/NameandTitleOrganizationalChart"/>
    <dgm:cxn modelId="{9C69F17C-0BF4-4D5B-B151-6D741FF216FC}" type="presParOf" srcId="{AD8C3560-6148-4264-8B41-C4B9A68B3D5C}" destId="{542685A8-7E61-4680-9909-C960CA04A7C5}" srcOrd="3" destOrd="0" presId="urn:microsoft.com/office/officeart/2008/layout/NameandTitleOrganizationalChart"/>
    <dgm:cxn modelId="{0CE00CE4-251B-4983-B49E-62D6C93E70FB}" type="presParOf" srcId="{542685A8-7E61-4680-9909-C960CA04A7C5}" destId="{1AEAAD34-3D62-4805-A5E8-7FD05F8C5936}" srcOrd="0" destOrd="0" presId="urn:microsoft.com/office/officeart/2008/layout/NameandTitleOrganizationalChart"/>
    <dgm:cxn modelId="{6B3E37D4-014D-42AA-B3DD-C7E1ED26CFD4}" type="presParOf" srcId="{1AEAAD34-3D62-4805-A5E8-7FD05F8C5936}" destId="{957AC6AB-1D6B-428C-909A-0D55B5A8ED9B}" srcOrd="0" destOrd="0" presId="urn:microsoft.com/office/officeart/2008/layout/NameandTitleOrganizationalChart"/>
    <dgm:cxn modelId="{AB84C7A0-375C-4A60-8C5E-F1D81A4E4519}" type="presParOf" srcId="{1AEAAD34-3D62-4805-A5E8-7FD05F8C5936}" destId="{5F6B5D7B-EA42-4015-A569-180C762D153D}" srcOrd="1" destOrd="0" presId="urn:microsoft.com/office/officeart/2008/layout/NameandTitleOrganizationalChart"/>
    <dgm:cxn modelId="{7D2F4389-8BFD-49F9-928B-D67F31FF1BC4}" type="presParOf" srcId="{1AEAAD34-3D62-4805-A5E8-7FD05F8C5936}" destId="{1A66178A-5DF7-4E09-B8D7-296DDD6AF64A}" srcOrd="2" destOrd="0" presId="urn:microsoft.com/office/officeart/2008/layout/NameandTitleOrganizationalChart"/>
    <dgm:cxn modelId="{A56EC0C3-F540-4679-980D-C127A735C9B3}" type="presParOf" srcId="{542685A8-7E61-4680-9909-C960CA04A7C5}" destId="{68B95EAC-A384-4C33-86F8-73171AAF5970}" srcOrd="1" destOrd="0" presId="urn:microsoft.com/office/officeart/2008/layout/NameandTitleOrganizationalChart"/>
    <dgm:cxn modelId="{82D3C35D-25EF-4C3E-AD1E-1EA2D9A9CA4D}" type="presParOf" srcId="{542685A8-7E61-4680-9909-C960CA04A7C5}" destId="{B8F92BC1-B754-484F-8D7D-22A4B960C447}" srcOrd="2" destOrd="0" presId="urn:microsoft.com/office/officeart/2008/layout/NameandTitleOrganizationalChart"/>
    <dgm:cxn modelId="{B0B8D247-1E58-4DE8-87C8-BA78FE6BF365}" type="presParOf" srcId="{97D4C557-A2D5-4632-B99A-4B33A60E5309}" destId="{528F7061-B076-48C7-816A-985E6EBEFCF3}" srcOrd="2" destOrd="0" presId="urn:microsoft.com/office/officeart/2008/layout/NameandTitleOrganizationalChart"/>
    <dgm:cxn modelId="{A4B32C25-B7B4-41AE-B0C2-5B0A19E5123A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7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Ray Horodowicz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Port Gamble </a:t>
          </a:r>
          <a:r>
            <a:rPr lang="en-US" dirty="0" err="1" smtClean="0"/>
            <a:t>S'klallam</a:t>
          </a:r>
          <a:r>
            <a:rPr lang="en-US" dirty="0" smtClean="0"/>
            <a:t> Tribe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Behavioral Health Division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Port Gamble </a:t>
          </a:r>
          <a:r>
            <a:rPr lang="en-US" dirty="0" err="1" smtClean="0"/>
            <a:t>S’klallam</a:t>
          </a:r>
          <a:r>
            <a:rPr lang="en-US" dirty="0" smtClean="0"/>
            <a:t> MHPP</a:t>
          </a:r>
          <a:endParaRPr lang="en-US" dirty="0"/>
        </a:p>
      </dgm:t>
    </dgm:pt>
    <dgm:pt modelId="{A0038B39-FA63-43E1-8E6C-C69447A79221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Youth Services</a:t>
          </a:r>
          <a:endParaRPr lang="en-US" dirty="0"/>
        </a:p>
      </dgm:t>
    </dgm:pt>
    <dgm:pt modelId="{303763C8-E5C9-4471-BAFD-198B7DE59E5B}" type="parTrans" cxnId="{70E27DC5-0A3A-432F-B4F8-6B32E9015EA9}">
      <dgm:prSet/>
      <dgm:spPr/>
      <dgm:t>
        <a:bodyPr/>
        <a:lstStyle/>
        <a:p>
          <a:endParaRPr lang="en-US"/>
        </a:p>
      </dgm:t>
    </dgm:pt>
    <dgm:pt modelId="{8EFEE83A-D37C-42AE-BC4B-B2D828C4D1FD}" type="sibTrans" cxnId="{70E27DC5-0A3A-432F-B4F8-6B32E9015EA9}">
      <dgm:prSet/>
      <dgm:spPr/>
      <dgm:t>
        <a:bodyPr/>
        <a:lstStyle/>
        <a:p>
          <a:pPr algn="ctr"/>
          <a:r>
            <a:rPr lang="en-US" dirty="0" smtClean="0"/>
            <a:t>Port Gamble </a:t>
          </a:r>
          <a:r>
            <a:rPr lang="en-US" dirty="0" err="1" smtClean="0"/>
            <a:t>S’kallam</a:t>
          </a:r>
          <a:r>
            <a:rPr lang="en-US" dirty="0" smtClean="0"/>
            <a:t> Px/DMA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3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649B26A6-57B3-45D2-A779-80F992818D6A}" type="pres">
      <dgm:prSet presAssocID="{303763C8-E5C9-4471-BAFD-198B7DE59E5B}" presName="Name37" presStyleLbl="parChTrans1D3" presStyleIdx="0" presStyleCnt="2"/>
      <dgm:spPr/>
      <dgm:t>
        <a:bodyPr/>
        <a:lstStyle/>
        <a:p>
          <a:endParaRPr lang="en-US"/>
        </a:p>
      </dgm:t>
    </dgm:pt>
    <dgm:pt modelId="{E0B4D68F-3239-4692-BE22-8C794AF2B3E0}" type="pres">
      <dgm:prSet presAssocID="{A0038B39-FA63-43E1-8E6C-C69447A79221}" presName="hierRoot2" presStyleCnt="0">
        <dgm:presLayoutVars>
          <dgm:hierBranch val="init"/>
        </dgm:presLayoutVars>
      </dgm:prSet>
      <dgm:spPr/>
    </dgm:pt>
    <dgm:pt modelId="{A8C4704D-4D6A-464C-8A0C-F04874696E07}" type="pres">
      <dgm:prSet presAssocID="{A0038B39-FA63-43E1-8E6C-C69447A79221}" presName="rootComposite" presStyleCnt="0"/>
      <dgm:spPr/>
    </dgm:pt>
    <dgm:pt modelId="{5C1ED166-E991-4752-BB21-F416DB64AF8E}" type="pres">
      <dgm:prSet presAssocID="{A0038B39-FA63-43E1-8E6C-C69447A79221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611AFAC-02C5-45A3-B015-C854CFFD1887}" type="pres">
      <dgm:prSet presAssocID="{A0038B39-FA63-43E1-8E6C-C69447A79221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55EE232-4E0A-4AEF-8EED-49E603B2CA76}" type="pres">
      <dgm:prSet presAssocID="{A0038B39-FA63-43E1-8E6C-C69447A79221}" presName="rootConnector" presStyleLbl="node3" presStyleIdx="0" presStyleCnt="0"/>
      <dgm:spPr/>
      <dgm:t>
        <a:bodyPr/>
        <a:lstStyle/>
        <a:p>
          <a:endParaRPr lang="en-US"/>
        </a:p>
      </dgm:t>
    </dgm:pt>
    <dgm:pt modelId="{851CF018-1F5C-446F-9392-645D9A67BE97}" type="pres">
      <dgm:prSet presAssocID="{A0038B39-FA63-43E1-8E6C-C69447A79221}" presName="hierChild4" presStyleCnt="0"/>
      <dgm:spPr/>
    </dgm:pt>
    <dgm:pt modelId="{3E6566EA-CEA6-4014-ABC3-E46DAD3F7F3E}" type="pres">
      <dgm:prSet presAssocID="{A0038B39-FA63-43E1-8E6C-C69447A79221}" presName="hierChild5" presStyleCnt="0"/>
      <dgm:spPr/>
    </dgm:pt>
    <dgm:pt modelId="{0076968C-CC24-451C-A595-81A668974D57}" type="pres">
      <dgm:prSet presAssocID="{845E32C6-99CA-4BB1-A4D1-150CE7B9CD6E}" presName="Name37" presStyleLbl="parChTrans1D3" presStyleIdx="1" presStyleCnt="2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2" presStyleCnt="3" custScaleX="85092" custLinFactNeighborX="3883" custLinFactNeighborY="-39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2" presStyleCnt="3" custLinFactNeighborX="-2564" custLinFactNeighborY="1094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2A1F3753-A981-4B4D-962D-9419C86B32DB}" type="presOf" srcId="{116C4451-0B77-4E41-9609-5AAA27312FE6}" destId="{4B08B3D5-1766-46C7-8D39-03BCC7AA4A7A}" srcOrd="1" destOrd="0" presId="urn:microsoft.com/office/officeart/2008/layout/NameandTitleOrganizationalChart"/>
    <dgm:cxn modelId="{D8D1E31A-474E-4D31-A7F0-8DE28DFDD2D0}" type="presOf" srcId="{EF4A5054-B318-48DF-BDBD-BC66FCBA6CC7}" destId="{CBACD404-1643-47A7-97CA-E7997BCBB08B}" srcOrd="1" destOrd="0" presId="urn:microsoft.com/office/officeart/2008/layout/NameandTitleOrganizationalChart"/>
    <dgm:cxn modelId="{0FFDC544-5F72-47A4-B2A7-CA2803CAEFC3}" type="presOf" srcId="{303763C8-E5C9-4471-BAFD-198B7DE59E5B}" destId="{649B26A6-57B3-45D2-A779-80F992818D6A}" srcOrd="0" destOrd="0" presId="urn:microsoft.com/office/officeart/2008/layout/NameandTitleOrganizationalChart"/>
    <dgm:cxn modelId="{098250D0-5931-4C7B-8E57-25CA7C1476DE}" type="presOf" srcId="{116C4451-0B77-4E41-9609-5AAA27312FE6}" destId="{68DD19E0-58E8-44E9-A39E-064356409476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83CBA03D-B115-4829-BA6E-FE4F6B7927D8}" type="presOf" srcId="{591B8829-6551-43E8-A5F3-F171CF311CD0}" destId="{387367DB-E0FD-42CD-9D07-943E01243280}" srcOrd="0" destOrd="0" presId="urn:microsoft.com/office/officeart/2008/layout/NameandTitleOrganizationalChart"/>
    <dgm:cxn modelId="{703017D0-CF4E-451F-9674-B6398762137E}" type="presOf" srcId="{A0038B39-FA63-43E1-8E6C-C69447A79221}" destId="{5C1ED166-E991-4752-BB21-F416DB64AF8E}" srcOrd="0" destOrd="0" presId="urn:microsoft.com/office/officeart/2008/layout/NameandTitleOrganizationalChart"/>
    <dgm:cxn modelId="{AC7E7E5E-E9A9-4DFE-8033-317C2EF5678B}" type="presOf" srcId="{5041890F-8081-4E82-AF5B-6B1BF12B672F}" destId="{4DD2F3FC-CDB1-4045-A099-BB32BC30CD1E}" srcOrd="0" destOrd="0" presId="urn:microsoft.com/office/officeart/2008/layout/NameandTitleOrganizationalChart"/>
    <dgm:cxn modelId="{4E8AF3C3-B5FF-4515-B151-B9CC7B13BA10}" type="presOf" srcId="{8EFEE83A-D37C-42AE-BC4B-B2D828C4D1FD}" destId="{4611AFAC-02C5-45A3-B015-C854CFFD1887}" srcOrd="0" destOrd="0" presId="urn:microsoft.com/office/officeart/2008/layout/NameandTitleOrganizationalChart"/>
    <dgm:cxn modelId="{CCE79E64-6BF4-4908-A67C-244BBF73752E}" type="presOf" srcId="{EF4A5054-B318-48DF-BDBD-BC66FCBA6CC7}" destId="{EF92C5DE-96C8-447E-AAE3-E7E7C4C284E6}" srcOrd="0" destOrd="0" presId="urn:microsoft.com/office/officeart/2008/layout/NameandTitleOrganizationalChart"/>
    <dgm:cxn modelId="{70E27DC5-0A3A-432F-B4F8-6B32E9015EA9}" srcId="{A43230F7-87A4-4681-8A7E-2F9394CC57FE}" destId="{A0038B39-FA63-43E1-8E6C-C69447A79221}" srcOrd="0" destOrd="0" parTransId="{303763C8-E5C9-4471-BAFD-198B7DE59E5B}" sibTransId="{8EFEE83A-D37C-42AE-BC4B-B2D828C4D1FD}"/>
    <dgm:cxn modelId="{486D7FE3-BA49-4562-B29D-5EDE70314844}" srcId="{A43230F7-87A4-4681-8A7E-2F9394CC57FE}" destId="{EF4A5054-B318-48DF-BDBD-BC66FCBA6CC7}" srcOrd="1" destOrd="0" parTransId="{845E32C6-99CA-4BB1-A4D1-150CE7B9CD6E}" sibTransId="{5041890F-8081-4E82-AF5B-6B1BF12B672F}"/>
    <dgm:cxn modelId="{779465CF-8E43-4FC5-B96B-90565032CDA1}" type="presOf" srcId="{A0038B39-FA63-43E1-8E6C-C69447A79221}" destId="{C55EE232-4E0A-4AEF-8EED-49E603B2CA76}" srcOrd="1" destOrd="0" presId="urn:microsoft.com/office/officeart/2008/layout/NameandTitleOrganizationalChart"/>
    <dgm:cxn modelId="{B6BBBAB2-B584-4D8B-A576-6DCCF4F9FD3F}" type="presOf" srcId="{845E32C6-99CA-4BB1-A4D1-150CE7B9CD6E}" destId="{0076968C-CC24-451C-A595-81A668974D57}" srcOrd="0" destOrd="0" presId="urn:microsoft.com/office/officeart/2008/layout/NameandTitleOrganizationalChart"/>
    <dgm:cxn modelId="{5A25A036-7C85-4570-84A7-8A2D1F5A57DB}" type="presOf" srcId="{2EB81D67-D7D0-4D3D-B4DD-A35D6809153D}" destId="{4EB63215-7AAF-4D97-8A01-987FE82C5DB8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C772C668-FAB0-4C32-9E47-1EF6750B2C98}" type="presOf" srcId="{A43230F7-87A4-4681-8A7E-2F9394CC57FE}" destId="{44CBA1FA-4AD4-40B9-84A4-2BFD3A706B25}" srcOrd="1" destOrd="0" presId="urn:microsoft.com/office/officeart/2008/layout/NameandTitleOrganizationalChart"/>
    <dgm:cxn modelId="{B9008F91-FB40-4004-A81C-B30D8B8F8D14}" type="presOf" srcId="{A43230F7-87A4-4681-8A7E-2F9394CC57FE}" destId="{DA23F6B7-F9F0-49F7-8AD8-7F02FA4F6FB0}" srcOrd="0" destOrd="0" presId="urn:microsoft.com/office/officeart/2008/layout/NameandTitleOrganizationalChart"/>
    <dgm:cxn modelId="{53EFEF53-A21A-4286-A9B2-794F808C529C}" type="presOf" srcId="{779498DE-68F5-4AA3-94DE-731736B5607B}" destId="{26A5B01C-189B-4263-9E0F-26258162A49A}" srcOrd="0" destOrd="0" presId="urn:microsoft.com/office/officeart/2008/layout/NameandTitleOrganizationalChart"/>
    <dgm:cxn modelId="{3EBA7875-F2A4-4B25-8416-B06C4F6FFDBF}" type="presOf" srcId="{D78F380C-9C72-48AB-A511-B03940384415}" destId="{0352A6F9-048E-4422-BE15-4955D6C80C30}" srcOrd="0" destOrd="0" presId="urn:microsoft.com/office/officeart/2008/layout/NameandTitleOrganizationalChart"/>
    <dgm:cxn modelId="{00BC9B05-FEB5-4687-93A0-051BF0F06F91}" type="presParOf" srcId="{26A5B01C-189B-4263-9E0F-26258162A49A}" destId="{B9119BF5-3349-4744-8E97-2DB943C93581}" srcOrd="0" destOrd="0" presId="urn:microsoft.com/office/officeart/2008/layout/NameandTitleOrganizationalChart"/>
    <dgm:cxn modelId="{93B8F5D9-D621-4AB7-A923-9A3663D7966F}" type="presParOf" srcId="{B9119BF5-3349-4744-8E97-2DB943C93581}" destId="{FE9E4CF9-E81E-4D10-8FD1-64375A610AFA}" srcOrd="0" destOrd="0" presId="urn:microsoft.com/office/officeart/2008/layout/NameandTitleOrganizationalChart"/>
    <dgm:cxn modelId="{3A259E14-8A57-475F-BED7-41093E5E2FD8}" type="presParOf" srcId="{FE9E4CF9-E81E-4D10-8FD1-64375A610AFA}" destId="{68DD19E0-58E8-44E9-A39E-064356409476}" srcOrd="0" destOrd="0" presId="urn:microsoft.com/office/officeart/2008/layout/NameandTitleOrganizationalChart"/>
    <dgm:cxn modelId="{3912C123-3EED-4E5D-ACFF-024C8D74582F}" type="presParOf" srcId="{FE9E4CF9-E81E-4D10-8FD1-64375A610AFA}" destId="{4EB63215-7AAF-4D97-8A01-987FE82C5DB8}" srcOrd="1" destOrd="0" presId="urn:microsoft.com/office/officeart/2008/layout/NameandTitleOrganizationalChart"/>
    <dgm:cxn modelId="{CC823C0F-CC8F-4270-AA45-27FB7F559D00}" type="presParOf" srcId="{FE9E4CF9-E81E-4D10-8FD1-64375A610AFA}" destId="{4B08B3D5-1766-46C7-8D39-03BCC7AA4A7A}" srcOrd="2" destOrd="0" presId="urn:microsoft.com/office/officeart/2008/layout/NameandTitleOrganizationalChart"/>
    <dgm:cxn modelId="{768A5F50-A8B9-4F1F-AD58-EB77C288CD90}" type="presParOf" srcId="{B9119BF5-3349-4744-8E97-2DB943C93581}" destId="{376E8AF2-DA7A-45B2-A746-6264651B3C88}" srcOrd="1" destOrd="0" presId="urn:microsoft.com/office/officeart/2008/layout/NameandTitleOrganizationalChart"/>
    <dgm:cxn modelId="{56BBAF77-3864-4159-9ABA-8ED20AA3DF42}" type="presParOf" srcId="{376E8AF2-DA7A-45B2-A746-6264651B3C88}" destId="{0352A6F9-048E-4422-BE15-4955D6C80C30}" srcOrd="0" destOrd="0" presId="urn:microsoft.com/office/officeart/2008/layout/NameandTitleOrganizationalChart"/>
    <dgm:cxn modelId="{7EB4041B-4677-4983-842F-6757EDEB6AB8}" type="presParOf" srcId="{376E8AF2-DA7A-45B2-A746-6264651B3C88}" destId="{97D4C557-A2D5-4632-B99A-4B33A60E5309}" srcOrd="1" destOrd="0" presId="urn:microsoft.com/office/officeart/2008/layout/NameandTitleOrganizationalChart"/>
    <dgm:cxn modelId="{E7E13DE9-BD3A-4FD6-9745-602FF9891487}" type="presParOf" srcId="{97D4C557-A2D5-4632-B99A-4B33A60E5309}" destId="{C2C6E6F8-5F58-441B-9CCC-2430E3765D5B}" srcOrd="0" destOrd="0" presId="urn:microsoft.com/office/officeart/2008/layout/NameandTitleOrganizationalChart"/>
    <dgm:cxn modelId="{5B1865E8-19D8-4B0A-8D97-3C45C0195680}" type="presParOf" srcId="{C2C6E6F8-5F58-441B-9CCC-2430E3765D5B}" destId="{DA23F6B7-F9F0-49F7-8AD8-7F02FA4F6FB0}" srcOrd="0" destOrd="0" presId="urn:microsoft.com/office/officeart/2008/layout/NameandTitleOrganizationalChart"/>
    <dgm:cxn modelId="{40C77D19-0702-4D60-801E-D54B36D7C946}" type="presParOf" srcId="{C2C6E6F8-5F58-441B-9CCC-2430E3765D5B}" destId="{387367DB-E0FD-42CD-9D07-943E01243280}" srcOrd="1" destOrd="0" presId="urn:microsoft.com/office/officeart/2008/layout/NameandTitleOrganizationalChart"/>
    <dgm:cxn modelId="{6FE66B5B-CF54-40DD-9811-EB67F006FB9B}" type="presParOf" srcId="{C2C6E6F8-5F58-441B-9CCC-2430E3765D5B}" destId="{44CBA1FA-4AD4-40B9-84A4-2BFD3A706B25}" srcOrd="2" destOrd="0" presId="urn:microsoft.com/office/officeart/2008/layout/NameandTitleOrganizationalChart"/>
    <dgm:cxn modelId="{E61BB81A-95B8-4EFD-A64F-02F9B352BE6F}" type="presParOf" srcId="{97D4C557-A2D5-4632-B99A-4B33A60E5309}" destId="{AD8C3560-6148-4264-8B41-C4B9A68B3D5C}" srcOrd="1" destOrd="0" presId="urn:microsoft.com/office/officeart/2008/layout/NameandTitleOrganizationalChart"/>
    <dgm:cxn modelId="{0255E6D4-8DE7-4D58-A848-59AFEA7367E8}" type="presParOf" srcId="{AD8C3560-6148-4264-8B41-C4B9A68B3D5C}" destId="{649B26A6-57B3-45D2-A779-80F992818D6A}" srcOrd="0" destOrd="0" presId="urn:microsoft.com/office/officeart/2008/layout/NameandTitleOrganizationalChart"/>
    <dgm:cxn modelId="{78A555A6-B198-41E0-990E-9FBAA03425EA}" type="presParOf" srcId="{AD8C3560-6148-4264-8B41-C4B9A68B3D5C}" destId="{E0B4D68F-3239-4692-BE22-8C794AF2B3E0}" srcOrd="1" destOrd="0" presId="urn:microsoft.com/office/officeart/2008/layout/NameandTitleOrganizationalChart"/>
    <dgm:cxn modelId="{31D643CA-920B-40F2-B9C2-F0422108D97B}" type="presParOf" srcId="{E0B4D68F-3239-4692-BE22-8C794AF2B3E0}" destId="{A8C4704D-4D6A-464C-8A0C-F04874696E07}" srcOrd="0" destOrd="0" presId="urn:microsoft.com/office/officeart/2008/layout/NameandTitleOrganizationalChart"/>
    <dgm:cxn modelId="{2D2EEF5B-87F8-4FB1-898D-FFAC94BA6990}" type="presParOf" srcId="{A8C4704D-4D6A-464C-8A0C-F04874696E07}" destId="{5C1ED166-E991-4752-BB21-F416DB64AF8E}" srcOrd="0" destOrd="0" presId="urn:microsoft.com/office/officeart/2008/layout/NameandTitleOrganizationalChart"/>
    <dgm:cxn modelId="{0449F6BD-E95D-4F30-AB83-76331327ECC1}" type="presParOf" srcId="{A8C4704D-4D6A-464C-8A0C-F04874696E07}" destId="{4611AFAC-02C5-45A3-B015-C854CFFD1887}" srcOrd="1" destOrd="0" presId="urn:microsoft.com/office/officeart/2008/layout/NameandTitleOrganizationalChart"/>
    <dgm:cxn modelId="{20DFDC68-30FD-4788-BF43-3DD2C3CD2A57}" type="presParOf" srcId="{A8C4704D-4D6A-464C-8A0C-F04874696E07}" destId="{C55EE232-4E0A-4AEF-8EED-49E603B2CA76}" srcOrd="2" destOrd="0" presId="urn:microsoft.com/office/officeart/2008/layout/NameandTitleOrganizationalChart"/>
    <dgm:cxn modelId="{0E338242-476E-41FF-80FF-DE9DD1583A32}" type="presParOf" srcId="{E0B4D68F-3239-4692-BE22-8C794AF2B3E0}" destId="{851CF018-1F5C-446F-9392-645D9A67BE97}" srcOrd="1" destOrd="0" presId="urn:microsoft.com/office/officeart/2008/layout/NameandTitleOrganizationalChart"/>
    <dgm:cxn modelId="{9BC0B725-A7BD-4A92-A773-B6AF42DB8E86}" type="presParOf" srcId="{E0B4D68F-3239-4692-BE22-8C794AF2B3E0}" destId="{3E6566EA-CEA6-4014-ABC3-E46DAD3F7F3E}" srcOrd="2" destOrd="0" presId="urn:microsoft.com/office/officeart/2008/layout/NameandTitleOrganizationalChart"/>
    <dgm:cxn modelId="{9D11F81F-340E-4CBF-A203-E2CEAA18967A}" type="presParOf" srcId="{AD8C3560-6148-4264-8B41-C4B9A68B3D5C}" destId="{0076968C-CC24-451C-A595-81A668974D57}" srcOrd="2" destOrd="0" presId="urn:microsoft.com/office/officeart/2008/layout/NameandTitleOrganizationalChart"/>
    <dgm:cxn modelId="{1A376DAF-1179-4FC2-AEA6-A22CF12CBC4B}" type="presParOf" srcId="{AD8C3560-6148-4264-8B41-C4B9A68B3D5C}" destId="{15EA3643-1DC8-413C-9D62-9C3DBC114D48}" srcOrd="3" destOrd="0" presId="urn:microsoft.com/office/officeart/2008/layout/NameandTitleOrganizationalChart"/>
    <dgm:cxn modelId="{BB171F9A-7375-45A9-89E8-6FBB360F7050}" type="presParOf" srcId="{15EA3643-1DC8-413C-9D62-9C3DBC114D48}" destId="{328746D9-4850-4B24-8B99-81C0DD8FD586}" srcOrd="0" destOrd="0" presId="urn:microsoft.com/office/officeart/2008/layout/NameandTitleOrganizationalChart"/>
    <dgm:cxn modelId="{2B0051BC-9D3F-420C-A5C4-CBE143D1E1E0}" type="presParOf" srcId="{328746D9-4850-4B24-8B99-81C0DD8FD586}" destId="{EF92C5DE-96C8-447E-AAE3-E7E7C4C284E6}" srcOrd="0" destOrd="0" presId="urn:microsoft.com/office/officeart/2008/layout/NameandTitleOrganizationalChart"/>
    <dgm:cxn modelId="{84781901-AF5E-4623-8255-E7CA5B1605A3}" type="presParOf" srcId="{328746D9-4850-4B24-8B99-81C0DD8FD586}" destId="{4DD2F3FC-CDB1-4045-A099-BB32BC30CD1E}" srcOrd="1" destOrd="0" presId="urn:microsoft.com/office/officeart/2008/layout/NameandTitleOrganizationalChart"/>
    <dgm:cxn modelId="{5C774112-547F-4462-A810-12FFE800E1C1}" type="presParOf" srcId="{328746D9-4850-4B24-8B99-81C0DD8FD586}" destId="{CBACD404-1643-47A7-97CA-E7997BCBB08B}" srcOrd="2" destOrd="0" presId="urn:microsoft.com/office/officeart/2008/layout/NameandTitleOrganizationalChart"/>
    <dgm:cxn modelId="{26BE7037-210E-4D28-BCAD-98668B25DFC2}" type="presParOf" srcId="{15EA3643-1DC8-413C-9D62-9C3DBC114D48}" destId="{A3A5AFE8-1B12-4944-BEBA-4281C824F624}" srcOrd="1" destOrd="0" presId="urn:microsoft.com/office/officeart/2008/layout/NameandTitleOrganizationalChart"/>
    <dgm:cxn modelId="{4C2950A4-33DE-42EE-86A8-18CAFC745A04}" type="presParOf" srcId="{15EA3643-1DC8-413C-9D62-9C3DBC114D48}" destId="{78A9324C-6451-4A5A-9FBB-E426360B0B2E}" srcOrd="2" destOrd="0" presId="urn:microsoft.com/office/officeart/2008/layout/NameandTitleOrganizationalChart"/>
    <dgm:cxn modelId="{D9E325FE-4CEF-4289-9056-DBC2AA23B222}" type="presParOf" srcId="{97D4C557-A2D5-4632-B99A-4B33A60E5309}" destId="{528F7061-B076-48C7-816A-985E6EBEFCF3}" srcOrd="2" destOrd="0" presId="urn:microsoft.com/office/officeart/2008/layout/NameandTitleOrganizationalChart"/>
    <dgm:cxn modelId="{9EC44D82-854E-4C63-9B7D-94B3952E6BC0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8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Gabby Richard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Puyallup Tribe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Puyallup Tribe Treatment Center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Tribe OBHP Consolidated Contract (Px/DMA)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112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111227" custLinFactNeighborX="299" custLinFactNeighborY="311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3638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ScaleX="85167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CA7A44EA-4834-442E-9020-CCBC12444026}" type="presOf" srcId="{116C4451-0B77-4E41-9609-5AAA27312FE6}" destId="{68DD19E0-58E8-44E9-A39E-064356409476}" srcOrd="0" destOrd="0" presId="urn:microsoft.com/office/officeart/2008/layout/NameandTitleOrganizationalChart"/>
    <dgm:cxn modelId="{E26CF1B9-40FD-4D02-9A8E-1DC25F5AED99}" type="presOf" srcId="{2EB81D67-D7D0-4D3D-B4DD-A35D6809153D}" destId="{4EB63215-7AAF-4D97-8A01-987FE82C5DB8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C915C2C9-EA4C-4F23-B76D-934FCE83D1F6}" type="presOf" srcId="{D78F380C-9C72-48AB-A511-B03940384415}" destId="{0352A6F9-048E-4422-BE15-4955D6C80C30}" srcOrd="0" destOrd="0" presId="urn:microsoft.com/office/officeart/2008/layout/NameandTitleOrganizationalChart"/>
    <dgm:cxn modelId="{04E70C2D-9209-4E32-8D9D-F3D0E4E1078B}" type="presOf" srcId="{5041890F-8081-4E82-AF5B-6B1BF12B672F}" destId="{4DD2F3FC-CDB1-4045-A099-BB32BC30CD1E}" srcOrd="0" destOrd="0" presId="urn:microsoft.com/office/officeart/2008/layout/NameandTitleOrganizationalChart"/>
    <dgm:cxn modelId="{C92AF182-D9B8-4159-94B1-47E22653C09F}" type="presOf" srcId="{591B8829-6551-43E8-A5F3-F171CF311CD0}" destId="{387367DB-E0FD-42CD-9D07-943E01243280}" srcOrd="0" destOrd="0" presId="urn:microsoft.com/office/officeart/2008/layout/NameandTitleOrganizationalChart"/>
    <dgm:cxn modelId="{3F28F7D1-50BE-4EC0-B194-53BB5410FFAF}" type="presOf" srcId="{779498DE-68F5-4AA3-94DE-731736B5607B}" destId="{26A5B01C-189B-4263-9E0F-26258162A49A}" srcOrd="0" destOrd="0" presId="urn:microsoft.com/office/officeart/2008/layout/NameandTitleOrganizationalChart"/>
    <dgm:cxn modelId="{D81A68B0-86F2-4EAF-8691-EC254DE2EC5C}" type="presOf" srcId="{A43230F7-87A4-4681-8A7E-2F9394CC57FE}" destId="{44CBA1FA-4AD4-40B9-84A4-2BFD3A706B25}" srcOrd="1" destOrd="0" presId="urn:microsoft.com/office/officeart/2008/layout/NameandTitleOrganizationalChart"/>
    <dgm:cxn modelId="{B9D54DCA-2B80-4BF8-B838-237BFCFEA144}" type="presOf" srcId="{A43230F7-87A4-4681-8A7E-2F9394CC57FE}" destId="{DA23F6B7-F9F0-49F7-8AD8-7F02FA4F6FB0}" srcOrd="0" destOrd="0" presId="urn:microsoft.com/office/officeart/2008/layout/NameandTitleOrganizationalChart"/>
    <dgm:cxn modelId="{EABA6BA0-4D3A-4F85-95C6-D9B489BADD4D}" type="presOf" srcId="{116C4451-0B77-4E41-9609-5AAA27312FE6}" destId="{4B08B3D5-1766-46C7-8D39-03BCC7AA4A7A}" srcOrd="1" destOrd="0" presId="urn:microsoft.com/office/officeart/2008/layout/NameandTitleOrganizationalChart"/>
    <dgm:cxn modelId="{A432E862-9619-479D-B1D7-3E6BA91035EE}" type="presOf" srcId="{845E32C6-99CA-4BB1-A4D1-150CE7B9CD6E}" destId="{0076968C-CC24-451C-A595-81A668974D57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8A04781E-58EE-46E7-9D60-A6221068DDB4}" type="presOf" srcId="{EF4A5054-B318-48DF-BDBD-BC66FCBA6CC7}" destId="{EF92C5DE-96C8-447E-AAE3-E7E7C4C284E6}" srcOrd="0" destOrd="0" presId="urn:microsoft.com/office/officeart/2008/layout/NameandTitleOrganizationalChart"/>
    <dgm:cxn modelId="{507028B4-D4EA-4207-96ED-2F54FE4BF941}" type="presOf" srcId="{EF4A5054-B318-48DF-BDBD-BC66FCBA6CC7}" destId="{CBACD404-1643-47A7-97CA-E7997BCBB08B}" srcOrd="1" destOrd="0" presId="urn:microsoft.com/office/officeart/2008/layout/NameandTitleOrganizationalChart"/>
    <dgm:cxn modelId="{F4ED51C7-7027-4FB6-A606-0DF6E35017AE}" type="presParOf" srcId="{26A5B01C-189B-4263-9E0F-26258162A49A}" destId="{B9119BF5-3349-4744-8E97-2DB943C93581}" srcOrd="0" destOrd="0" presId="urn:microsoft.com/office/officeart/2008/layout/NameandTitleOrganizationalChart"/>
    <dgm:cxn modelId="{3A131BCF-A12E-441E-AAD1-45F0C6C9193E}" type="presParOf" srcId="{B9119BF5-3349-4744-8E97-2DB943C93581}" destId="{FE9E4CF9-E81E-4D10-8FD1-64375A610AFA}" srcOrd="0" destOrd="0" presId="urn:microsoft.com/office/officeart/2008/layout/NameandTitleOrganizationalChart"/>
    <dgm:cxn modelId="{8E8D5445-8D47-49BF-9B2B-4F525CE39F58}" type="presParOf" srcId="{FE9E4CF9-E81E-4D10-8FD1-64375A610AFA}" destId="{68DD19E0-58E8-44E9-A39E-064356409476}" srcOrd="0" destOrd="0" presId="urn:microsoft.com/office/officeart/2008/layout/NameandTitleOrganizationalChart"/>
    <dgm:cxn modelId="{8BB02810-C825-4833-AAF8-BF913C335DA0}" type="presParOf" srcId="{FE9E4CF9-E81E-4D10-8FD1-64375A610AFA}" destId="{4EB63215-7AAF-4D97-8A01-987FE82C5DB8}" srcOrd="1" destOrd="0" presId="urn:microsoft.com/office/officeart/2008/layout/NameandTitleOrganizationalChart"/>
    <dgm:cxn modelId="{A7A8E063-6F80-44B7-ADD1-5F0AB18E30E4}" type="presParOf" srcId="{FE9E4CF9-E81E-4D10-8FD1-64375A610AFA}" destId="{4B08B3D5-1766-46C7-8D39-03BCC7AA4A7A}" srcOrd="2" destOrd="0" presId="urn:microsoft.com/office/officeart/2008/layout/NameandTitleOrganizationalChart"/>
    <dgm:cxn modelId="{7A6C7073-00F2-424F-92ED-9F6373CEFA03}" type="presParOf" srcId="{B9119BF5-3349-4744-8E97-2DB943C93581}" destId="{376E8AF2-DA7A-45B2-A746-6264651B3C88}" srcOrd="1" destOrd="0" presId="urn:microsoft.com/office/officeart/2008/layout/NameandTitleOrganizationalChart"/>
    <dgm:cxn modelId="{0FBA1130-8247-4777-A520-7415B7928D38}" type="presParOf" srcId="{376E8AF2-DA7A-45B2-A746-6264651B3C88}" destId="{0352A6F9-048E-4422-BE15-4955D6C80C30}" srcOrd="0" destOrd="0" presId="urn:microsoft.com/office/officeart/2008/layout/NameandTitleOrganizationalChart"/>
    <dgm:cxn modelId="{C4343ADB-CB88-4FB3-98F2-80604814F8BC}" type="presParOf" srcId="{376E8AF2-DA7A-45B2-A746-6264651B3C88}" destId="{97D4C557-A2D5-4632-B99A-4B33A60E5309}" srcOrd="1" destOrd="0" presId="urn:microsoft.com/office/officeart/2008/layout/NameandTitleOrganizationalChart"/>
    <dgm:cxn modelId="{18CC0F1A-8DD9-4455-AD1E-B595A66ECA71}" type="presParOf" srcId="{97D4C557-A2D5-4632-B99A-4B33A60E5309}" destId="{C2C6E6F8-5F58-441B-9CCC-2430E3765D5B}" srcOrd="0" destOrd="0" presId="urn:microsoft.com/office/officeart/2008/layout/NameandTitleOrganizationalChart"/>
    <dgm:cxn modelId="{3B56E39D-4420-4EEB-BF03-A035658999DF}" type="presParOf" srcId="{C2C6E6F8-5F58-441B-9CCC-2430E3765D5B}" destId="{DA23F6B7-F9F0-49F7-8AD8-7F02FA4F6FB0}" srcOrd="0" destOrd="0" presId="urn:microsoft.com/office/officeart/2008/layout/NameandTitleOrganizationalChart"/>
    <dgm:cxn modelId="{CD6C2554-8741-4754-9191-45D45BF062F0}" type="presParOf" srcId="{C2C6E6F8-5F58-441B-9CCC-2430E3765D5B}" destId="{387367DB-E0FD-42CD-9D07-943E01243280}" srcOrd="1" destOrd="0" presId="urn:microsoft.com/office/officeart/2008/layout/NameandTitleOrganizationalChart"/>
    <dgm:cxn modelId="{43F54A0B-D08B-4AB4-9A2E-27AD717E18E6}" type="presParOf" srcId="{C2C6E6F8-5F58-441B-9CCC-2430E3765D5B}" destId="{44CBA1FA-4AD4-40B9-84A4-2BFD3A706B25}" srcOrd="2" destOrd="0" presId="urn:microsoft.com/office/officeart/2008/layout/NameandTitleOrganizationalChart"/>
    <dgm:cxn modelId="{8EB96E2C-0A05-45BC-AE92-B4B3BD89D2CA}" type="presParOf" srcId="{97D4C557-A2D5-4632-B99A-4B33A60E5309}" destId="{AD8C3560-6148-4264-8B41-C4B9A68B3D5C}" srcOrd="1" destOrd="0" presId="urn:microsoft.com/office/officeart/2008/layout/NameandTitleOrganizationalChart"/>
    <dgm:cxn modelId="{F024CF87-2A6B-422B-9C5C-D84B3D933DCD}" type="presParOf" srcId="{AD8C3560-6148-4264-8B41-C4B9A68B3D5C}" destId="{0076968C-CC24-451C-A595-81A668974D57}" srcOrd="0" destOrd="0" presId="urn:microsoft.com/office/officeart/2008/layout/NameandTitleOrganizationalChart"/>
    <dgm:cxn modelId="{8C5760B5-E35E-434E-A654-4AA8F163FD40}" type="presParOf" srcId="{AD8C3560-6148-4264-8B41-C4B9A68B3D5C}" destId="{15EA3643-1DC8-413C-9D62-9C3DBC114D48}" srcOrd="1" destOrd="0" presId="urn:microsoft.com/office/officeart/2008/layout/NameandTitleOrganizationalChart"/>
    <dgm:cxn modelId="{3C251AEE-7AE4-4F98-B2EC-4177EC298210}" type="presParOf" srcId="{15EA3643-1DC8-413C-9D62-9C3DBC114D48}" destId="{328746D9-4850-4B24-8B99-81C0DD8FD586}" srcOrd="0" destOrd="0" presId="urn:microsoft.com/office/officeart/2008/layout/NameandTitleOrganizationalChart"/>
    <dgm:cxn modelId="{3758AD91-F12E-4AAB-BD3F-48157E7D75E3}" type="presParOf" srcId="{328746D9-4850-4B24-8B99-81C0DD8FD586}" destId="{EF92C5DE-96C8-447E-AAE3-E7E7C4C284E6}" srcOrd="0" destOrd="0" presId="urn:microsoft.com/office/officeart/2008/layout/NameandTitleOrganizationalChart"/>
    <dgm:cxn modelId="{BEC5948C-CE80-42CD-B0F4-3CA0E3F1980B}" type="presParOf" srcId="{328746D9-4850-4B24-8B99-81C0DD8FD586}" destId="{4DD2F3FC-CDB1-4045-A099-BB32BC30CD1E}" srcOrd="1" destOrd="0" presId="urn:microsoft.com/office/officeart/2008/layout/NameandTitleOrganizationalChart"/>
    <dgm:cxn modelId="{550FD43C-0456-4D83-83DE-A629B11ED809}" type="presParOf" srcId="{328746D9-4850-4B24-8B99-81C0DD8FD586}" destId="{CBACD404-1643-47A7-97CA-E7997BCBB08B}" srcOrd="2" destOrd="0" presId="urn:microsoft.com/office/officeart/2008/layout/NameandTitleOrganizationalChart"/>
    <dgm:cxn modelId="{982FDFAF-C31A-4C6A-BE44-00139C0A5FD6}" type="presParOf" srcId="{15EA3643-1DC8-413C-9D62-9C3DBC114D48}" destId="{A3A5AFE8-1B12-4944-BEBA-4281C824F624}" srcOrd="1" destOrd="0" presId="urn:microsoft.com/office/officeart/2008/layout/NameandTitleOrganizationalChart"/>
    <dgm:cxn modelId="{62E3D89C-04DB-4F13-B4F3-5A54AAB6E89E}" type="presParOf" srcId="{15EA3643-1DC8-413C-9D62-9C3DBC114D48}" destId="{78A9324C-6451-4A5A-9FBB-E426360B0B2E}" srcOrd="2" destOrd="0" presId="urn:microsoft.com/office/officeart/2008/layout/NameandTitleOrganizationalChart"/>
    <dgm:cxn modelId="{458EA85A-FBA2-4FA3-B71D-2458CEC36685}" type="presParOf" srcId="{97D4C557-A2D5-4632-B99A-4B33A60E5309}" destId="{528F7061-B076-48C7-816A-985E6EBEFCF3}" srcOrd="2" destOrd="0" presId="urn:microsoft.com/office/officeart/2008/layout/NameandTitleOrganizationalChart"/>
    <dgm:cxn modelId="{AB81D760-6300-4381-B1AE-68DEE06F7E07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9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Ray Horodowicz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Quileute Nation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813E9B57-8BF9-4688-9E59-EF3F1CAD1548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Quileute Nation Human Services</a:t>
          </a:r>
          <a:endParaRPr lang="en-US" dirty="0"/>
        </a:p>
      </dgm:t>
    </dgm:pt>
    <dgm:pt modelId="{1E544739-1CC2-4FCC-8759-476D8D92EF4F}" type="parTrans" cxnId="{2E6A0087-3E29-4B76-B63D-9A7A881CC794}">
      <dgm:prSet/>
      <dgm:spPr/>
      <dgm:t>
        <a:bodyPr/>
        <a:lstStyle/>
        <a:p>
          <a:endParaRPr lang="en-US"/>
        </a:p>
      </dgm:t>
    </dgm:pt>
    <dgm:pt modelId="{E56601F0-50AE-469D-A613-F5EF3C01EFAC}" type="sibTrans" cxnId="{2E6A0087-3E29-4B76-B63D-9A7A881CC794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1200" dirty="0" smtClean="0"/>
            <a:t>Tribe OBHP Consolidated Contract (Px/MHPP/DMA)</a:t>
          </a:r>
          <a:endParaRPr lang="en-US" sz="1200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122CDDAB-2371-4855-9126-2E30CB7D7009}" type="pres">
      <dgm:prSet presAssocID="{1E544739-1CC2-4FCC-8759-476D8D92EF4F}" presName="Name37" presStyleLbl="parChTrans1D3" presStyleIdx="0" presStyleCnt="1"/>
      <dgm:spPr/>
      <dgm:t>
        <a:bodyPr/>
        <a:lstStyle/>
        <a:p>
          <a:endParaRPr lang="en-US"/>
        </a:p>
      </dgm:t>
    </dgm:pt>
    <dgm:pt modelId="{B86C7738-584D-4A19-A0E9-B4A7E8B22000}" type="pres">
      <dgm:prSet presAssocID="{813E9B57-8BF9-4688-9E59-EF3F1CAD1548}" presName="hierRoot2" presStyleCnt="0">
        <dgm:presLayoutVars>
          <dgm:hierBranch val="init"/>
        </dgm:presLayoutVars>
      </dgm:prSet>
      <dgm:spPr/>
    </dgm:pt>
    <dgm:pt modelId="{541F6B59-7A45-4019-AC90-E525D1C9FEED}" type="pres">
      <dgm:prSet presAssocID="{813E9B57-8BF9-4688-9E59-EF3F1CAD1548}" presName="rootComposite" presStyleCnt="0"/>
      <dgm:spPr/>
    </dgm:pt>
    <dgm:pt modelId="{355EAA12-A6AE-46BD-A7C4-FB599E55F2E4}" type="pres">
      <dgm:prSet presAssocID="{813E9B57-8BF9-4688-9E59-EF3F1CAD1548}" presName="rootText" presStyleLbl="node1" presStyleIdx="1" presStyleCnt="2" custScaleX="105061" custLinFactNeighborX="6850" custLinFactNeighborY="-160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0CD7260-47BA-4CAE-88F9-545E1E7654FE}" type="pres">
      <dgm:prSet presAssocID="{813E9B57-8BF9-4688-9E59-EF3F1CAD1548}" presName="titleText2" presStyleLbl="fgAcc1" presStyleIdx="1" presStyleCnt="2" custScaleX="126433" custScaleY="157903" custLinFactNeighborX="15017" custLinFactNeighborY="3138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070DE25-BA28-4153-B032-13B973BC03F5}" type="pres">
      <dgm:prSet presAssocID="{813E9B57-8BF9-4688-9E59-EF3F1CAD1548}" presName="rootConnector" presStyleLbl="node3" presStyleIdx="0" presStyleCnt="0"/>
      <dgm:spPr/>
      <dgm:t>
        <a:bodyPr/>
        <a:lstStyle/>
        <a:p>
          <a:endParaRPr lang="en-US"/>
        </a:p>
      </dgm:t>
    </dgm:pt>
    <dgm:pt modelId="{375B958A-7F71-4B84-903E-8713AB6E6393}" type="pres">
      <dgm:prSet presAssocID="{813E9B57-8BF9-4688-9E59-EF3F1CAD1548}" presName="hierChild4" presStyleCnt="0"/>
      <dgm:spPr/>
    </dgm:pt>
    <dgm:pt modelId="{4318543B-A058-4B88-B7A8-5017EE3A5D36}" type="pres">
      <dgm:prSet presAssocID="{813E9B57-8BF9-4688-9E59-EF3F1CAD1548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6FEAF1E0-C67A-459F-858E-B2FBFB83B14C}" type="presOf" srcId="{116C4451-0B77-4E41-9609-5AAA27312FE6}" destId="{68DD19E0-58E8-44E9-A39E-064356409476}" srcOrd="0" destOrd="0" presId="urn:microsoft.com/office/officeart/2008/layout/NameandTitleOrganizationalChart"/>
    <dgm:cxn modelId="{8FE9CE71-801F-4EC6-A4EF-E5FAD740BA1E}" type="presOf" srcId="{813E9B57-8BF9-4688-9E59-EF3F1CAD1548}" destId="{C070DE25-BA28-4153-B032-13B973BC03F5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9394A873-B104-4667-850D-D3875F413B1C}" type="presOf" srcId="{1E544739-1CC2-4FCC-8759-476D8D92EF4F}" destId="{122CDDAB-2371-4855-9126-2E30CB7D7009}" srcOrd="0" destOrd="0" presId="urn:microsoft.com/office/officeart/2008/layout/NameandTitleOrganizationalChart"/>
    <dgm:cxn modelId="{2E6A0087-3E29-4B76-B63D-9A7A881CC794}" srcId="{A43230F7-87A4-4681-8A7E-2F9394CC57FE}" destId="{813E9B57-8BF9-4688-9E59-EF3F1CAD1548}" srcOrd="0" destOrd="0" parTransId="{1E544739-1CC2-4FCC-8759-476D8D92EF4F}" sibTransId="{E56601F0-50AE-469D-A613-F5EF3C01EFAC}"/>
    <dgm:cxn modelId="{6CD66841-10E5-4787-9BD6-E81C9C330CAC}" type="presOf" srcId="{E56601F0-50AE-469D-A613-F5EF3C01EFAC}" destId="{30CD7260-47BA-4CAE-88F9-545E1E7654FE}" srcOrd="0" destOrd="0" presId="urn:microsoft.com/office/officeart/2008/layout/NameandTitleOrganizationalChart"/>
    <dgm:cxn modelId="{51C3C4EF-2AC5-4E35-B5ED-9BDB20A48E26}" type="presOf" srcId="{779498DE-68F5-4AA3-94DE-731736B5607B}" destId="{26A5B01C-189B-4263-9E0F-26258162A49A}" srcOrd="0" destOrd="0" presId="urn:microsoft.com/office/officeart/2008/layout/NameandTitleOrganizationalChart"/>
    <dgm:cxn modelId="{3DE92BE0-F70D-4204-A049-0D2FF24B4E10}" type="presOf" srcId="{2EB81D67-D7D0-4D3D-B4DD-A35D6809153D}" destId="{4EB63215-7AAF-4D97-8A01-987FE82C5DB8}" srcOrd="0" destOrd="0" presId="urn:microsoft.com/office/officeart/2008/layout/NameandTitleOrganizationalChart"/>
    <dgm:cxn modelId="{AE7CA280-D366-4321-835D-BB5F0C93B857}" type="presOf" srcId="{A43230F7-87A4-4681-8A7E-2F9394CC57FE}" destId="{DA23F6B7-F9F0-49F7-8AD8-7F02FA4F6FB0}" srcOrd="0" destOrd="0" presId="urn:microsoft.com/office/officeart/2008/layout/NameandTitleOrganizationalChart"/>
    <dgm:cxn modelId="{FCEE459C-92FA-406B-847D-9B14802279E2}" type="presOf" srcId="{591B8829-6551-43E8-A5F3-F171CF311CD0}" destId="{387367DB-E0FD-42CD-9D07-943E0124328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1DAFD8FD-4DA8-436F-977D-E3E2D268B510}" type="presOf" srcId="{116C4451-0B77-4E41-9609-5AAA27312FE6}" destId="{4B08B3D5-1766-46C7-8D39-03BCC7AA4A7A}" srcOrd="1" destOrd="0" presId="urn:microsoft.com/office/officeart/2008/layout/NameandTitleOrganizationalChart"/>
    <dgm:cxn modelId="{DF85A312-D1B8-43E2-B86A-4EA3BC070BA8}" type="presOf" srcId="{A43230F7-87A4-4681-8A7E-2F9394CC57FE}" destId="{44CBA1FA-4AD4-40B9-84A4-2BFD3A706B25}" srcOrd="1" destOrd="0" presId="urn:microsoft.com/office/officeart/2008/layout/NameandTitleOrganizationalChart"/>
    <dgm:cxn modelId="{77A3F358-B379-4F8C-9F2D-45AFC5AEE8CF}" type="presOf" srcId="{813E9B57-8BF9-4688-9E59-EF3F1CAD1548}" destId="{355EAA12-A6AE-46BD-A7C4-FB599E55F2E4}" srcOrd="0" destOrd="0" presId="urn:microsoft.com/office/officeart/2008/layout/NameandTitleOrganizationalChart"/>
    <dgm:cxn modelId="{5F6FD6B5-E10B-44E3-BC5E-61E6392F1011}" type="presOf" srcId="{D78F380C-9C72-48AB-A511-B03940384415}" destId="{0352A6F9-048E-4422-BE15-4955D6C80C30}" srcOrd="0" destOrd="0" presId="urn:microsoft.com/office/officeart/2008/layout/NameandTitleOrganizationalChart"/>
    <dgm:cxn modelId="{C944594F-12EC-4707-A179-514FCF8DA798}" type="presParOf" srcId="{26A5B01C-189B-4263-9E0F-26258162A49A}" destId="{B9119BF5-3349-4744-8E97-2DB943C93581}" srcOrd="0" destOrd="0" presId="urn:microsoft.com/office/officeart/2008/layout/NameandTitleOrganizationalChart"/>
    <dgm:cxn modelId="{23F05F5F-F047-4BE9-BA31-8862DD995188}" type="presParOf" srcId="{B9119BF5-3349-4744-8E97-2DB943C93581}" destId="{FE9E4CF9-E81E-4D10-8FD1-64375A610AFA}" srcOrd="0" destOrd="0" presId="urn:microsoft.com/office/officeart/2008/layout/NameandTitleOrganizationalChart"/>
    <dgm:cxn modelId="{55A8AE77-3698-4852-A75E-AC28450CB888}" type="presParOf" srcId="{FE9E4CF9-E81E-4D10-8FD1-64375A610AFA}" destId="{68DD19E0-58E8-44E9-A39E-064356409476}" srcOrd="0" destOrd="0" presId="urn:microsoft.com/office/officeart/2008/layout/NameandTitleOrganizationalChart"/>
    <dgm:cxn modelId="{AE74814A-6575-4001-B285-2C36B8C757E8}" type="presParOf" srcId="{FE9E4CF9-E81E-4D10-8FD1-64375A610AFA}" destId="{4EB63215-7AAF-4D97-8A01-987FE82C5DB8}" srcOrd="1" destOrd="0" presId="urn:microsoft.com/office/officeart/2008/layout/NameandTitleOrganizationalChart"/>
    <dgm:cxn modelId="{2C44E216-619E-4A4A-9FAF-ACC58B3A8A03}" type="presParOf" srcId="{FE9E4CF9-E81E-4D10-8FD1-64375A610AFA}" destId="{4B08B3D5-1766-46C7-8D39-03BCC7AA4A7A}" srcOrd="2" destOrd="0" presId="urn:microsoft.com/office/officeart/2008/layout/NameandTitleOrganizationalChart"/>
    <dgm:cxn modelId="{5389896A-9D80-4B2C-95C1-7F6B8DF6850D}" type="presParOf" srcId="{B9119BF5-3349-4744-8E97-2DB943C93581}" destId="{376E8AF2-DA7A-45B2-A746-6264651B3C88}" srcOrd="1" destOrd="0" presId="urn:microsoft.com/office/officeart/2008/layout/NameandTitleOrganizationalChart"/>
    <dgm:cxn modelId="{E647CDAF-965A-4AE0-BE43-D2533A6CBAEB}" type="presParOf" srcId="{376E8AF2-DA7A-45B2-A746-6264651B3C88}" destId="{0352A6F9-048E-4422-BE15-4955D6C80C30}" srcOrd="0" destOrd="0" presId="urn:microsoft.com/office/officeart/2008/layout/NameandTitleOrganizationalChart"/>
    <dgm:cxn modelId="{C08F1EB3-4B33-4CAC-9318-745DC57B4EDA}" type="presParOf" srcId="{376E8AF2-DA7A-45B2-A746-6264651B3C88}" destId="{97D4C557-A2D5-4632-B99A-4B33A60E5309}" srcOrd="1" destOrd="0" presId="urn:microsoft.com/office/officeart/2008/layout/NameandTitleOrganizationalChart"/>
    <dgm:cxn modelId="{EB4BA872-EEFC-4296-ACDC-8BEEAA802B7F}" type="presParOf" srcId="{97D4C557-A2D5-4632-B99A-4B33A60E5309}" destId="{C2C6E6F8-5F58-441B-9CCC-2430E3765D5B}" srcOrd="0" destOrd="0" presId="urn:microsoft.com/office/officeart/2008/layout/NameandTitleOrganizationalChart"/>
    <dgm:cxn modelId="{C68CED3E-7453-469A-BE70-EE90CDE443AD}" type="presParOf" srcId="{C2C6E6F8-5F58-441B-9CCC-2430E3765D5B}" destId="{DA23F6B7-F9F0-49F7-8AD8-7F02FA4F6FB0}" srcOrd="0" destOrd="0" presId="urn:microsoft.com/office/officeart/2008/layout/NameandTitleOrganizationalChart"/>
    <dgm:cxn modelId="{B9EEEBEA-0A94-4F6E-A060-DF8D09AFC73C}" type="presParOf" srcId="{C2C6E6F8-5F58-441B-9CCC-2430E3765D5B}" destId="{387367DB-E0FD-42CD-9D07-943E01243280}" srcOrd="1" destOrd="0" presId="urn:microsoft.com/office/officeart/2008/layout/NameandTitleOrganizationalChart"/>
    <dgm:cxn modelId="{EA532E3F-CDA1-425E-8B4A-0B321DB80A17}" type="presParOf" srcId="{C2C6E6F8-5F58-441B-9CCC-2430E3765D5B}" destId="{44CBA1FA-4AD4-40B9-84A4-2BFD3A706B25}" srcOrd="2" destOrd="0" presId="urn:microsoft.com/office/officeart/2008/layout/NameandTitleOrganizationalChart"/>
    <dgm:cxn modelId="{D58B1C30-37D2-4612-B816-1C526286D7D6}" type="presParOf" srcId="{97D4C557-A2D5-4632-B99A-4B33A60E5309}" destId="{AD8C3560-6148-4264-8B41-C4B9A68B3D5C}" srcOrd="1" destOrd="0" presId="urn:microsoft.com/office/officeart/2008/layout/NameandTitleOrganizationalChart"/>
    <dgm:cxn modelId="{1787AB36-FAF5-4C89-8BEF-42389F5FABB1}" type="presParOf" srcId="{AD8C3560-6148-4264-8B41-C4B9A68B3D5C}" destId="{122CDDAB-2371-4855-9126-2E30CB7D7009}" srcOrd="0" destOrd="0" presId="urn:microsoft.com/office/officeart/2008/layout/NameandTitleOrganizationalChart"/>
    <dgm:cxn modelId="{79CCED28-8E3A-4592-B765-9D0030088EA3}" type="presParOf" srcId="{AD8C3560-6148-4264-8B41-C4B9A68B3D5C}" destId="{B86C7738-584D-4A19-A0E9-B4A7E8B22000}" srcOrd="1" destOrd="0" presId="urn:microsoft.com/office/officeart/2008/layout/NameandTitleOrganizationalChart"/>
    <dgm:cxn modelId="{A57E9300-917A-4C12-92FC-47650F1DEC1E}" type="presParOf" srcId="{B86C7738-584D-4A19-A0E9-B4A7E8B22000}" destId="{541F6B59-7A45-4019-AC90-E525D1C9FEED}" srcOrd="0" destOrd="0" presId="urn:microsoft.com/office/officeart/2008/layout/NameandTitleOrganizationalChart"/>
    <dgm:cxn modelId="{490C8547-4257-4C7C-B471-4A2E3AC86FC4}" type="presParOf" srcId="{541F6B59-7A45-4019-AC90-E525D1C9FEED}" destId="{355EAA12-A6AE-46BD-A7C4-FB599E55F2E4}" srcOrd="0" destOrd="0" presId="urn:microsoft.com/office/officeart/2008/layout/NameandTitleOrganizationalChart"/>
    <dgm:cxn modelId="{8A5677D6-5D68-47B4-BCC9-6E278864C44B}" type="presParOf" srcId="{541F6B59-7A45-4019-AC90-E525D1C9FEED}" destId="{30CD7260-47BA-4CAE-88F9-545E1E7654FE}" srcOrd="1" destOrd="0" presId="urn:microsoft.com/office/officeart/2008/layout/NameandTitleOrganizationalChart"/>
    <dgm:cxn modelId="{9755EA79-570A-4356-BD3F-CFCCEA5D96ED}" type="presParOf" srcId="{541F6B59-7A45-4019-AC90-E525D1C9FEED}" destId="{C070DE25-BA28-4153-B032-13B973BC03F5}" srcOrd="2" destOrd="0" presId="urn:microsoft.com/office/officeart/2008/layout/NameandTitleOrganizationalChart"/>
    <dgm:cxn modelId="{4E888E34-A44A-47E4-AC38-155719578084}" type="presParOf" srcId="{B86C7738-584D-4A19-A0E9-B4A7E8B22000}" destId="{375B958A-7F71-4B84-903E-8713AB6E6393}" srcOrd="1" destOrd="0" presId="urn:microsoft.com/office/officeart/2008/layout/NameandTitleOrganizationalChart"/>
    <dgm:cxn modelId="{FA971179-2D60-4E1B-9696-1BCD209CC021}" type="presParOf" srcId="{B86C7738-584D-4A19-A0E9-B4A7E8B22000}" destId="{4318543B-A058-4B88-B7A8-5017EE3A5D36}" srcOrd="2" destOrd="0" presId="urn:microsoft.com/office/officeart/2008/layout/NameandTitleOrganizationalChart"/>
    <dgm:cxn modelId="{7C38FD98-9739-42CE-81E2-2D1AE7F9962A}" type="presParOf" srcId="{97D4C557-A2D5-4632-B99A-4B33A60E5309}" destId="{528F7061-B076-48C7-816A-985E6EBEFCF3}" srcOrd="2" destOrd="0" presId="urn:microsoft.com/office/officeart/2008/layout/NameandTitleOrganizationalChart"/>
    <dgm:cxn modelId="{0077D3F5-2A78-49E1-A912-74ABAD783649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Danny Highley</a:t>
          </a:r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Blue Mountain Counselling 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Coalition for Youth and Families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112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LinFactNeighborX="2720" custLinFactNeighborY="385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 custLinFactNeighborX="-2120" custLinFactNeighborY="-100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B04DDFAF-18A6-4343-9DCF-5C337B1EBE77}" type="presOf" srcId="{5041890F-8081-4E82-AF5B-6B1BF12B672F}" destId="{4DD2F3FC-CDB1-4045-A099-BB32BC30CD1E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B0599FAC-624E-4C5E-87A8-90C2DB26A004}" type="presOf" srcId="{116C4451-0B77-4E41-9609-5AAA27312FE6}" destId="{68DD19E0-58E8-44E9-A39E-064356409476}" srcOrd="0" destOrd="0" presId="urn:microsoft.com/office/officeart/2008/layout/NameandTitleOrganizationalChart"/>
    <dgm:cxn modelId="{F7EA1E76-34A4-44FB-9B21-50B4FEC56F63}" type="presOf" srcId="{2EB81D67-D7D0-4D3D-B4DD-A35D6809153D}" destId="{4EB63215-7AAF-4D97-8A01-987FE82C5DB8}" srcOrd="0" destOrd="0" presId="urn:microsoft.com/office/officeart/2008/layout/NameandTitleOrganizationalChart"/>
    <dgm:cxn modelId="{C4D06933-540A-40A4-9F05-3BECC869E50C}" type="presOf" srcId="{779498DE-68F5-4AA3-94DE-731736B5607B}" destId="{26A5B01C-189B-4263-9E0F-26258162A49A}" srcOrd="0" destOrd="0" presId="urn:microsoft.com/office/officeart/2008/layout/NameandTitleOrganizationalChart"/>
    <dgm:cxn modelId="{4AC23C25-4EC9-410D-928F-C1D75E6A7FB1}" type="presOf" srcId="{845E32C6-99CA-4BB1-A4D1-150CE7B9CD6E}" destId="{0076968C-CC24-451C-A595-81A668974D57}" srcOrd="0" destOrd="0" presId="urn:microsoft.com/office/officeart/2008/layout/NameandTitleOrganizationalChart"/>
    <dgm:cxn modelId="{D730D6D3-5726-4ACF-ADCD-B5E14828B17E}" type="presOf" srcId="{D78F380C-9C72-48AB-A511-B03940384415}" destId="{0352A6F9-048E-4422-BE15-4955D6C80C30}" srcOrd="0" destOrd="0" presId="urn:microsoft.com/office/officeart/2008/layout/NameandTitleOrganizationalChart"/>
    <dgm:cxn modelId="{F2FC88C0-017B-4FA6-A205-7E59EA749147}" type="presOf" srcId="{A43230F7-87A4-4681-8A7E-2F9394CC57FE}" destId="{44CBA1FA-4AD4-40B9-84A4-2BFD3A706B25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62EA3C29-5381-4B88-A71F-727299EDE8CF}" type="presOf" srcId="{EF4A5054-B318-48DF-BDBD-BC66FCBA6CC7}" destId="{CBACD404-1643-47A7-97CA-E7997BCBB08B}" srcOrd="1" destOrd="0" presId="urn:microsoft.com/office/officeart/2008/layout/NameandTitleOrganizationalChart"/>
    <dgm:cxn modelId="{C0669CB9-B558-4DED-AB85-E0579686DAA4}" type="presOf" srcId="{116C4451-0B77-4E41-9609-5AAA27312FE6}" destId="{4B08B3D5-1766-46C7-8D39-03BCC7AA4A7A}" srcOrd="1" destOrd="0" presId="urn:microsoft.com/office/officeart/2008/layout/NameandTitleOrganizationalChart"/>
    <dgm:cxn modelId="{E92FA13D-F2A6-4D5E-9ADE-FA899BBBF86E}" type="presOf" srcId="{591B8829-6551-43E8-A5F3-F171CF311CD0}" destId="{387367DB-E0FD-42CD-9D07-943E01243280}" srcOrd="0" destOrd="0" presId="urn:microsoft.com/office/officeart/2008/layout/NameandTitleOrganizationalChart"/>
    <dgm:cxn modelId="{125141CF-92C3-4F0C-99FC-9CA21A1EB0B2}" type="presOf" srcId="{EF4A5054-B318-48DF-BDBD-BC66FCBA6CC7}" destId="{EF92C5DE-96C8-447E-AAE3-E7E7C4C284E6}" srcOrd="0" destOrd="0" presId="urn:microsoft.com/office/officeart/2008/layout/NameandTitleOrganizationalChart"/>
    <dgm:cxn modelId="{1A1EB819-9471-4450-887E-C3EC44AA7A9D}" type="presOf" srcId="{A43230F7-87A4-4681-8A7E-2F9394CC57FE}" destId="{DA23F6B7-F9F0-49F7-8AD8-7F02FA4F6FB0}" srcOrd="0" destOrd="0" presId="urn:microsoft.com/office/officeart/2008/layout/NameandTitleOrganizationalChart"/>
    <dgm:cxn modelId="{58C32FAD-19B2-4D01-B955-19382BCA8999}" type="presParOf" srcId="{26A5B01C-189B-4263-9E0F-26258162A49A}" destId="{B9119BF5-3349-4744-8E97-2DB943C93581}" srcOrd="0" destOrd="0" presId="urn:microsoft.com/office/officeart/2008/layout/NameandTitleOrganizationalChart"/>
    <dgm:cxn modelId="{46D81565-927E-4547-BEAB-0BA9F91F17E6}" type="presParOf" srcId="{B9119BF5-3349-4744-8E97-2DB943C93581}" destId="{FE9E4CF9-E81E-4D10-8FD1-64375A610AFA}" srcOrd="0" destOrd="0" presId="urn:microsoft.com/office/officeart/2008/layout/NameandTitleOrganizationalChart"/>
    <dgm:cxn modelId="{11DDEA24-B8EF-46F5-88D0-006392969B39}" type="presParOf" srcId="{FE9E4CF9-E81E-4D10-8FD1-64375A610AFA}" destId="{68DD19E0-58E8-44E9-A39E-064356409476}" srcOrd="0" destOrd="0" presId="urn:microsoft.com/office/officeart/2008/layout/NameandTitleOrganizationalChart"/>
    <dgm:cxn modelId="{B78645E9-248E-4CCE-87DC-A2AF3A6D346C}" type="presParOf" srcId="{FE9E4CF9-E81E-4D10-8FD1-64375A610AFA}" destId="{4EB63215-7AAF-4D97-8A01-987FE82C5DB8}" srcOrd="1" destOrd="0" presId="urn:microsoft.com/office/officeart/2008/layout/NameandTitleOrganizationalChart"/>
    <dgm:cxn modelId="{344ED538-DBD3-4528-BB83-4D584E2F4092}" type="presParOf" srcId="{FE9E4CF9-E81E-4D10-8FD1-64375A610AFA}" destId="{4B08B3D5-1766-46C7-8D39-03BCC7AA4A7A}" srcOrd="2" destOrd="0" presId="urn:microsoft.com/office/officeart/2008/layout/NameandTitleOrganizationalChart"/>
    <dgm:cxn modelId="{316D26D2-7CB6-4DAA-99FA-2662054B69B2}" type="presParOf" srcId="{B9119BF5-3349-4744-8E97-2DB943C93581}" destId="{376E8AF2-DA7A-45B2-A746-6264651B3C88}" srcOrd="1" destOrd="0" presId="urn:microsoft.com/office/officeart/2008/layout/NameandTitleOrganizationalChart"/>
    <dgm:cxn modelId="{7BEF9FA9-48CE-4B3C-81AC-068230421301}" type="presParOf" srcId="{376E8AF2-DA7A-45B2-A746-6264651B3C88}" destId="{0352A6F9-048E-4422-BE15-4955D6C80C30}" srcOrd="0" destOrd="0" presId="urn:microsoft.com/office/officeart/2008/layout/NameandTitleOrganizationalChart"/>
    <dgm:cxn modelId="{1F4FE0F7-52EE-4656-9D3B-8264A54669A8}" type="presParOf" srcId="{376E8AF2-DA7A-45B2-A746-6264651B3C88}" destId="{97D4C557-A2D5-4632-B99A-4B33A60E5309}" srcOrd="1" destOrd="0" presId="urn:microsoft.com/office/officeart/2008/layout/NameandTitleOrganizationalChart"/>
    <dgm:cxn modelId="{F7D58492-C1D6-4AE0-9DEC-4BFF1C1BF260}" type="presParOf" srcId="{97D4C557-A2D5-4632-B99A-4B33A60E5309}" destId="{C2C6E6F8-5F58-441B-9CCC-2430E3765D5B}" srcOrd="0" destOrd="0" presId="urn:microsoft.com/office/officeart/2008/layout/NameandTitleOrganizationalChart"/>
    <dgm:cxn modelId="{D6ACE459-BE76-43A9-8AC3-31C48EABF6CE}" type="presParOf" srcId="{C2C6E6F8-5F58-441B-9CCC-2430E3765D5B}" destId="{DA23F6B7-F9F0-49F7-8AD8-7F02FA4F6FB0}" srcOrd="0" destOrd="0" presId="urn:microsoft.com/office/officeart/2008/layout/NameandTitleOrganizationalChart"/>
    <dgm:cxn modelId="{13A6CCFA-08FE-448D-9856-89471B4ECAF6}" type="presParOf" srcId="{C2C6E6F8-5F58-441B-9CCC-2430E3765D5B}" destId="{387367DB-E0FD-42CD-9D07-943E01243280}" srcOrd="1" destOrd="0" presId="urn:microsoft.com/office/officeart/2008/layout/NameandTitleOrganizationalChart"/>
    <dgm:cxn modelId="{3A5ED14D-7FB4-419D-BF17-0F26F984AED4}" type="presParOf" srcId="{C2C6E6F8-5F58-441B-9CCC-2430E3765D5B}" destId="{44CBA1FA-4AD4-40B9-84A4-2BFD3A706B25}" srcOrd="2" destOrd="0" presId="urn:microsoft.com/office/officeart/2008/layout/NameandTitleOrganizationalChart"/>
    <dgm:cxn modelId="{26AD2AA3-000B-44EE-8E80-5D29B16F24C3}" type="presParOf" srcId="{97D4C557-A2D5-4632-B99A-4B33A60E5309}" destId="{AD8C3560-6148-4264-8B41-C4B9A68B3D5C}" srcOrd="1" destOrd="0" presId="urn:microsoft.com/office/officeart/2008/layout/NameandTitleOrganizationalChart"/>
    <dgm:cxn modelId="{8A5D5F1F-E194-4B23-A943-70BAF62ADC5B}" type="presParOf" srcId="{AD8C3560-6148-4264-8B41-C4B9A68B3D5C}" destId="{0076968C-CC24-451C-A595-81A668974D57}" srcOrd="0" destOrd="0" presId="urn:microsoft.com/office/officeart/2008/layout/NameandTitleOrganizationalChart"/>
    <dgm:cxn modelId="{C9C29524-2267-413D-AF10-007C3EEAEB4A}" type="presParOf" srcId="{AD8C3560-6148-4264-8B41-C4B9A68B3D5C}" destId="{15EA3643-1DC8-413C-9D62-9C3DBC114D48}" srcOrd="1" destOrd="0" presId="urn:microsoft.com/office/officeart/2008/layout/NameandTitleOrganizationalChart"/>
    <dgm:cxn modelId="{ADD42563-7655-4083-9146-F73D05CE015A}" type="presParOf" srcId="{15EA3643-1DC8-413C-9D62-9C3DBC114D48}" destId="{328746D9-4850-4B24-8B99-81C0DD8FD586}" srcOrd="0" destOrd="0" presId="urn:microsoft.com/office/officeart/2008/layout/NameandTitleOrganizationalChart"/>
    <dgm:cxn modelId="{5130FF2B-5F6E-4292-AF12-DC8E20CDE1CE}" type="presParOf" srcId="{328746D9-4850-4B24-8B99-81C0DD8FD586}" destId="{EF92C5DE-96C8-447E-AAE3-E7E7C4C284E6}" srcOrd="0" destOrd="0" presId="urn:microsoft.com/office/officeart/2008/layout/NameandTitleOrganizationalChart"/>
    <dgm:cxn modelId="{C5A35DE8-9FE5-42C4-AEE3-FD5A8035E9D8}" type="presParOf" srcId="{328746D9-4850-4B24-8B99-81C0DD8FD586}" destId="{4DD2F3FC-CDB1-4045-A099-BB32BC30CD1E}" srcOrd="1" destOrd="0" presId="urn:microsoft.com/office/officeart/2008/layout/NameandTitleOrganizationalChart"/>
    <dgm:cxn modelId="{8EA2AAEA-DB53-48C4-9E90-E25D33B7CA31}" type="presParOf" srcId="{328746D9-4850-4B24-8B99-81C0DD8FD586}" destId="{CBACD404-1643-47A7-97CA-E7997BCBB08B}" srcOrd="2" destOrd="0" presId="urn:microsoft.com/office/officeart/2008/layout/NameandTitleOrganizationalChart"/>
    <dgm:cxn modelId="{E4B00B3D-7FE5-48CD-AFA9-5F7CBDC30616}" type="presParOf" srcId="{15EA3643-1DC8-413C-9D62-9C3DBC114D48}" destId="{A3A5AFE8-1B12-4944-BEBA-4281C824F624}" srcOrd="1" destOrd="0" presId="urn:microsoft.com/office/officeart/2008/layout/NameandTitleOrganizationalChart"/>
    <dgm:cxn modelId="{6A100555-F97C-407B-918F-131A35D232CF}" type="presParOf" srcId="{15EA3643-1DC8-413C-9D62-9C3DBC114D48}" destId="{78A9324C-6451-4A5A-9FBB-E426360B0B2E}" srcOrd="2" destOrd="0" presId="urn:microsoft.com/office/officeart/2008/layout/NameandTitleOrganizationalChart"/>
    <dgm:cxn modelId="{C6C86033-53F5-4030-AE9D-7CE6001DA8A7}" type="presParOf" srcId="{97D4C557-A2D5-4632-B99A-4B33A60E5309}" destId="{528F7061-B076-48C7-816A-985E6EBEFCF3}" srcOrd="2" destOrd="0" presId="urn:microsoft.com/office/officeart/2008/layout/NameandTitleOrganizationalChart"/>
    <dgm:cxn modelId="{44C10CD7-266A-450A-9DCB-87D781CF6148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0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Ray Horodowicz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Quinault Indian Nation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813E9B57-8BF9-4688-9E59-EF3F1CAD1548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Roger </a:t>
          </a:r>
          <a:r>
            <a:rPr lang="en-US" dirty="0" err="1" smtClean="0"/>
            <a:t>Saux</a:t>
          </a:r>
          <a:r>
            <a:rPr lang="en-US" dirty="0" smtClean="0"/>
            <a:t> Health Clinic</a:t>
          </a:r>
          <a:endParaRPr lang="en-US" dirty="0"/>
        </a:p>
      </dgm:t>
    </dgm:pt>
    <dgm:pt modelId="{1E544739-1CC2-4FCC-8759-476D8D92EF4F}" type="parTrans" cxnId="{2E6A0087-3E29-4B76-B63D-9A7A881CC794}">
      <dgm:prSet/>
      <dgm:spPr/>
      <dgm:t>
        <a:bodyPr/>
        <a:lstStyle/>
        <a:p>
          <a:endParaRPr lang="en-US"/>
        </a:p>
      </dgm:t>
    </dgm:pt>
    <dgm:pt modelId="{E56601F0-50AE-469D-A613-F5EF3C01EFAC}" type="sibTrans" cxnId="{2E6A0087-3E29-4B76-B63D-9A7A881CC794}">
      <dgm:prSet/>
      <dgm:spPr/>
      <dgm:t>
        <a:bodyPr/>
        <a:lstStyle/>
        <a:p>
          <a:pPr algn="ctr">
            <a:spcAft>
              <a:spcPts val="0"/>
            </a:spcAft>
          </a:pPr>
          <a:r>
            <a:rPr lang="en-US" dirty="0" smtClean="0"/>
            <a:t>Tribe OBHP</a:t>
          </a:r>
        </a:p>
        <a:p>
          <a:pPr algn="ctr">
            <a:spcAft>
              <a:spcPts val="0"/>
            </a:spcAft>
          </a:pPr>
          <a:r>
            <a:rPr lang="en-US" dirty="0" smtClean="0"/>
            <a:t>Consolidated Contract (MHPP)</a:t>
          </a:r>
          <a:endParaRPr lang="en-US" dirty="0"/>
        </a:p>
      </dgm:t>
    </dgm:pt>
    <dgm:pt modelId="{44F74F11-8688-441E-8020-640A734DBA41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Division of Chemical Dependency Program</a:t>
          </a:r>
          <a:endParaRPr lang="en-US" dirty="0"/>
        </a:p>
      </dgm:t>
    </dgm:pt>
    <dgm:pt modelId="{B47E6106-6F51-4221-99C5-C35F62E45AC7}" type="parTrans" cxnId="{B2D67406-F44B-4AC4-AC57-AE13319F71B1}">
      <dgm:prSet/>
      <dgm:spPr/>
      <dgm:t>
        <a:bodyPr/>
        <a:lstStyle/>
        <a:p>
          <a:endParaRPr lang="en-US"/>
        </a:p>
      </dgm:t>
    </dgm:pt>
    <dgm:pt modelId="{85EED80A-2465-4C90-A239-E465DB5E7D95}" type="sibTrans" cxnId="{B2D67406-F44B-4AC4-AC57-AE13319F71B1}">
      <dgm:prSet/>
      <dgm:spPr/>
      <dgm:t>
        <a:bodyPr/>
        <a:lstStyle/>
        <a:p>
          <a:pPr algn="ctr"/>
          <a:r>
            <a:rPr lang="en-US" dirty="0" smtClean="0"/>
            <a:t>Tribe OBHP Consolidated Contract (Px)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3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122CDDAB-2371-4855-9126-2E30CB7D7009}" type="pres">
      <dgm:prSet presAssocID="{1E544739-1CC2-4FCC-8759-476D8D92EF4F}" presName="Name37" presStyleLbl="parChTrans1D3" presStyleIdx="0" presStyleCnt="2"/>
      <dgm:spPr/>
      <dgm:t>
        <a:bodyPr/>
        <a:lstStyle/>
        <a:p>
          <a:endParaRPr lang="en-US"/>
        </a:p>
      </dgm:t>
    </dgm:pt>
    <dgm:pt modelId="{B86C7738-584D-4A19-A0E9-B4A7E8B22000}" type="pres">
      <dgm:prSet presAssocID="{813E9B57-8BF9-4688-9E59-EF3F1CAD1548}" presName="hierRoot2" presStyleCnt="0">
        <dgm:presLayoutVars>
          <dgm:hierBranch val="init"/>
        </dgm:presLayoutVars>
      </dgm:prSet>
      <dgm:spPr/>
    </dgm:pt>
    <dgm:pt modelId="{541F6B59-7A45-4019-AC90-E525D1C9FEED}" type="pres">
      <dgm:prSet presAssocID="{813E9B57-8BF9-4688-9E59-EF3F1CAD1548}" presName="rootComposite" presStyleCnt="0"/>
      <dgm:spPr/>
    </dgm:pt>
    <dgm:pt modelId="{355EAA12-A6AE-46BD-A7C4-FB599E55F2E4}" type="pres">
      <dgm:prSet presAssocID="{813E9B57-8BF9-4688-9E59-EF3F1CAD1548}" presName="rootText" presStyleLbl="node1" presStyleIdx="1" presStyleCnt="3" custScaleX="86863" custLinFactNeighborX="-89166" custLinFactNeighborY="447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0CD7260-47BA-4CAE-88F9-545E1E7654FE}" type="pres">
      <dgm:prSet presAssocID="{813E9B57-8BF9-4688-9E59-EF3F1CAD1548}" presName="titleText2" presStyleLbl="fgAcc1" presStyleIdx="1" presStyleCnt="3" custScaleX="115352" custScaleY="96050" custLinFactNeighborX="-12183" custLinFactNeighborY="1133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070DE25-BA28-4153-B032-13B973BC03F5}" type="pres">
      <dgm:prSet presAssocID="{813E9B57-8BF9-4688-9E59-EF3F1CAD1548}" presName="rootConnector" presStyleLbl="node3" presStyleIdx="0" presStyleCnt="0"/>
      <dgm:spPr/>
      <dgm:t>
        <a:bodyPr/>
        <a:lstStyle/>
        <a:p>
          <a:endParaRPr lang="en-US"/>
        </a:p>
      </dgm:t>
    </dgm:pt>
    <dgm:pt modelId="{375B958A-7F71-4B84-903E-8713AB6E6393}" type="pres">
      <dgm:prSet presAssocID="{813E9B57-8BF9-4688-9E59-EF3F1CAD1548}" presName="hierChild4" presStyleCnt="0"/>
      <dgm:spPr/>
    </dgm:pt>
    <dgm:pt modelId="{4318543B-A058-4B88-B7A8-5017EE3A5D36}" type="pres">
      <dgm:prSet presAssocID="{813E9B57-8BF9-4688-9E59-EF3F1CAD1548}" presName="hierChild5" presStyleCnt="0"/>
      <dgm:spPr/>
    </dgm:pt>
    <dgm:pt modelId="{37E178C4-01B5-4BF8-ABBA-2E0B72D18090}" type="pres">
      <dgm:prSet presAssocID="{B47E6106-6F51-4221-99C5-C35F62E45AC7}" presName="Name37" presStyleLbl="parChTrans1D3" presStyleIdx="1" presStyleCnt="2"/>
      <dgm:spPr/>
      <dgm:t>
        <a:bodyPr/>
        <a:lstStyle/>
        <a:p>
          <a:endParaRPr lang="en-US"/>
        </a:p>
      </dgm:t>
    </dgm:pt>
    <dgm:pt modelId="{60171088-A681-4C9B-AE2E-B1CCD5A32CF5}" type="pres">
      <dgm:prSet presAssocID="{44F74F11-8688-441E-8020-640A734DBA41}" presName="hierRoot2" presStyleCnt="0">
        <dgm:presLayoutVars>
          <dgm:hierBranch val="init"/>
        </dgm:presLayoutVars>
      </dgm:prSet>
      <dgm:spPr/>
    </dgm:pt>
    <dgm:pt modelId="{87345248-D51F-4023-B930-0FB2914A0867}" type="pres">
      <dgm:prSet presAssocID="{44F74F11-8688-441E-8020-640A734DBA41}" presName="rootComposite" presStyleCnt="0"/>
      <dgm:spPr/>
    </dgm:pt>
    <dgm:pt modelId="{05633694-5C45-4786-9DBC-C130E8220BEB}" type="pres">
      <dgm:prSet presAssocID="{44F74F11-8688-441E-8020-640A734DBA41}" presName="rootText" presStyleLbl="node1" presStyleIdx="2" presStyleCnt="3" custScaleX="11758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4736BF4-E1A1-43F3-AE22-7D6E8ADAA5B7}" type="pres">
      <dgm:prSet presAssocID="{44F74F11-8688-441E-8020-640A734DBA41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5EF8522-6AE8-494E-B1D4-169C7B52B6DC}" type="pres">
      <dgm:prSet presAssocID="{44F74F11-8688-441E-8020-640A734DBA41}" presName="rootConnector" presStyleLbl="node3" presStyleIdx="0" presStyleCnt="0"/>
      <dgm:spPr/>
      <dgm:t>
        <a:bodyPr/>
        <a:lstStyle/>
        <a:p>
          <a:endParaRPr lang="en-US"/>
        </a:p>
      </dgm:t>
    </dgm:pt>
    <dgm:pt modelId="{16CBE7D1-0277-4B06-9A95-2F70AF906BAA}" type="pres">
      <dgm:prSet presAssocID="{44F74F11-8688-441E-8020-640A734DBA41}" presName="hierChild4" presStyleCnt="0"/>
      <dgm:spPr/>
    </dgm:pt>
    <dgm:pt modelId="{FC660140-DAB6-4305-BEC8-03927738A85E}" type="pres">
      <dgm:prSet presAssocID="{44F74F11-8688-441E-8020-640A734DBA41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FDFB7398-C7B6-4DD5-8F5E-7ECE98BA3DFA}" type="presOf" srcId="{116C4451-0B77-4E41-9609-5AAA27312FE6}" destId="{4B08B3D5-1766-46C7-8D39-03BCC7AA4A7A}" srcOrd="1" destOrd="0" presId="urn:microsoft.com/office/officeart/2008/layout/NameandTitleOrganizationalChart"/>
    <dgm:cxn modelId="{4CD13CCA-F21E-4E2B-B58E-CA919C8E484D}" type="presOf" srcId="{D78F380C-9C72-48AB-A511-B03940384415}" destId="{0352A6F9-048E-4422-BE15-4955D6C80C30}" srcOrd="0" destOrd="0" presId="urn:microsoft.com/office/officeart/2008/layout/NameandTitleOrganizationalChart"/>
    <dgm:cxn modelId="{5C7E19F8-00D0-4BF5-82E3-C30BBAB6C1B6}" type="presOf" srcId="{44F74F11-8688-441E-8020-640A734DBA41}" destId="{05633694-5C45-4786-9DBC-C130E8220BEB}" srcOrd="0" destOrd="0" presId="urn:microsoft.com/office/officeart/2008/layout/NameandTitleOrganizationalChart"/>
    <dgm:cxn modelId="{162E0748-3051-4ACD-BA25-44F53AAA7F92}" type="presOf" srcId="{B47E6106-6F51-4221-99C5-C35F62E45AC7}" destId="{37E178C4-01B5-4BF8-ABBA-2E0B72D18090}" srcOrd="0" destOrd="0" presId="urn:microsoft.com/office/officeart/2008/layout/NameandTitleOrganizationalChart"/>
    <dgm:cxn modelId="{672E5913-5414-4216-A26D-EBFCFE909A4D}" type="presOf" srcId="{1E544739-1CC2-4FCC-8759-476D8D92EF4F}" destId="{122CDDAB-2371-4855-9126-2E30CB7D7009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E32112FB-862E-4B4B-ACF3-5F50FEA694DF}" type="presOf" srcId="{E56601F0-50AE-469D-A613-F5EF3C01EFAC}" destId="{30CD7260-47BA-4CAE-88F9-545E1E7654FE}" srcOrd="0" destOrd="0" presId="urn:microsoft.com/office/officeart/2008/layout/NameandTitleOrganizationalChart"/>
    <dgm:cxn modelId="{3CED12A9-08B4-4D40-BEA5-8D438871836F}" type="presOf" srcId="{A43230F7-87A4-4681-8A7E-2F9394CC57FE}" destId="{44CBA1FA-4AD4-40B9-84A4-2BFD3A706B25}" srcOrd="1" destOrd="0" presId="urn:microsoft.com/office/officeart/2008/layout/NameandTitleOrganizationalChart"/>
    <dgm:cxn modelId="{32E69EDA-59A4-47F5-9DD3-DF379A1723A9}" type="presOf" srcId="{A43230F7-87A4-4681-8A7E-2F9394CC57FE}" destId="{DA23F6B7-F9F0-49F7-8AD8-7F02FA4F6FB0}" srcOrd="0" destOrd="0" presId="urn:microsoft.com/office/officeart/2008/layout/NameandTitleOrganizationalChart"/>
    <dgm:cxn modelId="{412B3E49-7490-40F9-BDEF-F98729148ED1}" type="presOf" srcId="{813E9B57-8BF9-4688-9E59-EF3F1CAD1548}" destId="{C070DE25-BA28-4153-B032-13B973BC03F5}" srcOrd="1" destOrd="0" presId="urn:microsoft.com/office/officeart/2008/layout/NameandTitleOrganizationalChart"/>
    <dgm:cxn modelId="{0D853D5F-89B2-4500-9708-D7E1708C03B9}" type="presOf" srcId="{813E9B57-8BF9-4688-9E59-EF3F1CAD1548}" destId="{355EAA12-A6AE-46BD-A7C4-FB599E55F2E4}" srcOrd="0" destOrd="0" presId="urn:microsoft.com/office/officeart/2008/layout/NameandTitleOrganizationalChart"/>
    <dgm:cxn modelId="{801B6BD9-8E07-41CA-B85A-DA50C214E0AA}" type="presOf" srcId="{2EB81D67-D7D0-4D3D-B4DD-A35D6809153D}" destId="{4EB63215-7AAF-4D97-8A01-987FE82C5DB8}" srcOrd="0" destOrd="0" presId="urn:microsoft.com/office/officeart/2008/layout/NameandTitleOrganizationalChart"/>
    <dgm:cxn modelId="{B29DE84C-5928-469B-A2D2-40C500DDEF94}" type="presOf" srcId="{779498DE-68F5-4AA3-94DE-731736B5607B}" destId="{26A5B01C-189B-4263-9E0F-26258162A49A}" srcOrd="0" destOrd="0" presId="urn:microsoft.com/office/officeart/2008/layout/NameandTitleOrganizationalChart"/>
    <dgm:cxn modelId="{7AF7B662-8E63-4994-A3B0-B9484C675B7C}" type="presOf" srcId="{44F74F11-8688-441E-8020-640A734DBA41}" destId="{E5EF8522-6AE8-494E-B1D4-169C7B52B6DC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37D99DFF-4369-4BC0-A862-6A7AA0D73F8D}" type="presOf" srcId="{116C4451-0B77-4E41-9609-5AAA27312FE6}" destId="{68DD19E0-58E8-44E9-A39E-064356409476}" srcOrd="0" destOrd="0" presId="urn:microsoft.com/office/officeart/2008/layout/NameandTitleOrganizationalChart"/>
    <dgm:cxn modelId="{07269482-B3A2-4748-A8CA-7B4F769B2D55}" type="presOf" srcId="{591B8829-6551-43E8-A5F3-F171CF311CD0}" destId="{387367DB-E0FD-42CD-9D07-943E01243280}" srcOrd="0" destOrd="0" presId="urn:microsoft.com/office/officeart/2008/layout/NameandTitleOrganizationalChart"/>
    <dgm:cxn modelId="{B2D67406-F44B-4AC4-AC57-AE13319F71B1}" srcId="{A43230F7-87A4-4681-8A7E-2F9394CC57FE}" destId="{44F74F11-8688-441E-8020-640A734DBA41}" srcOrd="1" destOrd="0" parTransId="{B47E6106-6F51-4221-99C5-C35F62E45AC7}" sibTransId="{85EED80A-2465-4C90-A239-E465DB5E7D95}"/>
    <dgm:cxn modelId="{316B3DAC-164C-4E2A-83B9-B16D77B76D80}" type="presOf" srcId="{85EED80A-2465-4C90-A239-E465DB5E7D95}" destId="{04736BF4-E1A1-43F3-AE22-7D6E8ADAA5B7}" srcOrd="0" destOrd="0" presId="urn:microsoft.com/office/officeart/2008/layout/NameandTitleOrganizationalChart"/>
    <dgm:cxn modelId="{2E6A0087-3E29-4B76-B63D-9A7A881CC794}" srcId="{A43230F7-87A4-4681-8A7E-2F9394CC57FE}" destId="{813E9B57-8BF9-4688-9E59-EF3F1CAD1548}" srcOrd="0" destOrd="0" parTransId="{1E544739-1CC2-4FCC-8759-476D8D92EF4F}" sibTransId="{E56601F0-50AE-469D-A613-F5EF3C01EFAC}"/>
    <dgm:cxn modelId="{FBC39D26-BF4C-492D-BF53-DD3AA71CE0D4}" type="presParOf" srcId="{26A5B01C-189B-4263-9E0F-26258162A49A}" destId="{B9119BF5-3349-4744-8E97-2DB943C93581}" srcOrd="0" destOrd="0" presId="urn:microsoft.com/office/officeart/2008/layout/NameandTitleOrganizationalChart"/>
    <dgm:cxn modelId="{0D11D166-F852-4C36-AD9E-DAFBFFEB8C22}" type="presParOf" srcId="{B9119BF5-3349-4744-8E97-2DB943C93581}" destId="{FE9E4CF9-E81E-4D10-8FD1-64375A610AFA}" srcOrd="0" destOrd="0" presId="urn:microsoft.com/office/officeart/2008/layout/NameandTitleOrganizationalChart"/>
    <dgm:cxn modelId="{06EE4614-A4F2-490F-8853-1F08CB7FD878}" type="presParOf" srcId="{FE9E4CF9-E81E-4D10-8FD1-64375A610AFA}" destId="{68DD19E0-58E8-44E9-A39E-064356409476}" srcOrd="0" destOrd="0" presId="urn:microsoft.com/office/officeart/2008/layout/NameandTitleOrganizationalChart"/>
    <dgm:cxn modelId="{B3C29C8D-1D3F-4C14-9E0C-2AD95B75BA2A}" type="presParOf" srcId="{FE9E4CF9-E81E-4D10-8FD1-64375A610AFA}" destId="{4EB63215-7AAF-4D97-8A01-987FE82C5DB8}" srcOrd="1" destOrd="0" presId="urn:microsoft.com/office/officeart/2008/layout/NameandTitleOrganizationalChart"/>
    <dgm:cxn modelId="{0CF767A6-CF66-4175-ADA8-32516D0045C7}" type="presParOf" srcId="{FE9E4CF9-E81E-4D10-8FD1-64375A610AFA}" destId="{4B08B3D5-1766-46C7-8D39-03BCC7AA4A7A}" srcOrd="2" destOrd="0" presId="urn:microsoft.com/office/officeart/2008/layout/NameandTitleOrganizationalChart"/>
    <dgm:cxn modelId="{A9C23DD1-FCD6-459E-8400-BE1C93E07ADF}" type="presParOf" srcId="{B9119BF5-3349-4744-8E97-2DB943C93581}" destId="{376E8AF2-DA7A-45B2-A746-6264651B3C88}" srcOrd="1" destOrd="0" presId="urn:microsoft.com/office/officeart/2008/layout/NameandTitleOrganizationalChart"/>
    <dgm:cxn modelId="{60353960-E7F0-4C0D-BE8C-97D76734DC64}" type="presParOf" srcId="{376E8AF2-DA7A-45B2-A746-6264651B3C88}" destId="{0352A6F9-048E-4422-BE15-4955D6C80C30}" srcOrd="0" destOrd="0" presId="urn:microsoft.com/office/officeart/2008/layout/NameandTitleOrganizationalChart"/>
    <dgm:cxn modelId="{A21013D5-BF64-4F29-92B8-8DB99DFB8987}" type="presParOf" srcId="{376E8AF2-DA7A-45B2-A746-6264651B3C88}" destId="{97D4C557-A2D5-4632-B99A-4B33A60E5309}" srcOrd="1" destOrd="0" presId="urn:microsoft.com/office/officeart/2008/layout/NameandTitleOrganizationalChart"/>
    <dgm:cxn modelId="{37983211-51B0-4ECB-AB2B-18C70EE38E0B}" type="presParOf" srcId="{97D4C557-A2D5-4632-B99A-4B33A60E5309}" destId="{C2C6E6F8-5F58-441B-9CCC-2430E3765D5B}" srcOrd="0" destOrd="0" presId="urn:microsoft.com/office/officeart/2008/layout/NameandTitleOrganizationalChart"/>
    <dgm:cxn modelId="{8CEA8BCA-453E-42D5-82A5-A40CCBBAF287}" type="presParOf" srcId="{C2C6E6F8-5F58-441B-9CCC-2430E3765D5B}" destId="{DA23F6B7-F9F0-49F7-8AD8-7F02FA4F6FB0}" srcOrd="0" destOrd="0" presId="urn:microsoft.com/office/officeart/2008/layout/NameandTitleOrganizationalChart"/>
    <dgm:cxn modelId="{E878BC8E-D3D9-46C1-9F47-836AC8986A03}" type="presParOf" srcId="{C2C6E6F8-5F58-441B-9CCC-2430E3765D5B}" destId="{387367DB-E0FD-42CD-9D07-943E01243280}" srcOrd="1" destOrd="0" presId="urn:microsoft.com/office/officeart/2008/layout/NameandTitleOrganizationalChart"/>
    <dgm:cxn modelId="{953D6173-C4DD-4C06-96B0-AAFDD53240BF}" type="presParOf" srcId="{C2C6E6F8-5F58-441B-9CCC-2430E3765D5B}" destId="{44CBA1FA-4AD4-40B9-84A4-2BFD3A706B25}" srcOrd="2" destOrd="0" presId="urn:microsoft.com/office/officeart/2008/layout/NameandTitleOrganizationalChart"/>
    <dgm:cxn modelId="{FE0A02BA-9EA6-4BE7-953D-124FB2049A1E}" type="presParOf" srcId="{97D4C557-A2D5-4632-B99A-4B33A60E5309}" destId="{AD8C3560-6148-4264-8B41-C4B9A68B3D5C}" srcOrd="1" destOrd="0" presId="urn:microsoft.com/office/officeart/2008/layout/NameandTitleOrganizationalChart"/>
    <dgm:cxn modelId="{E5777C13-EFD2-422A-A782-CAC17B650793}" type="presParOf" srcId="{AD8C3560-6148-4264-8B41-C4B9A68B3D5C}" destId="{122CDDAB-2371-4855-9126-2E30CB7D7009}" srcOrd="0" destOrd="0" presId="urn:microsoft.com/office/officeart/2008/layout/NameandTitleOrganizationalChart"/>
    <dgm:cxn modelId="{E6544F78-0ACB-4D63-97AE-46DD68059CB2}" type="presParOf" srcId="{AD8C3560-6148-4264-8B41-C4B9A68B3D5C}" destId="{B86C7738-584D-4A19-A0E9-B4A7E8B22000}" srcOrd="1" destOrd="0" presId="urn:microsoft.com/office/officeart/2008/layout/NameandTitleOrganizationalChart"/>
    <dgm:cxn modelId="{24B9ED71-1908-4D46-87A2-69C6D340971D}" type="presParOf" srcId="{B86C7738-584D-4A19-A0E9-B4A7E8B22000}" destId="{541F6B59-7A45-4019-AC90-E525D1C9FEED}" srcOrd="0" destOrd="0" presId="urn:microsoft.com/office/officeart/2008/layout/NameandTitleOrganizationalChart"/>
    <dgm:cxn modelId="{EB638F83-116C-4791-BC79-9E9B5281B985}" type="presParOf" srcId="{541F6B59-7A45-4019-AC90-E525D1C9FEED}" destId="{355EAA12-A6AE-46BD-A7C4-FB599E55F2E4}" srcOrd="0" destOrd="0" presId="urn:microsoft.com/office/officeart/2008/layout/NameandTitleOrganizationalChart"/>
    <dgm:cxn modelId="{8CBF2D65-6DA7-456E-B496-A09410DE6196}" type="presParOf" srcId="{541F6B59-7A45-4019-AC90-E525D1C9FEED}" destId="{30CD7260-47BA-4CAE-88F9-545E1E7654FE}" srcOrd="1" destOrd="0" presId="urn:microsoft.com/office/officeart/2008/layout/NameandTitleOrganizationalChart"/>
    <dgm:cxn modelId="{1BD74A0A-0F99-4E1D-B37B-0D3DB9E19EBE}" type="presParOf" srcId="{541F6B59-7A45-4019-AC90-E525D1C9FEED}" destId="{C070DE25-BA28-4153-B032-13B973BC03F5}" srcOrd="2" destOrd="0" presId="urn:microsoft.com/office/officeart/2008/layout/NameandTitleOrganizationalChart"/>
    <dgm:cxn modelId="{B7063A2E-A449-458E-9CD7-C9140913616A}" type="presParOf" srcId="{B86C7738-584D-4A19-A0E9-B4A7E8B22000}" destId="{375B958A-7F71-4B84-903E-8713AB6E6393}" srcOrd="1" destOrd="0" presId="urn:microsoft.com/office/officeart/2008/layout/NameandTitleOrganizationalChart"/>
    <dgm:cxn modelId="{BB7C5307-FD12-4A1B-B94E-B1E3F2970CC5}" type="presParOf" srcId="{B86C7738-584D-4A19-A0E9-B4A7E8B22000}" destId="{4318543B-A058-4B88-B7A8-5017EE3A5D36}" srcOrd="2" destOrd="0" presId="urn:microsoft.com/office/officeart/2008/layout/NameandTitleOrganizationalChart"/>
    <dgm:cxn modelId="{E527F67C-9B04-42D5-810A-BFACB91D8A7B}" type="presParOf" srcId="{AD8C3560-6148-4264-8B41-C4B9A68B3D5C}" destId="{37E178C4-01B5-4BF8-ABBA-2E0B72D18090}" srcOrd="2" destOrd="0" presId="urn:microsoft.com/office/officeart/2008/layout/NameandTitleOrganizationalChart"/>
    <dgm:cxn modelId="{D93BB560-882F-4362-B6A7-17414F4A82DA}" type="presParOf" srcId="{AD8C3560-6148-4264-8B41-C4B9A68B3D5C}" destId="{60171088-A681-4C9B-AE2E-B1CCD5A32CF5}" srcOrd="3" destOrd="0" presId="urn:microsoft.com/office/officeart/2008/layout/NameandTitleOrganizationalChart"/>
    <dgm:cxn modelId="{881CD190-345F-4472-BB06-A4F591B9A773}" type="presParOf" srcId="{60171088-A681-4C9B-AE2E-B1CCD5A32CF5}" destId="{87345248-D51F-4023-B930-0FB2914A0867}" srcOrd="0" destOrd="0" presId="urn:microsoft.com/office/officeart/2008/layout/NameandTitleOrganizationalChart"/>
    <dgm:cxn modelId="{D7DB5D0B-85B9-4DBA-A529-BAA8A1978941}" type="presParOf" srcId="{87345248-D51F-4023-B930-0FB2914A0867}" destId="{05633694-5C45-4786-9DBC-C130E8220BEB}" srcOrd="0" destOrd="0" presId="urn:microsoft.com/office/officeart/2008/layout/NameandTitleOrganizationalChart"/>
    <dgm:cxn modelId="{331B895A-FA69-47AC-874F-6B95521B7F6B}" type="presParOf" srcId="{87345248-D51F-4023-B930-0FB2914A0867}" destId="{04736BF4-E1A1-43F3-AE22-7D6E8ADAA5B7}" srcOrd="1" destOrd="0" presId="urn:microsoft.com/office/officeart/2008/layout/NameandTitleOrganizationalChart"/>
    <dgm:cxn modelId="{44DA2A0C-CC3A-4E41-BF81-CE1D6FB02848}" type="presParOf" srcId="{87345248-D51F-4023-B930-0FB2914A0867}" destId="{E5EF8522-6AE8-494E-B1D4-169C7B52B6DC}" srcOrd="2" destOrd="0" presId="urn:microsoft.com/office/officeart/2008/layout/NameandTitleOrganizationalChart"/>
    <dgm:cxn modelId="{DB67173D-81FE-4BA9-9224-694FE36E07DF}" type="presParOf" srcId="{60171088-A681-4C9B-AE2E-B1CCD5A32CF5}" destId="{16CBE7D1-0277-4B06-9A95-2F70AF906BAA}" srcOrd="1" destOrd="0" presId="urn:microsoft.com/office/officeart/2008/layout/NameandTitleOrganizationalChart"/>
    <dgm:cxn modelId="{F84DA45A-2BD8-40E8-BE4F-CE5648DB19BB}" type="presParOf" srcId="{60171088-A681-4C9B-AE2E-B1CCD5A32CF5}" destId="{FC660140-DAB6-4305-BEC8-03927738A85E}" srcOrd="2" destOrd="0" presId="urn:microsoft.com/office/officeart/2008/layout/NameandTitleOrganizationalChart"/>
    <dgm:cxn modelId="{C6509990-7993-41E4-B61D-422768262CF1}" type="presParOf" srcId="{97D4C557-A2D5-4632-B99A-4B33A60E5309}" destId="{528F7061-B076-48C7-816A-985E6EBEFCF3}" srcOrd="2" destOrd="0" presId="urn:microsoft.com/office/officeart/2008/layout/NameandTitleOrganizationalChart"/>
    <dgm:cxn modelId="{59C150B0-2C5F-40F6-BCFE-B3A4A6EAA829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1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Lizzie Miller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Samish Indian Nation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Samish Indian Nation Education Program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Samish Px</a:t>
          </a:r>
          <a:endParaRPr lang="en-US" dirty="0"/>
        </a:p>
      </dgm:t>
    </dgm:pt>
    <dgm:pt modelId="{3C53C0CE-85BD-4238-9BAE-81B82BED6685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err="1" smtClean="0"/>
            <a:t>Chelángen</a:t>
          </a:r>
          <a:r>
            <a:rPr lang="en-US" dirty="0" smtClean="0"/>
            <a:t> Department</a:t>
          </a:r>
          <a:endParaRPr lang="en-US" dirty="0"/>
        </a:p>
      </dgm:t>
    </dgm:pt>
    <dgm:pt modelId="{B8F1B6AE-49BD-401A-A732-6622AE8A85F7}" type="parTrans" cxnId="{F0567156-0213-4DE7-9C36-C4E0178A7F25}">
      <dgm:prSet/>
      <dgm:spPr/>
      <dgm:t>
        <a:bodyPr/>
        <a:lstStyle/>
        <a:p>
          <a:endParaRPr lang="en-US"/>
        </a:p>
      </dgm:t>
    </dgm:pt>
    <dgm:pt modelId="{278BBB37-3E74-4E9E-80D9-711BDD6B49D1}" type="sibTrans" cxnId="{F0567156-0213-4DE7-9C36-C4E0178A7F25}">
      <dgm:prSet/>
      <dgm:spPr/>
      <dgm:t>
        <a:bodyPr/>
        <a:lstStyle/>
        <a:p>
          <a:r>
            <a:rPr lang="en-US" dirty="0" smtClean="0"/>
            <a:t>Samish MHPP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3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2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3" custScaleX="111503" custLinFactNeighborX="985" custLinFactNeighborY="-39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3" custLinFactNeighborX="-2564" custLinFactNeighborY="1094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1075570D-8358-4877-9414-DCE10C3A2495}" type="pres">
      <dgm:prSet presAssocID="{B8F1B6AE-49BD-401A-A732-6622AE8A85F7}" presName="Name37" presStyleLbl="parChTrans1D3" presStyleIdx="1" presStyleCnt="2"/>
      <dgm:spPr/>
      <dgm:t>
        <a:bodyPr/>
        <a:lstStyle/>
        <a:p>
          <a:endParaRPr lang="en-US"/>
        </a:p>
      </dgm:t>
    </dgm:pt>
    <dgm:pt modelId="{542685A8-7E61-4680-9909-C960CA04A7C5}" type="pres">
      <dgm:prSet presAssocID="{3C53C0CE-85BD-4238-9BAE-81B82BED6685}" presName="hierRoot2" presStyleCnt="0">
        <dgm:presLayoutVars>
          <dgm:hierBranch val="init"/>
        </dgm:presLayoutVars>
      </dgm:prSet>
      <dgm:spPr/>
    </dgm:pt>
    <dgm:pt modelId="{1AEAAD34-3D62-4805-A5E8-7FD05F8C5936}" type="pres">
      <dgm:prSet presAssocID="{3C53C0CE-85BD-4238-9BAE-81B82BED6685}" presName="rootComposite" presStyleCnt="0"/>
      <dgm:spPr/>
    </dgm:pt>
    <dgm:pt modelId="{957AC6AB-1D6B-428C-909A-0D55B5A8ED9B}" type="pres">
      <dgm:prSet presAssocID="{3C53C0CE-85BD-4238-9BAE-81B82BED6685}" presName="rootText" presStyleLbl="node1" presStyleIdx="2" presStyleCnt="3" custScaleX="1055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F6B5D7B-EA42-4015-A569-180C762D153D}" type="pres">
      <dgm:prSet presAssocID="{3C53C0CE-85BD-4238-9BAE-81B82BED6685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A66178A-5DF7-4E09-B8D7-296DDD6AF64A}" type="pres">
      <dgm:prSet presAssocID="{3C53C0CE-85BD-4238-9BAE-81B82BED6685}" presName="rootConnector" presStyleLbl="node3" presStyleIdx="0" presStyleCnt="0"/>
      <dgm:spPr/>
      <dgm:t>
        <a:bodyPr/>
        <a:lstStyle/>
        <a:p>
          <a:endParaRPr lang="en-US"/>
        </a:p>
      </dgm:t>
    </dgm:pt>
    <dgm:pt modelId="{68B95EAC-A384-4C33-86F8-73171AAF5970}" type="pres">
      <dgm:prSet presAssocID="{3C53C0CE-85BD-4238-9BAE-81B82BED6685}" presName="hierChild4" presStyleCnt="0"/>
      <dgm:spPr/>
    </dgm:pt>
    <dgm:pt modelId="{B8F92BC1-B754-484F-8D7D-22A4B960C447}" type="pres">
      <dgm:prSet presAssocID="{3C53C0CE-85BD-4238-9BAE-81B82BED6685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3BA77EB0-FCF3-45AB-B084-972A9284E0ED}" type="presOf" srcId="{2EB81D67-D7D0-4D3D-B4DD-A35D6809153D}" destId="{4EB63215-7AAF-4D97-8A01-987FE82C5DB8}" srcOrd="0" destOrd="0" presId="urn:microsoft.com/office/officeart/2008/layout/NameandTitleOrganizationalChart"/>
    <dgm:cxn modelId="{38B935AA-7856-4BFA-BAD7-15DDEB54D725}" type="presOf" srcId="{A43230F7-87A4-4681-8A7E-2F9394CC57FE}" destId="{DA23F6B7-F9F0-49F7-8AD8-7F02FA4F6FB0}" srcOrd="0" destOrd="0" presId="urn:microsoft.com/office/officeart/2008/layout/NameandTitleOrganizationalChart"/>
    <dgm:cxn modelId="{BE7C6453-BA76-4C58-B067-3AE7FA5FBB10}" type="presOf" srcId="{A43230F7-87A4-4681-8A7E-2F9394CC57FE}" destId="{44CBA1FA-4AD4-40B9-84A4-2BFD3A706B25}" srcOrd="1" destOrd="0" presId="urn:microsoft.com/office/officeart/2008/layout/NameandTitleOrganizationalChart"/>
    <dgm:cxn modelId="{F6E944A0-E487-4464-AAD2-C3F2476A94C5}" type="presOf" srcId="{3C53C0CE-85BD-4238-9BAE-81B82BED6685}" destId="{1A66178A-5DF7-4E09-B8D7-296DDD6AF64A}" srcOrd="1" destOrd="0" presId="urn:microsoft.com/office/officeart/2008/layout/NameandTitleOrganizationalChart"/>
    <dgm:cxn modelId="{D309169B-1734-4270-8F71-2A66AC06FF6D}" type="presOf" srcId="{591B8829-6551-43E8-A5F3-F171CF311CD0}" destId="{387367DB-E0FD-42CD-9D07-943E01243280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F0567156-0213-4DE7-9C36-C4E0178A7F25}" srcId="{A43230F7-87A4-4681-8A7E-2F9394CC57FE}" destId="{3C53C0CE-85BD-4238-9BAE-81B82BED6685}" srcOrd="1" destOrd="0" parTransId="{B8F1B6AE-49BD-401A-A732-6622AE8A85F7}" sibTransId="{278BBB37-3E74-4E9E-80D9-711BDD6B49D1}"/>
    <dgm:cxn modelId="{071B8BEF-546E-4DE3-A7DD-C4EC5FEC0CBC}" type="presOf" srcId="{EF4A5054-B318-48DF-BDBD-BC66FCBA6CC7}" destId="{CBACD404-1643-47A7-97CA-E7997BCBB08B}" srcOrd="1" destOrd="0" presId="urn:microsoft.com/office/officeart/2008/layout/NameandTitleOrganizationalChart"/>
    <dgm:cxn modelId="{4D7B841B-5D6D-4044-B777-8E83C626D138}" type="presOf" srcId="{116C4451-0B77-4E41-9609-5AAA27312FE6}" destId="{4B08B3D5-1766-46C7-8D39-03BCC7AA4A7A}" srcOrd="1" destOrd="0" presId="urn:microsoft.com/office/officeart/2008/layout/NameandTitleOrganizationalChart"/>
    <dgm:cxn modelId="{42FB3539-8397-47F7-912E-F1DB26D325D3}" type="presOf" srcId="{779498DE-68F5-4AA3-94DE-731736B5607B}" destId="{26A5B01C-189B-4263-9E0F-26258162A49A}" srcOrd="0" destOrd="0" presId="urn:microsoft.com/office/officeart/2008/layout/NameandTitleOrganizationalChart"/>
    <dgm:cxn modelId="{27089C39-8A64-406D-BD08-FF55E1FFBD09}" type="presOf" srcId="{5041890F-8081-4E82-AF5B-6B1BF12B672F}" destId="{4DD2F3FC-CDB1-4045-A099-BB32BC30CD1E}" srcOrd="0" destOrd="0" presId="urn:microsoft.com/office/officeart/2008/layout/NameandTitleOrganizationalChart"/>
    <dgm:cxn modelId="{DFF222B4-D86F-424C-92C0-5B835D018E75}" type="presOf" srcId="{3C53C0CE-85BD-4238-9BAE-81B82BED6685}" destId="{957AC6AB-1D6B-428C-909A-0D55B5A8ED9B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BFD28D9F-CACF-46F2-9AEE-2453675024FD}" type="presOf" srcId="{B8F1B6AE-49BD-401A-A732-6622AE8A85F7}" destId="{1075570D-8358-4877-9414-DCE10C3A2495}" srcOrd="0" destOrd="0" presId="urn:microsoft.com/office/officeart/2008/layout/NameandTitleOrganizationalChart"/>
    <dgm:cxn modelId="{74E870E6-7064-444C-920E-42FE86589C2A}" type="presOf" srcId="{278BBB37-3E74-4E9E-80D9-711BDD6B49D1}" destId="{5F6B5D7B-EA42-4015-A569-180C762D153D}" srcOrd="0" destOrd="0" presId="urn:microsoft.com/office/officeart/2008/layout/NameandTitleOrganizationalChart"/>
    <dgm:cxn modelId="{F976510E-6664-46BD-9527-3B3C50F88538}" type="presOf" srcId="{845E32C6-99CA-4BB1-A4D1-150CE7B9CD6E}" destId="{0076968C-CC24-451C-A595-81A668974D57}" srcOrd="0" destOrd="0" presId="urn:microsoft.com/office/officeart/2008/layout/NameandTitleOrganizationalChart"/>
    <dgm:cxn modelId="{80619890-2E2D-46DA-905C-EB180DD54508}" type="presOf" srcId="{116C4451-0B77-4E41-9609-5AAA27312FE6}" destId="{68DD19E0-58E8-44E9-A39E-064356409476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64AAF6D1-6ECA-4C87-836D-F4CCF7F5167C}" type="presOf" srcId="{EF4A5054-B318-48DF-BDBD-BC66FCBA6CC7}" destId="{EF92C5DE-96C8-447E-AAE3-E7E7C4C284E6}" srcOrd="0" destOrd="0" presId="urn:microsoft.com/office/officeart/2008/layout/NameandTitleOrganizationalChart"/>
    <dgm:cxn modelId="{323A56B2-7ED5-45AE-A5BB-09DEE7102AA2}" type="presOf" srcId="{D78F380C-9C72-48AB-A511-B03940384415}" destId="{0352A6F9-048E-4422-BE15-4955D6C80C30}" srcOrd="0" destOrd="0" presId="urn:microsoft.com/office/officeart/2008/layout/NameandTitleOrganizationalChart"/>
    <dgm:cxn modelId="{872F674A-C692-4F97-AA6A-E43BD2689B5B}" type="presParOf" srcId="{26A5B01C-189B-4263-9E0F-26258162A49A}" destId="{B9119BF5-3349-4744-8E97-2DB943C93581}" srcOrd="0" destOrd="0" presId="urn:microsoft.com/office/officeart/2008/layout/NameandTitleOrganizationalChart"/>
    <dgm:cxn modelId="{D4218D68-0826-4972-B92E-1DC6A2E8218E}" type="presParOf" srcId="{B9119BF5-3349-4744-8E97-2DB943C93581}" destId="{FE9E4CF9-E81E-4D10-8FD1-64375A610AFA}" srcOrd="0" destOrd="0" presId="urn:microsoft.com/office/officeart/2008/layout/NameandTitleOrganizationalChart"/>
    <dgm:cxn modelId="{3318C1FA-BBAF-44E3-A9AA-F4D75703FD40}" type="presParOf" srcId="{FE9E4CF9-E81E-4D10-8FD1-64375A610AFA}" destId="{68DD19E0-58E8-44E9-A39E-064356409476}" srcOrd="0" destOrd="0" presId="urn:microsoft.com/office/officeart/2008/layout/NameandTitleOrganizationalChart"/>
    <dgm:cxn modelId="{1C489220-02D0-4FBE-AE69-4F4723B2EF66}" type="presParOf" srcId="{FE9E4CF9-E81E-4D10-8FD1-64375A610AFA}" destId="{4EB63215-7AAF-4D97-8A01-987FE82C5DB8}" srcOrd="1" destOrd="0" presId="urn:microsoft.com/office/officeart/2008/layout/NameandTitleOrganizationalChart"/>
    <dgm:cxn modelId="{9449FECA-FEFD-454F-AE8E-F38A120C8F8E}" type="presParOf" srcId="{FE9E4CF9-E81E-4D10-8FD1-64375A610AFA}" destId="{4B08B3D5-1766-46C7-8D39-03BCC7AA4A7A}" srcOrd="2" destOrd="0" presId="urn:microsoft.com/office/officeart/2008/layout/NameandTitleOrganizationalChart"/>
    <dgm:cxn modelId="{2E55BFB1-D624-4AE2-9933-F622532F7E58}" type="presParOf" srcId="{B9119BF5-3349-4744-8E97-2DB943C93581}" destId="{376E8AF2-DA7A-45B2-A746-6264651B3C88}" srcOrd="1" destOrd="0" presId="urn:microsoft.com/office/officeart/2008/layout/NameandTitleOrganizationalChart"/>
    <dgm:cxn modelId="{48E02F71-C22C-494D-A877-14A177C173F0}" type="presParOf" srcId="{376E8AF2-DA7A-45B2-A746-6264651B3C88}" destId="{0352A6F9-048E-4422-BE15-4955D6C80C30}" srcOrd="0" destOrd="0" presId="urn:microsoft.com/office/officeart/2008/layout/NameandTitleOrganizationalChart"/>
    <dgm:cxn modelId="{B92EF997-9230-4BF9-922F-1AA74284AFAD}" type="presParOf" srcId="{376E8AF2-DA7A-45B2-A746-6264651B3C88}" destId="{97D4C557-A2D5-4632-B99A-4B33A60E5309}" srcOrd="1" destOrd="0" presId="urn:microsoft.com/office/officeart/2008/layout/NameandTitleOrganizationalChart"/>
    <dgm:cxn modelId="{E6B8D102-04C7-4A6B-A6B7-2FC53779148C}" type="presParOf" srcId="{97D4C557-A2D5-4632-B99A-4B33A60E5309}" destId="{C2C6E6F8-5F58-441B-9CCC-2430E3765D5B}" srcOrd="0" destOrd="0" presId="urn:microsoft.com/office/officeart/2008/layout/NameandTitleOrganizationalChart"/>
    <dgm:cxn modelId="{AA601A09-48FC-41EB-BB5D-BBF3881455E4}" type="presParOf" srcId="{C2C6E6F8-5F58-441B-9CCC-2430E3765D5B}" destId="{DA23F6B7-F9F0-49F7-8AD8-7F02FA4F6FB0}" srcOrd="0" destOrd="0" presId="urn:microsoft.com/office/officeart/2008/layout/NameandTitleOrganizationalChart"/>
    <dgm:cxn modelId="{0CBA2C28-1947-4040-B9F8-05DBCFCCB11C}" type="presParOf" srcId="{C2C6E6F8-5F58-441B-9CCC-2430E3765D5B}" destId="{387367DB-E0FD-42CD-9D07-943E01243280}" srcOrd="1" destOrd="0" presId="urn:microsoft.com/office/officeart/2008/layout/NameandTitleOrganizationalChart"/>
    <dgm:cxn modelId="{34972BBF-5D56-4A73-A068-C9DE06542471}" type="presParOf" srcId="{C2C6E6F8-5F58-441B-9CCC-2430E3765D5B}" destId="{44CBA1FA-4AD4-40B9-84A4-2BFD3A706B25}" srcOrd="2" destOrd="0" presId="urn:microsoft.com/office/officeart/2008/layout/NameandTitleOrganizationalChart"/>
    <dgm:cxn modelId="{BA5AC24A-95A6-4999-8AD9-F329BA2B307B}" type="presParOf" srcId="{97D4C557-A2D5-4632-B99A-4B33A60E5309}" destId="{AD8C3560-6148-4264-8B41-C4B9A68B3D5C}" srcOrd="1" destOrd="0" presId="urn:microsoft.com/office/officeart/2008/layout/NameandTitleOrganizationalChart"/>
    <dgm:cxn modelId="{1791233F-123D-4707-A4FD-A0A700385292}" type="presParOf" srcId="{AD8C3560-6148-4264-8B41-C4B9A68B3D5C}" destId="{0076968C-CC24-451C-A595-81A668974D57}" srcOrd="0" destOrd="0" presId="urn:microsoft.com/office/officeart/2008/layout/NameandTitleOrganizationalChart"/>
    <dgm:cxn modelId="{22930722-DA44-4D59-83A9-76250A61A7F6}" type="presParOf" srcId="{AD8C3560-6148-4264-8B41-C4B9A68B3D5C}" destId="{15EA3643-1DC8-413C-9D62-9C3DBC114D48}" srcOrd="1" destOrd="0" presId="urn:microsoft.com/office/officeart/2008/layout/NameandTitleOrganizationalChart"/>
    <dgm:cxn modelId="{79EF2A97-08E2-4870-9CD5-3EC52F691039}" type="presParOf" srcId="{15EA3643-1DC8-413C-9D62-9C3DBC114D48}" destId="{328746D9-4850-4B24-8B99-81C0DD8FD586}" srcOrd="0" destOrd="0" presId="urn:microsoft.com/office/officeart/2008/layout/NameandTitleOrganizationalChart"/>
    <dgm:cxn modelId="{4E05FFFA-C4B3-4B48-AA67-F397496A1E56}" type="presParOf" srcId="{328746D9-4850-4B24-8B99-81C0DD8FD586}" destId="{EF92C5DE-96C8-447E-AAE3-E7E7C4C284E6}" srcOrd="0" destOrd="0" presId="urn:microsoft.com/office/officeart/2008/layout/NameandTitleOrganizationalChart"/>
    <dgm:cxn modelId="{1617E5F3-D33E-4C1B-B25F-5E14C96B3BC3}" type="presParOf" srcId="{328746D9-4850-4B24-8B99-81C0DD8FD586}" destId="{4DD2F3FC-CDB1-4045-A099-BB32BC30CD1E}" srcOrd="1" destOrd="0" presId="urn:microsoft.com/office/officeart/2008/layout/NameandTitleOrganizationalChart"/>
    <dgm:cxn modelId="{41DFE13B-894D-468D-98B0-2F2FADE37B26}" type="presParOf" srcId="{328746D9-4850-4B24-8B99-81C0DD8FD586}" destId="{CBACD404-1643-47A7-97CA-E7997BCBB08B}" srcOrd="2" destOrd="0" presId="urn:microsoft.com/office/officeart/2008/layout/NameandTitleOrganizationalChart"/>
    <dgm:cxn modelId="{B42A7774-A332-467E-8645-0FD748A3D1FD}" type="presParOf" srcId="{15EA3643-1DC8-413C-9D62-9C3DBC114D48}" destId="{A3A5AFE8-1B12-4944-BEBA-4281C824F624}" srcOrd="1" destOrd="0" presId="urn:microsoft.com/office/officeart/2008/layout/NameandTitleOrganizationalChart"/>
    <dgm:cxn modelId="{C17EA586-F8DA-4F62-925C-0E04A912700E}" type="presParOf" srcId="{15EA3643-1DC8-413C-9D62-9C3DBC114D48}" destId="{78A9324C-6451-4A5A-9FBB-E426360B0B2E}" srcOrd="2" destOrd="0" presId="urn:microsoft.com/office/officeart/2008/layout/NameandTitleOrganizationalChart"/>
    <dgm:cxn modelId="{BCCFE375-5F88-4149-BCB7-2C282C0D9500}" type="presParOf" srcId="{AD8C3560-6148-4264-8B41-C4B9A68B3D5C}" destId="{1075570D-8358-4877-9414-DCE10C3A2495}" srcOrd="2" destOrd="0" presId="urn:microsoft.com/office/officeart/2008/layout/NameandTitleOrganizationalChart"/>
    <dgm:cxn modelId="{EFC1EA74-5214-49E2-8147-436CD3826DC3}" type="presParOf" srcId="{AD8C3560-6148-4264-8B41-C4B9A68B3D5C}" destId="{542685A8-7E61-4680-9909-C960CA04A7C5}" srcOrd="3" destOrd="0" presId="urn:microsoft.com/office/officeart/2008/layout/NameandTitleOrganizationalChart"/>
    <dgm:cxn modelId="{094EED5F-C021-438A-8179-753282AA528E}" type="presParOf" srcId="{542685A8-7E61-4680-9909-C960CA04A7C5}" destId="{1AEAAD34-3D62-4805-A5E8-7FD05F8C5936}" srcOrd="0" destOrd="0" presId="urn:microsoft.com/office/officeart/2008/layout/NameandTitleOrganizationalChart"/>
    <dgm:cxn modelId="{0A7014D1-94DE-46FB-AB0D-FA08AFA83E72}" type="presParOf" srcId="{1AEAAD34-3D62-4805-A5E8-7FD05F8C5936}" destId="{957AC6AB-1D6B-428C-909A-0D55B5A8ED9B}" srcOrd="0" destOrd="0" presId="urn:microsoft.com/office/officeart/2008/layout/NameandTitleOrganizationalChart"/>
    <dgm:cxn modelId="{55BD982F-F2BB-48B0-B780-6D9AC522169A}" type="presParOf" srcId="{1AEAAD34-3D62-4805-A5E8-7FD05F8C5936}" destId="{5F6B5D7B-EA42-4015-A569-180C762D153D}" srcOrd="1" destOrd="0" presId="urn:microsoft.com/office/officeart/2008/layout/NameandTitleOrganizationalChart"/>
    <dgm:cxn modelId="{D7244527-7558-4589-988F-CF754B88BDB0}" type="presParOf" srcId="{1AEAAD34-3D62-4805-A5E8-7FD05F8C5936}" destId="{1A66178A-5DF7-4E09-B8D7-296DDD6AF64A}" srcOrd="2" destOrd="0" presId="urn:microsoft.com/office/officeart/2008/layout/NameandTitleOrganizationalChart"/>
    <dgm:cxn modelId="{0F6D7C4A-8F43-4A39-B262-D48518775985}" type="presParOf" srcId="{542685A8-7E61-4680-9909-C960CA04A7C5}" destId="{68B95EAC-A384-4C33-86F8-73171AAF5970}" srcOrd="1" destOrd="0" presId="urn:microsoft.com/office/officeart/2008/layout/NameandTitleOrganizationalChart"/>
    <dgm:cxn modelId="{A3036C06-CD6D-41DC-AD97-988E6C6BEE43}" type="presParOf" srcId="{542685A8-7E61-4680-9909-C960CA04A7C5}" destId="{B8F92BC1-B754-484F-8D7D-22A4B960C447}" srcOrd="2" destOrd="0" presId="urn:microsoft.com/office/officeart/2008/layout/NameandTitleOrganizationalChart"/>
    <dgm:cxn modelId="{5C527DE0-BEF8-4C91-B81D-3D45C497656A}" type="presParOf" srcId="{97D4C557-A2D5-4632-B99A-4B33A60E5309}" destId="{528F7061-B076-48C7-816A-985E6EBEFCF3}" srcOrd="2" destOrd="0" presId="urn:microsoft.com/office/officeart/2008/layout/NameandTitleOrganizationalChart"/>
    <dgm:cxn modelId="{DBCD413E-7E0A-4854-9858-33649727DF71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2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Lizzie Miller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Sauk-Suiattle Indian Tribe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Youth Recreational/Cultural Program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Sauk-Suiattle Px</a:t>
          </a:r>
          <a:endParaRPr lang="en-US" dirty="0"/>
        </a:p>
      </dgm:t>
    </dgm:pt>
    <dgm:pt modelId="{3C53C0CE-85BD-4238-9BAE-81B82BED6685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Health &amp; Social Services Department (H&amp;SS) Behavioral Health Clinic: Behavioral Health and Chemical Dependency (MHPP)</a:t>
          </a:r>
          <a:endParaRPr lang="en-US" dirty="0"/>
        </a:p>
      </dgm:t>
    </dgm:pt>
    <dgm:pt modelId="{B8F1B6AE-49BD-401A-A732-6622AE8A85F7}" type="parTrans" cxnId="{F0567156-0213-4DE7-9C36-C4E0178A7F25}">
      <dgm:prSet/>
      <dgm:spPr/>
      <dgm:t>
        <a:bodyPr/>
        <a:lstStyle/>
        <a:p>
          <a:endParaRPr lang="en-US"/>
        </a:p>
      </dgm:t>
    </dgm:pt>
    <dgm:pt modelId="{278BBB37-3E74-4E9E-80D9-711BDD6B49D1}" type="sibTrans" cxnId="{F0567156-0213-4DE7-9C36-C4E0178A7F25}">
      <dgm:prSet/>
      <dgm:spPr/>
      <dgm:t>
        <a:bodyPr/>
        <a:lstStyle/>
        <a:p>
          <a:r>
            <a:rPr lang="en-US" dirty="0" smtClean="0"/>
            <a:t>Sauk-Suiattle MHPP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3" custScaleX="82873" custLinFactNeighborX="8304" custLinFactNeighborY="-333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2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3" custScaleX="129400" custLinFactNeighborX="985" custLinFactNeighborY="-39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3" custLinFactNeighborX="-2564" custLinFactNeighborY="1094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1075570D-8358-4877-9414-DCE10C3A2495}" type="pres">
      <dgm:prSet presAssocID="{B8F1B6AE-49BD-401A-A732-6622AE8A85F7}" presName="Name37" presStyleLbl="parChTrans1D3" presStyleIdx="1" presStyleCnt="2"/>
      <dgm:spPr/>
      <dgm:t>
        <a:bodyPr/>
        <a:lstStyle/>
        <a:p>
          <a:endParaRPr lang="en-US"/>
        </a:p>
      </dgm:t>
    </dgm:pt>
    <dgm:pt modelId="{542685A8-7E61-4680-9909-C960CA04A7C5}" type="pres">
      <dgm:prSet presAssocID="{3C53C0CE-85BD-4238-9BAE-81B82BED6685}" presName="hierRoot2" presStyleCnt="0">
        <dgm:presLayoutVars>
          <dgm:hierBranch val="init"/>
        </dgm:presLayoutVars>
      </dgm:prSet>
      <dgm:spPr/>
    </dgm:pt>
    <dgm:pt modelId="{1AEAAD34-3D62-4805-A5E8-7FD05F8C5936}" type="pres">
      <dgm:prSet presAssocID="{3C53C0CE-85BD-4238-9BAE-81B82BED6685}" presName="rootComposite" presStyleCnt="0"/>
      <dgm:spPr/>
    </dgm:pt>
    <dgm:pt modelId="{957AC6AB-1D6B-428C-909A-0D55B5A8ED9B}" type="pres">
      <dgm:prSet presAssocID="{3C53C0CE-85BD-4238-9BAE-81B82BED6685}" presName="rootText" presStyleLbl="node1" presStyleIdx="2" presStyleCnt="3" custScaleX="20663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F6B5D7B-EA42-4015-A569-180C762D153D}" type="pres">
      <dgm:prSet presAssocID="{3C53C0CE-85BD-4238-9BAE-81B82BED6685}" presName="titleText2" presStyleLbl="fgAcc1" presStyleIdx="2" presStyleCnt="3" custScaleX="114916" custLinFactNeighborX="46844" custLinFactNeighborY="985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A66178A-5DF7-4E09-B8D7-296DDD6AF64A}" type="pres">
      <dgm:prSet presAssocID="{3C53C0CE-85BD-4238-9BAE-81B82BED6685}" presName="rootConnector" presStyleLbl="node3" presStyleIdx="0" presStyleCnt="0"/>
      <dgm:spPr/>
      <dgm:t>
        <a:bodyPr/>
        <a:lstStyle/>
        <a:p>
          <a:endParaRPr lang="en-US"/>
        </a:p>
      </dgm:t>
    </dgm:pt>
    <dgm:pt modelId="{68B95EAC-A384-4C33-86F8-73171AAF5970}" type="pres">
      <dgm:prSet presAssocID="{3C53C0CE-85BD-4238-9BAE-81B82BED6685}" presName="hierChild4" presStyleCnt="0"/>
      <dgm:spPr/>
    </dgm:pt>
    <dgm:pt modelId="{B8F92BC1-B754-484F-8D7D-22A4B960C447}" type="pres">
      <dgm:prSet presAssocID="{3C53C0CE-85BD-4238-9BAE-81B82BED6685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544D33EC-89BF-4CA1-8FED-E214E90D75C7}" type="presOf" srcId="{3C53C0CE-85BD-4238-9BAE-81B82BED6685}" destId="{957AC6AB-1D6B-428C-909A-0D55B5A8ED9B}" srcOrd="0" destOrd="0" presId="urn:microsoft.com/office/officeart/2008/layout/NameandTitleOrganizationalChart"/>
    <dgm:cxn modelId="{8DE7309B-1A5C-4E61-BE56-9142C3002ED5}" type="presOf" srcId="{116C4451-0B77-4E41-9609-5AAA27312FE6}" destId="{4B08B3D5-1766-46C7-8D39-03BCC7AA4A7A}" srcOrd="1" destOrd="0" presId="urn:microsoft.com/office/officeart/2008/layout/NameandTitleOrganizationalChart"/>
    <dgm:cxn modelId="{FC80181D-7D30-42E7-94FD-B37053A0DB24}" type="presOf" srcId="{278BBB37-3E74-4E9E-80D9-711BDD6B49D1}" destId="{5F6B5D7B-EA42-4015-A569-180C762D153D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4CD6E759-B965-4D92-90BE-CE020F838C1E}" type="presOf" srcId="{3C53C0CE-85BD-4238-9BAE-81B82BED6685}" destId="{1A66178A-5DF7-4E09-B8D7-296DDD6AF64A}" srcOrd="1" destOrd="0" presId="urn:microsoft.com/office/officeart/2008/layout/NameandTitleOrganizationalChart"/>
    <dgm:cxn modelId="{A7C31BE8-AE7F-49C0-A64A-44C7770DF572}" type="presOf" srcId="{5041890F-8081-4E82-AF5B-6B1BF12B672F}" destId="{4DD2F3FC-CDB1-4045-A099-BB32BC30CD1E}" srcOrd="0" destOrd="0" presId="urn:microsoft.com/office/officeart/2008/layout/NameandTitleOrganizationalChart"/>
    <dgm:cxn modelId="{F0567156-0213-4DE7-9C36-C4E0178A7F25}" srcId="{A43230F7-87A4-4681-8A7E-2F9394CC57FE}" destId="{3C53C0CE-85BD-4238-9BAE-81B82BED6685}" srcOrd="1" destOrd="0" parTransId="{B8F1B6AE-49BD-401A-A732-6622AE8A85F7}" sibTransId="{278BBB37-3E74-4E9E-80D9-711BDD6B49D1}"/>
    <dgm:cxn modelId="{367FBE7F-FAB3-4B3D-AB35-9FC4963623FF}" type="presOf" srcId="{A43230F7-87A4-4681-8A7E-2F9394CC57FE}" destId="{44CBA1FA-4AD4-40B9-84A4-2BFD3A706B25}" srcOrd="1" destOrd="0" presId="urn:microsoft.com/office/officeart/2008/layout/NameandTitleOrganizationalChart"/>
    <dgm:cxn modelId="{181F34D0-ED2E-4A51-8EA8-14668B39910F}" type="presOf" srcId="{116C4451-0B77-4E41-9609-5AAA27312FE6}" destId="{68DD19E0-58E8-44E9-A39E-064356409476}" srcOrd="0" destOrd="0" presId="urn:microsoft.com/office/officeart/2008/layout/NameandTitleOrganizationalChart"/>
    <dgm:cxn modelId="{D8973FF1-FD80-4031-9962-45CD5A706F9F}" type="presOf" srcId="{779498DE-68F5-4AA3-94DE-731736B5607B}" destId="{26A5B01C-189B-4263-9E0F-26258162A49A}" srcOrd="0" destOrd="0" presId="urn:microsoft.com/office/officeart/2008/layout/NameandTitleOrganizationalChart"/>
    <dgm:cxn modelId="{DE20618B-A504-43F8-A07B-2737E8154EC9}" type="presOf" srcId="{B8F1B6AE-49BD-401A-A732-6622AE8A85F7}" destId="{1075570D-8358-4877-9414-DCE10C3A2495}" srcOrd="0" destOrd="0" presId="urn:microsoft.com/office/officeart/2008/layout/NameandTitleOrganizationalChart"/>
    <dgm:cxn modelId="{52CC5A5E-85C8-484B-8860-4862BB7B29FA}" type="presOf" srcId="{A43230F7-87A4-4681-8A7E-2F9394CC57FE}" destId="{DA23F6B7-F9F0-49F7-8AD8-7F02FA4F6FB0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AA4AE085-CAE5-4F50-A371-A8DE7DAC8EA0}" type="presOf" srcId="{EF4A5054-B318-48DF-BDBD-BC66FCBA6CC7}" destId="{CBACD404-1643-47A7-97CA-E7997BCBB08B}" srcOrd="1" destOrd="0" presId="urn:microsoft.com/office/officeart/2008/layout/NameandTitleOrganizationalChart"/>
    <dgm:cxn modelId="{3B750B3E-BD66-49DA-8A18-1AEB8EEB9F73}" type="presOf" srcId="{EF4A5054-B318-48DF-BDBD-BC66FCBA6CC7}" destId="{EF92C5DE-96C8-447E-AAE3-E7E7C4C284E6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4A242A1D-F771-4CFE-8DBA-91155A0A4BE4}" type="presOf" srcId="{2EB81D67-D7D0-4D3D-B4DD-A35D6809153D}" destId="{4EB63215-7AAF-4D97-8A01-987FE82C5DB8}" srcOrd="0" destOrd="0" presId="urn:microsoft.com/office/officeart/2008/layout/NameandTitleOrganizationalChart"/>
    <dgm:cxn modelId="{1EB8B30B-38FB-431C-8205-1792FC0A49DC}" type="presOf" srcId="{D78F380C-9C72-48AB-A511-B03940384415}" destId="{0352A6F9-048E-4422-BE15-4955D6C80C30}" srcOrd="0" destOrd="0" presId="urn:microsoft.com/office/officeart/2008/layout/NameandTitleOrganizationalChart"/>
    <dgm:cxn modelId="{1062415B-B724-4F79-B809-F1BF4D033D39}" type="presOf" srcId="{591B8829-6551-43E8-A5F3-F171CF311CD0}" destId="{387367DB-E0FD-42CD-9D07-943E01243280}" srcOrd="0" destOrd="0" presId="urn:microsoft.com/office/officeart/2008/layout/NameandTitleOrganizationalChart"/>
    <dgm:cxn modelId="{5B30FBB5-4539-44ED-B139-AC214FD32316}" type="presOf" srcId="{845E32C6-99CA-4BB1-A4D1-150CE7B9CD6E}" destId="{0076968C-CC24-451C-A595-81A668974D57}" srcOrd="0" destOrd="0" presId="urn:microsoft.com/office/officeart/2008/layout/NameandTitleOrganizationalChart"/>
    <dgm:cxn modelId="{6283E99A-A197-44A6-8DD1-92C8170BD739}" type="presParOf" srcId="{26A5B01C-189B-4263-9E0F-26258162A49A}" destId="{B9119BF5-3349-4744-8E97-2DB943C93581}" srcOrd="0" destOrd="0" presId="urn:microsoft.com/office/officeart/2008/layout/NameandTitleOrganizationalChart"/>
    <dgm:cxn modelId="{2D3C1918-EC1A-4865-8E89-FB9F7CA23C4A}" type="presParOf" srcId="{B9119BF5-3349-4744-8E97-2DB943C93581}" destId="{FE9E4CF9-E81E-4D10-8FD1-64375A610AFA}" srcOrd="0" destOrd="0" presId="urn:microsoft.com/office/officeart/2008/layout/NameandTitleOrganizationalChart"/>
    <dgm:cxn modelId="{4D6537F8-3FD0-457A-AA78-58CD17D84BBC}" type="presParOf" srcId="{FE9E4CF9-E81E-4D10-8FD1-64375A610AFA}" destId="{68DD19E0-58E8-44E9-A39E-064356409476}" srcOrd="0" destOrd="0" presId="urn:microsoft.com/office/officeart/2008/layout/NameandTitleOrganizationalChart"/>
    <dgm:cxn modelId="{A2F3FE1A-1B5D-4F9A-814E-9FE573DB3485}" type="presParOf" srcId="{FE9E4CF9-E81E-4D10-8FD1-64375A610AFA}" destId="{4EB63215-7AAF-4D97-8A01-987FE82C5DB8}" srcOrd="1" destOrd="0" presId="urn:microsoft.com/office/officeart/2008/layout/NameandTitleOrganizationalChart"/>
    <dgm:cxn modelId="{E69BF6B6-E7B3-4F31-AE56-54FF81C267E2}" type="presParOf" srcId="{FE9E4CF9-E81E-4D10-8FD1-64375A610AFA}" destId="{4B08B3D5-1766-46C7-8D39-03BCC7AA4A7A}" srcOrd="2" destOrd="0" presId="urn:microsoft.com/office/officeart/2008/layout/NameandTitleOrganizationalChart"/>
    <dgm:cxn modelId="{EC7477FB-563C-40CB-81C9-BE5EA92021DE}" type="presParOf" srcId="{B9119BF5-3349-4744-8E97-2DB943C93581}" destId="{376E8AF2-DA7A-45B2-A746-6264651B3C88}" srcOrd="1" destOrd="0" presId="urn:microsoft.com/office/officeart/2008/layout/NameandTitleOrganizationalChart"/>
    <dgm:cxn modelId="{72ED6E66-E5EE-4BF0-8FF8-915BCECB32FC}" type="presParOf" srcId="{376E8AF2-DA7A-45B2-A746-6264651B3C88}" destId="{0352A6F9-048E-4422-BE15-4955D6C80C30}" srcOrd="0" destOrd="0" presId="urn:microsoft.com/office/officeart/2008/layout/NameandTitleOrganizationalChart"/>
    <dgm:cxn modelId="{FABCB974-0827-43C3-9507-B2B77F44FE9B}" type="presParOf" srcId="{376E8AF2-DA7A-45B2-A746-6264651B3C88}" destId="{97D4C557-A2D5-4632-B99A-4B33A60E5309}" srcOrd="1" destOrd="0" presId="urn:microsoft.com/office/officeart/2008/layout/NameandTitleOrganizationalChart"/>
    <dgm:cxn modelId="{A41FF090-8A5B-4059-BDAB-CA39D38B0E06}" type="presParOf" srcId="{97D4C557-A2D5-4632-B99A-4B33A60E5309}" destId="{C2C6E6F8-5F58-441B-9CCC-2430E3765D5B}" srcOrd="0" destOrd="0" presId="urn:microsoft.com/office/officeart/2008/layout/NameandTitleOrganizationalChart"/>
    <dgm:cxn modelId="{A730751B-47E0-4B94-8D9A-256611D83384}" type="presParOf" srcId="{C2C6E6F8-5F58-441B-9CCC-2430E3765D5B}" destId="{DA23F6B7-F9F0-49F7-8AD8-7F02FA4F6FB0}" srcOrd="0" destOrd="0" presId="urn:microsoft.com/office/officeart/2008/layout/NameandTitleOrganizationalChart"/>
    <dgm:cxn modelId="{66EBEB43-F42E-49FD-915D-C676C710B335}" type="presParOf" srcId="{C2C6E6F8-5F58-441B-9CCC-2430E3765D5B}" destId="{387367DB-E0FD-42CD-9D07-943E01243280}" srcOrd="1" destOrd="0" presId="urn:microsoft.com/office/officeart/2008/layout/NameandTitleOrganizationalChart"/>
    <dgm:cxn modelId="{AC4AEEFD-84A5-461C-ABD8-4EDEA941B103}" type="presParOf" srcId="{C2C6E6F8-5F58-441B-9CCC-2430E3765D5B}" destId="{44CBA1FA-4AD4-40B9-84A4-2BFD3A706B25}" srcOrd="2" destOrd="0" presId="urn:microsoft.com/office/officeart/2008/layout/NameandTitleOrganizationalChart"/>
    <dgm:cxn modelId="{F087A992-E706-46B6-BED0-44591C9365E8}" type="presParOf" srcId="{97D4C557-A2D5-4632-B99A-4B33A60E5309}" destId="{AD8C3560-6148-4264-8B41-C4B9A68B3D5C}" srcOrd="1" destOrd="0" presId="urn:microsoft.com/office/officeart/2008/layout/NameandTitleOrganizationalChart"/>
    <dgm:cxn modelId="{8A2C41F9-137E-45DA-8A4E-C2D452CDDD4A}" type="presParOf" srcId="{AD8C3560-6148-4264-8B41-C4B9A68B3D5C}" destId="{0076968C-CC24-451C-A595-81A668974D57}" srcOrd="0" destOrd="0" presId="urn:microsoft.com/office/officeart/2008/layout/NameandTitleOrganizationalChart"/>
    <dgm:cxn modelId="{8AAD638B-4120-4DD0-935A-F67A385CF3E9}" type="presParOf" srcId="{AD8C3560-6148-4264-8B41-C4B9A68B3D5C}" destId="{15EA3643-1DC8-413C-9D62-9C3DBC114D48}" srcOrd="1" destOrd="0" presId="urn:microsoft.com/office/officeart/2008/layout/NameandTitleOrganizationalChart"/>
    <dgm:cxn modelId="{50CD97DB-5534-41A5-9534-50E2D23599BD}" type="presParOf" srcId="{15EA3643-1DC8-413C-9D62-9C3DBC114D48}" destId="{328746D9-4850-4B24-8B99-81C0DD8FD586}" srcOrd="0" destOrd="0" presId="urn:microsoft.com/office/officeart/2008/layout/NameandTitleOrganizationalChart"/>
    <dgm:cxn modelId="{4805D7A0-5A8B-4DF8-807C-FC5B09A8DEB8}" type="presParOf" srcId="{328746D9-4850-4B24-8B99-81C0DD8FD586}" destId="{EF92C5DE-96C8-447E-AAE3-E7E7C4C284E6}" srcOrd="0" destOrd="0" presId="urn:microsoft.com/office/officeart/2008/layout/NameandTitleOrganizationalChart"/>
    <dgm:cxn modelId="{68A8743E-3BBD-4396-BEDF-FD8D52D3D8B0}" type="presParOf" srcId="{328746D9-4850-4B24-8B99-81C0DD8FD586}" destId="{4DD2F3FC-CDB1-4045-A099-BB32BC30CD1E}" srcOrd="1" destOrd="0" presId="urn:microsoft.com/office/officeart/2008/layout/NameandTitleOrganizationalChart"/>
    <dgm:cxn modelId="{A77D5042-57CD-4260-9D89-B5BACDCC31DD}" type="presParOf" srcId="{328746D9-4850-4B24-8B99-81C0DD8FD586}" destId="{CBACD404-1643-47A7-97CA-E7997BCBB08B}" srcOrd="2" destOrd="0" presId="urn:microsoft.com/office/officeart/2008/layout/NameandTitleOrganizationalChart"/>
    <dgm:cxn modelId="{FD6D129C-C932-47F2-BA26-F003189FBF7D}" type="presParOf" srcId="{15EA3643-1DC8-413C-9D62-9C3DBC114D48}" destId="{A3A5AFE8-1B12-4944-BEBA-4281C824F624}" srcOrd="1" destOrd="0" presId="urn:microsoft.com/office/officeart/2008/layout/NameandTitleOrganizationalChart"/>
    <dgm:cxn modelId="{750DB858-AF98-45F1-923A-220C305362F2}" type="presParOf" srcId="{15EA3643-1DC8-413C-9D62-9C3DBC114D48}" destId="{78A9324C-6451-4A5A-9FBB-E426360B0B2E}" srcOrd="2" destOrd="0" presId="urn:microsoft.com/office/officeart/2008/layout/NameandTitleOrganizationalChart"/>
    <dgm:cxn modelId="{9CE10137-19B2-4DDB-ADFB-5ACA1979AADA}" type="presParOf" srcId="{AD8C3560-6148-4264-8B41-C4B9A68B3D5C}" destId="{1075570D-8358-4877-9414-DCE10C3A2495}" srcOrd="2" destOrd="0" presId="urn:microsoft.com/office/officeart/2008/layout/NameandTitleOrganizationalChart"/>
    <dgm:cxn modelId="{6A0FF488-CCB3-404F-B489-BE8B2F9FF9FA}" type="presParOf" srcId="{AD8C3560-6148-4264-8B41-C4B9A68B3D5C}" destId="{542685A8-7E61-4680-9909-C960CA04A7C5}" srcOrd="3" destOrd="0" presId="urn:microsoft.com/office/officeart/2008/layout/NameandTitleOrganizationalChart"/>
    <dgm:cxn modelId="{6317BFB1-7687-4812-970E-EFF9AADA038C}" type="presParOf" srcId="{542685A8-7E61-4680-9909-C960CA04A7C5}" destId="{1AEAAD34-3D62-4805-A5E8-7FD05F8C5936}" srcOrd="0" destOrd="0" presId="urn:microsoft.com/office/officeart/2008/layout/NameandTitleOrganizationalChart"/>
    <dgm:cxn modelId="{2D8D3097-3FE0-4DD2-B8C7-78F812889F18}" type="presParOf" srcId="{1AEAAD34-3D62-4805-A5E8-7FD05F8C5936}" destId="{957AC6AB-1D6B-428C-909A-0D55B5A8ED9B}" srcOrd="0" destOrd="0" presId="urn:microsoft.com/office/officeart/2008/layout/NameandTitleOrganizationalChart"/>
    <dgm:cxn modelId="{1D34EA6D-3579-4D47-BFF2-CEC735179CA6}" type="presParOf" srcId="{1AEAAD34-3D62-4805-A5E8-7FD05F8C5936}" destId="{5F6B5D7B-EA42-4015-A569-180C762D153D}" srcOrd="1" destOrd="0" presId="urn:microsoft.com/office/officeart/2008/layout/NameandTitleOrganizationalChart"/>
    <dgm:cxn modelId="{A1CA4BBF-425D-4AD1-B34C-4F542A3B5F97}" type="presParOf" srcId="{1AEAAD34-3D62-4805-A5E8-7FD05F8C5936}" destId="{1A66178A-5DF7-4E09-B8D7-296DDD6AF64A}" srcOrd="2" destOrd="0" presId="urn:microsoft.com/office/officeart/2008/layout/NameandTitleOrganizationalChart"/>
    <dgm:cxn modelId="{5C5219F9-DAC3-4728-B36D-F8F052DA458B}" type="presParOf" srcId="{542685A8-7E61-4680-9909-C960CA04A7C5}" destId="{68B95EAC-A384-4C33-86F8-73171AAF5970}" srcOrd="1" destOrd="0" presId="urn:microsoft.com/office/officeart/2008/layout/NameandTitleOrganizationalChart"/>
    <dgm:cxn modelId="{589DD770-DBC6-46CB-A186-BA9C25B9B5C5}" type="presParOf" srcId="{542685A8-7E61-4680-9909-C960CA04A7C5}" destId="{B8F92BC1-B754-484F-8D7D-22A4B960C447}" srcOrd="2" destOrd="0" presId="urn:microsoft.com/office/officeart/2008/layout/NameandTitleOrganizationalChart"/>
    <dgm:cxn modelId="{F4B7544C-7C67-4BD8-84B2-F55BA8428DC8}" type="presParOf" srcId="{97D4C557-A2D5-4632-B99A-4B33A60E5309}" destId="{528F7061-B076-48C7-816A-985E6EBEFCF3}" srcOrd="2" destOrd="0" presId="urn:microsoft.com/office/officeart/2008/layout/NameandTitleOrganizationalChart"/>
    <dgm:cxn modelId="{D317D125-C0D7-4962-9C12-56D448C768ED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3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Ivon Urquilla</a:t>
          </a:r>
          <a:endParaRPr lang="en-US" dirty="0"/>
        </a:p>
      </dgm:t>
    </dgm:pt>
    <dgm:pt modelId="{17A3F5F9-4B8A-4C54-9313-067A45DA5AAC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Shoalwater</a:t>
          </a:r>
          <a:r>
            <a:rPr lang="en-US" dirty="0" smtClean="0"/>
            <a:t> Bay Tribe</a:t>
          </a:r>
          <a:endParaRPr lang="en-US" dirty="0"/>
        </a:p>
      </dgm:t>
    </dgm:pt>
    <dgm:pt modelId="{0A806F2F-54B3-470C-AE8F-AF071A634FA8}" type="parTrans" cxnId="{5584DF64-975C-4EDC-98EA-0CDE9165D69F}">
      <dgm:prSet/>
      <dgm:spPr/>
      <dgm:t>
        <a:bodyPr/>
        <a:lstStyle/>
        <a:p>
          <a:endParaRPr lang="en-US"/>
        </a:p>
      </dgm:t>
    </dgm:pt>
    <dgm:pt modelId="{CEDAC84E-6031-41EA-B497-8418E11C7821}" type="sibTrans" cxnId="{5584DF64-975C-4EDC-98EA-0CDE9165D69F}">
      <dgm:prSet/>
      <dgm:spPr/>
      <dgm:t>
        <a:bodyPr/>
        <a:lstStyle/>
        <a:p>
          <a:r>
            <a:rPr lang="en-US" dirty="0" smtClean="0"/>
            <a:t>Tribe G2G Contract</a:t>
          </a:r>
          <a:endParaRPr lang="en-US" dirty="0"/>
        </a:p>
      </dgm:t>
    </dgm:pt>
    <dgm:pt modelId="{8C13460B-96A6-4D84-BDC0-86A9E13A482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/>
            <a:t>Shoalwater</a:t>
          </a:r>
          <a:r>
            <a:rPr lang="en-US" dirty="0" smtClean="0"/>
            <a:t> Bay Education Department</a:t>
          </a:r>
          <a:endParaRPr lang="en-US" dirty="0"/>
        </a:p>
      </dgm:t>
    </dgm:pt>
    <dgm:pt modelId="{DFE46467-3FB1-46A2-815A-5522C0C0ED1B}" type="parTrans" cxnId="{C9EF29FA-E555-48C1-90F7-E39EBD3D373B}">
      <dgm:prSet/>
      <dgm:spPr/>
      <dgm:t>
        <a:bodyPr/>
        <a:lstStyle/>
        <a:p>
          <a:endParaRPr lang="en-US"/>
        </a:p>
      </dgm:t>
    </dgm:pt>
    <dgm:pt modelId="{06959903-E642-4724-95A5-2B5D99FBF485}" type="sibTrans" cxnId="{C9EF29FA-E555-48C1-90F7-E39EBD3D373B}">
      <dgm:prSet/>
      <dgm:spPr/>
      <dgm:t>
        <a:bodyPr/>
        <a:lstStyle/>
        <a:p>
          <a:pPr algn="ctr">
            <a:spcAft>
              <a:spcPts val="0"/>
            </a:spcAft>
          </a:pPr>
          <a:r>
            <a:rPr lang="en-US" dirty="0" smtClean="0"/>
            <a:t>Tribe OBHP Consolidated Contract (Px)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84434223-10EC-466E-9164-9D468E1AADBC}" type="pres">
      <dgm:prSet presAssocID="{0A806F2F-54B3-470C-AE8F-AF071A634FA8}" presName="Name37" presStyleLbl="parChTrans1D2" presStyleIdx="0" presStyleCnt="1"/>
      <dgm:spPr/>
      <dgm:t>
        <a:bodyPr/>
        <a:lstStyle/>
        <a:p>
          <a:endParaRPr lang="en-US"/>
        </a:p>
      </dgm:t>
    </dgm:pt>
    <dgm:pt modelId="{EF07F153-2E7E-4DA5-BE21-18D8572F6619}" type="pres">
      <dgm:prSet presAssocID="{17A3F5F9-4B8A-4C54-9313-067A45DA5AAC}" presName="hierRoot2" presStyleCnt="0">
        <dgm:presLayoutVars>
          <dgm:hierBranch val="init"/>
        </dgm:presLayoutVars>
      </dgm:prSet>
      <dgm:spPr/>
    </dgm:pt>
    <dgm:pt modelId="{734B18C8-BA23-483A-BAEE-C0E5ED5F8222}" type="pres">
      <dgm:prSet presAssocID="{17A3F5F9-4B8A-4C54-9313-067A45DA5AAC}" presName="rootComposite" presStyleCnt="0"/>
      <dgm:spPr/>
    </dgm:pt>
    <dgm:pt modelId="{41BE9156-1C66-41BB-A9A4-0EC971F0E752}" type="pres">
      <dgm:prSet presAssocID="{17A3F5F9-4B8A-4C54-9313-067A45DA5AAC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82098547-4296-4BCF-9009-A7667A29D2F9}" type="pres">
      <dgm:prSet presAssocID="{17A3F5F9-4B8A-4C54-9313-067A45DA5AAC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E393DF9-F3EE-42DE-9FA9-7B5315D9D38D}" type="pres">
      <dgm:prSet presAssocID="{17A3F5F9-4B8A-4C54-9313-067A45DA5AAC}" presName="rootConnector" presStyleLbl="node2" presStyleIdx="0" presStyleCnt="0"/>
      <dgm:spPr/>
      <dgm:t>
        <a:bodyPr/>
        <a:lstStyle/>
        <a:p>
          <a:endParaRPr lang="en-US"/>
        </a:p>
      </dgm:t>
    </dgm:pt>
    <dgm:pt modelId="{2CA19B1F-6AB7-45FE-842B-3867C5011759}" type="pres">
      <dgm:prSet presAssocID="{17A3F5F9-4B8A-4C54-9313-067A45DA5AAC}" presName="hierChild4" presStyleCnt="0"/>
      <dgm:spPr/>
    </dgm:pt>
    <dgm:pt modelId="{F102C1B5-5E42-4B1A-B801-741E0F2E66E2}" type="pres">
      <dgm:prSet presAssocID="{DFE46467-3FB1-46A2-815A-5522C0C0ED1B}" presName="Name37" presStyleLbl="parChTrans1D3" presStyleIdx="0" presStyleCnt="1"/>
      <dgm:spPr/>
      <dgm:t>
        <a:bodyPr/>
        <a:lstStyle/>
        <a:p>
          <a:endParaRPr lang="en-US"/>
        </a:p>
      </dgm:t>
    </dgm:pt>
    <dgm:pt modelId="{03FA38DA-CCD7-4C70-A75F-AE5D493236C8}" type="pres">
      <dgm:prSet presAssocID="{8C13460B-96A6-4D84-BDC0-86A9E13A482A}" presName="hierRoot2" presStyleCnt="0">
        <dgm:presLayoutVars>
          <dgm:hierBranch val="init"/>
        </dgm:presLayoutVars>
      </dgm:prSet>
      <dgm:spPr/>
    </dgm:pt>
    <dgm:pt modelId="{B244CF99-90FA-4985-BEC4-3A188CF0E508}" type="pres">
      <dgm:prSet presAssocID="{8C13460B-96A6-4D84-BDC0-86A9E13A482A}" presName="rootComposite" presStyleCnt="0"/>
      <dgm:spPr/>
    </dgm:pt>
    <dgm:pt modelId="{92E05718-FDB3-4F39-AEE6-ED859087597E}" type="pres">
      <dgm:prSet presAssocID="{8C13460B-96A6-4D84-BDC0-86A9E13A482A}" presName="rootText" presStyleLbl="node1" presStyleIdx="1" presStyleCnt="2" custScaleX="119200" custLinFactNeighborX="-4183" custLinFactNeighborY="209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A8CD79EE-4B35-4BEC-B30B-5EA2CAF4E321}" type="pres">
      <dgm:prSet presAssocID="{8C13460B-96A6-4D84-BDC0-86A9E13A482A}" presName="titleText2" presStyleLbl="fgAcc1" presStyleIdx="1" presStyleCnt="2" custScaleX="104650" custScaleY="12536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D2C379C-1C5D-47A1-9F3F-021B996F69D0}" type="pres">
      <dgm:prSet presAssocID="{8C13460B-96A6-4D84-BDC0-86A9E13A482A}" presName="rootConnector" presStyleLbl="node3" presStyleIdx="0" presStyleCnt="0"/>
      <dgm:spPr/>
      <dgm:t>
        <a:bodyPr/>
        <a:lstStyle/>
        <a:p>
          <a:endParaRPr lang="en-US"/>
        </a:p>
      </dgm:t>
    </dgm:pt>
    <dgm:pt modelId="{3AF32B3D-B565-4935-A8F0-58A5567361F6}" type="pres">
      <dgm:prSet presAssocID="{8C13460B-96A6-4D84-BDC0-86A9E13A482A}" presName="hierChild4" presStyleCnt="0"/>
      <dgm:spPr/>
    </dgm:pt>
    <dgm:pt modelId="{40350972-7DB7-4A8A-9C2E-62C334AE3D7C}" type="pres">
      <dgm:prSet presAssocID="{8C13460B-96A6-4D84-BDC0-86A9E13A482A}" presName="hierChild5" presStyleCnt="0"/>
      <dgm:spPr/>
    </dgm:pt>
    <dgm:pt modelId="{9F411066-21E6-4B2A-882D-2FAFE2D2F61B}" type="pres">
      <dgm:prSet presAssocID="{17A3F5F9-4B8A-4C54-9313-067A45DA5AAC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93A0A93D-8A0E-4AE4-BA55-F216A7C7A586}" type="presOf" srcId="{17A3F5F9-4B8A-4C54-9313-067A45DA5AAC}" destId="{1E393DF9-F3EE-42DE-9FA9-7B5315D9D38D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6660A01A-B110-4BCA-AD24-AE5FA3A60D62}" type="presOf" srcId="{DFE46467-3FB1-46A2-815A-5522C0C0ED1B}" destId="{F102C1B5-5E42-4B1A-B801-741E0F2E66E2}" srcOrd="0" destOrd="0" presId="urn:microsoft.com/office/officeart/2008/layout/NameandTitleOrganizationalChart"/>
    <dgm:cxn modelId="{B30B3730-86A5-4F25-8BD9-9244CC3236A6}" type="presOf" srcId="{06959903-E642-4724-95A5-2B5D99FBF485}" destId="{A8CD79EE-4B35-4BEC-B30B-5EA2CAF4E321}" srcOrd="0" destOrd="0" presId="urn:microsoft.com/office/officeart/2008/layout/NameandTitleOrganizationalChart"/>
    <dgm:cxn modelId="{C8DE55FB-233B-4808-852F-335D3BE51682}" type="presOf" srcId="{116C4451-0B77-4E41-9609-5AAA27312FE6}" destId="{68DD19E0-58E8-44E9-A39E-064356409476}" srcOrd="0" destOrd="0" presId="urn:microsoft.com/office/officeart/2008/layout/NameandTitleOrganizationalChart"/>
    <dgm:cxn modelId="{5584DF64-975C-4EDC-98EA-0CDE9165D69F}" srcId="{116C4451-0B77-4E41-9609-5AAA27312FE6}" destId="{17A3F5F9-4B8A-4C54-9313-067A45DA5AAC}" srcOrd="0" destOrd="0" parTransId="{0A806F2F-54B3-470C-AE8F-AF071A634FA8}" sibTransId="{CEDAC84E-6031-41EA-B497-8418E11C7821}"/>
    <dgm:cxn modelId="{625A4110-5B33-4C33-A9C9-831364CDB315}" type="presOf" srcId="{8C13460B-96A6-4D84-BDC0-86A9E13A482A}" destId="{7D2C379C-1C5D-47A1-9F3F-021B996F69D0}" srcOrd="1" destOrd="0" presId="urn:microsoft.com/office/officeart/2008/layout/NameandTitleOrganizationalChart"/>
    <dgm:cxn modelId="{26BF37EB-8D44-4A5F-9256-02130D43C8F5}" type="presOf" srcId="{8C13460B-96A6-4D84-BDC0-86A9E13A482A}" destId="{92E05718-FDB3-4F39-AEE6-ED859087597E}" srcOrd="0" destOrd="0" presId="urn:microsoft.com/office/officeart/2008/layout/NameandTitleOrganizationalChart"/>
    <dgm:cxn modelId="{D62F4ECA-7F3F-4589-8FBD-DBDDDB081CAF}" type="presOf" srcId="{17A3F5F9-4B8A-4C54-9313-067A45DA5AAC}" destId="{41BE9156-1C66-41BB-A9A4-0EC971F0E752}" srcOrd="0" destOrd="0" presId="urn:microsoft.com/office/officeart/2008/layout/NameandTitleOrganizationalChart"/>
    <dgm:cxn modelId="{818492DE-D7E0-478D-A99A-866885FBE851}" type="presOf" srcId="{CEDAC84E-6031-41EA-B497-8418E11C7821}" destId="{82098547-4296-4BCF-9009-A7667A29D2F9}" srcOrd="0" destOrd="0" presId="urn:microsoft.com/office/officeart/2008/layout/NameandTitleOrganizationalChart"/>
    <dgm:cxn modelId="{227EA3FD-42F1-4EF8-8C37-A0C074B671C1}" type="presOf" srcId="{2EB81D67-D7D0-4D3D-B4DD-A35D6809153D}" destId="{4EB63215-7AAF-4D97-8A01-987FE82C5DB8}" srcOrd="0" destOrd="0" presId="urn:microsoft.com/office/officeart/2008/layout/NameandTitleOrganizationalChart"/>
    <dgm:cxn modelId="{C9EF29FA-E555-48C1-90F7-E39EBD3D373B}" srcId="{17A3F5F9-4B8A-4C54-9313-067A45DA5AAC}" destId="{8C13460B-96A6-4D84-BDC0-86A9E13A482A}" srcOrd="0" destOrd="0" parTransId="{DFE46467-3FB1-46A2-815A-5522C0C0ED1B}" sibTransId="{06959903-E642-4724-95A5-2B5D99FBF485}"/>
    <dgm:cxn modelId="{C5BD94F8-E82E-4CAB-AEF3-BB9F3FAAD031}" type="presOf" srcId="{779498DE-68F5-4AA3-94DE-731736B5607B}" destId="{26A5B01C-189B-4263-9E0F-26258162A49A}" srcOrd="0" destOrd="0" presId="urn:microsoft.com/office/officeart/2008/layout/NameandTitleOrganizationalChart"/>
    <dgm:cxn modelId="{156F0CD9-3DA8-453F-9F36-CC9D28BE2CDD}" type="presOf" srcId="{116C4451-0B77-4E41-9609-5AAA27312FE6}" destId="{4B08B3D5-1766-46C7-8D39-03BCC7AA4A7A}" srcOrd="1" destOrd="0" presId="urn:microsoft.com/office/officeart/2008/layout/NameandTitleOrganizationalChart"/>
    <dgm:cxn modelId="{2157CDED-D259-4639-95C8-ADD15802E708}" type="presOf" srcId="{0A806F2F-54B3-470C-AE8F-AF071A634FA8}" destId="{84434223-10EC-466E-9164-9D468E1AADBC}" srcOrd="0" destOrd="0" presId="urn:microsoft.com/office/officeart/2008/layout/NameandTitleOrganizationalChart"/>
    <dgm:cxn modelId="{BFD6C143-4876-487B-BD8B-1B81D0008761}" type="presParOf" srcId="{26A5B01C-189B-4263-9E0F-26258162A49A}" destId="{B9119BF5-3349-4744-8E97-2DB943C93581}" srcOrd="0" destOrd="0" presId="urn:microsoft.com/office/officeart/2008/layout/NameandTitleOrganizationalChart"/>
    <dgm:cxn modelId="{474D2AE3-5C37-4B56-9A01-FD70DD6A2AE1}" type="presParOf" srcId="{B9119BF5-3349-4744-8E97-2DB943C93581}" destId="{FE9E4CF9-E81E-4D10-8FD1-64375A610AFA}" srcOrd="0" destOrd="0" presId="urn:microsoft.com/office/officeart/2008/layout/NameandTitleOrganizationalChart"/>
    <dgm:cxn modelId="{F7FED132-BE80-4961-BCDD-4EB06726BC8A}" type="presParOf" srcId="{FE9E4CF9-E81E-4D10-8FD1-64375A610AFA}" destId="{68DD19E0-58E8-44E9-A39E-064356409476}" srcOrd="0" destOrd="0" presId="urn:microsoft.com/office/officeart/2008/layout/NameandTitleOrganizationalChart"/>
    <dgm:cxn modelId="{6434FC9D-7D3E-4059-B418-BD1A7DF4511F}" type="presParOf" srcId="{FE9E4CF9-E81E-4D10-8FD1-64375A610AFA}" destId="{4EB63215-7AAF-4D97-8A01-987FE82C5DB8}" srcOrd="1" destOrd="0" presId="urn:microsoft.com/office/officeart/2008/layout/NameandTitleOrganizationalChart"/>
    <dgm:cxn modelId="{C0AC7076-B30F-46AF-AA21-B5CAB4D589B2}" type="presParOf" srcId="{FE9E4CF9-E81E-4D10-8FD1-64375A610AFA}" destId="{4B08B3D5-1766-46C7-8D39-03BCC7AA4A7A}" srcOrd="2" destOrd="0" presId="urn:microsoft.com/office/officeart/2008/layout/NameandTitleOrganizationalChart"/>
    <dgm:cxn modelId="{4E24BFF6-562B-48BC-90B8-53F49266BB72}" type="presParOf" srcId="{B9119BF5-3349-4744-8E97-2DB943C93581}" destId="{376E8AF2-DA7A-45B2-A746-6264651B3C88}" srcOrd="1" destOrd="0" presId="urn:microsoft.com/office/officeart/2008/layout/NameandTitleOrganizationalChart"/>
    <dgm:cxn modelId="{DABF73FC-2B4C-49DD-94CA-B86ECC338DD7}" type="presParOf" srcId="{376E8AF2-DA7A-45B2-A746-6264651B3C88}" destId="{84434223-10EC-466E-9164-9D468E1AADBC}" srcOrd="0" destOrd="0" presId="urn:microsoft.com/office/officeart/2008/layout/NameandTitleOrganizationalChart"/>
    <dgm:cxn modelId="{8F0DBD79-6988-489F-A172-23B2B663138B}" type="presParOf" srcId="{376E8AF2-DA7A-45B2-A746-6264651B3C88}" destId="{EF07F153-2E7E-4DA5-BE21-18D8572F6619}" srcOrd="1" destOrd="0" presId="urn:microsoft.com/office/officeart/2008/layout/NameandTitleOrganizationalChart"/>
    <dgm:cxn modelId="{264BC470-272F-419E-AE69-282CDFFC4FCB}" type="presParOf" srcId="{EF07F153-2E7E-4DA5-BE21-18D8572F6619}" destId="{734B18C8-BA23-483A-BAEE-C0E5ED5F8222}" srcOrd="0" destOrd="0" presId="urn:microsoft.com/office/officeart/2008/layout/NameandTitleOrganizationalChart"/>
    <dgm:cxn modelId="{495A971C-933C-4012-850F-4FDD46BA826F}" type="presParOf" srcId="{734B18C8-BA23-483A-BAEE-C0E5ED5F8222}" destId="{41BE9156-1C66-41BB-A9A4-0EC971F0E752}" srcOrd="0" destOrd="0" presId="urn:microsoft.com/office/officeart/2008/layout/NameandTitleOrganizationalChart"/>
    <dgm:cxn modelId="{0A1C24BE-DDA0-4E20-A84E-275343FA3A7B}" type="presParOf" srcId="{734B18C8-BA23-483A-BAEE-C0E5ED5F8222}" destId="{82098547-4296-4BCF-9009-A7667A29D2F9}" srcOrd="1" destOrd="0" presId="urn:microsoft.com/office/officeart/2008/layout/NameandTitleOrganizationalChart"/>
    <dgm:cxn modelId="{F30EE81B-E5DF-4EB6-8519-0EFF755EB242}" type="presParOf" srcId="{734B18C8-BA23-483A-BAEE-C0E5ED5F8222}" destId="{1E393DF9-F3EE-42DE-9FA9-7B5315D9D38D}" srcOrd="2" destOrd="0" presId="urn:microsoft.com/office/officeart/2008/layout/NameandTitleOrganizationalChart"/>
    <dgm:cxn modelId="{3AAE5EA9-3EBA-43B1-AE6A-910F19A9052C}" type="presParOf" srcId="{EF07F153-2E7E-4DA5-BE21-18D8572F6619}" destId="{2CA19B1F-6AB7-45FE-842B-3867C5011759}" srcOrd="1" destOrd="0" presId="urn:microsoft.com/office/officeart/2008/layout/NameandTitleOrganizationalChart"/>
    <dgm:cxn modelId="{283656A7-F80B-40EC-AD73-5D40143AB7F6}" type="presParOf" srcId="{2CA19B1F-6AB7-45FE-842B-3867C5011759}" destId="{F102C1B5-5E42-4B1A-B801-741E0F2E66E2}" srcOrd="0" destOrd="0" presId="urn:microsoft.com/office/officeart/2008/layout/NameandTitleOrganizationalChart"/>
    <dgm:cxn modelId="{BDCA4FC7-C026-4113-81DA-FDCEF138E365}" type="presParOf" srcId="{2CA19B1F-6AB7-45FE-842B-3867C5011759}" destId="{03FA38DA-CCD7-4C70-A75F-AE5D493236C8}" srcOrd="1" destOrd="0" presId="urn:microsoft.com/office/officeart/2008/layout/NameandTitleOrganizationalChart"/>
    <dgm:cxn modelId="{85B4206D-A0C9-43A4-A82A-2FA9BFF8A841}" type="presParOf" srcId="{03FA38DA-CCD7-4C70-A75F-AE5D493236C8}" destId="{B244CF99-90FA-4985-BEC4-3A188CF0E508}" srcOrd="0" destOrd="0" presId="urn:microsoft.com/office/officeart/2008/layout/NameandTitleOrganizationalChart"/>
    <dgm:cxn modelId="{82CDD4D3-B009-4FFC-8CF2-4F698EAC964D}" type="presParOf" srcId="{B244CF99-90FA-4985-BEC4-3A188CF0E508}" destId="{92E05718-FDB3-4F39-AEE6-ED859087597E}" srcOrd="0" destOrd="0" presId="urn:microsoft.com/office/officeart/2008/layout/NameandTitleOrganizationalChart"/>
    <dgm:cxn modelId="{04155276-01C9-4C26-8FF9-E6376D6CEFD2}" type="presParOf" srcId="{B244CF99-90FA-4985-BEC4-3A188CF0E508}" destId="{A8CD79EE-4B35-4BEC-B30B-5EA2CAF4E321}" srcOrd="1" destOrd="0" presId="urn:microsoft.com/office/officeart/2008/layout/NameandTitleOrganizationalChart"/>
    <dgm:cxn modelId="{B6A60945-D167-4F30-837D-DF920381C353}" type="presParOf" srcId="{B244CF99-90FA-4985-BEC4-3A188CF0E508}" destId="{7D2C379C-1C5D-47A1-9F3F-021B996F69D0}" srcOrd="2" destOrd="0" presId="urn:microsoft.com/office/officeart/2008/layout/NameandTitleOrganizationalChart"/>
    <dgm:cxn modelId="{1BF844B9-8064-4AE7-8BEF-5E7CC4B3C60A}" type="presParOf" srcId="{03FA38DA-CCD7-4C70-A75F-AE5D493236C8}" destId="{3AF32B3D-B565-4935-A8F0-58A5567361F6}" srcOrd="1" destOrd="0" presId="urn:microsoft.com/office/officeart/2008/layout/NameandTitleOrganizationalChart"/>
    <dgm:cxn modelId="{9B3E503C-2D7F-429A-B656-0FF4B598AFE3}" type="presParOf" srcId="{03FA38DA-CCD7-4C70-A75F-AE5D493236C8}" destId="{40350972-7DB7-4A8A-9C2E-62C334AE3D7C}" srcOrd="2" destOrd="0" presId="urn:microsoft.com/office/officeart/2008/layout/NameandTitleOrganizationalChart"/>
    <dgm:cxn modelId="{EDF80967-8048-4646-8E10-88F5EE66F8F7}" type="presParOf" srcId="{EF07F153-2E7E-4DA5-BE21-18D8572F6619}" destId="{9F411066-21E6-4B2A-882D-2FAFE2D2F61B}" srcOrd="2" destOrd="0" presId="urn:microsoft.com/office/officeart/2008/layout/NameandTitleOrganizationalChart"/>
    <dgm:cxn modelId="{EBF007AE-8BAB-4BC3-A71C-34DDCC7F3EF9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4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Ivon Urquilla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Skokomish Indian Tribe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C4DBD6C6-BFA1-448D-9F9D-37895F6201B3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Skokomish HOPE Behavioral Health</a:t>
          </a:r>
          <a:endParaRPr lang="en-US" dirty="0"/>
        </a:p>
      </dgm:t>
    </dgm:pt>
    <dgm:pt modelId="{924F0746-5C45-4C19-8FA9-A2BFE0CFA2F3}" type="parTrans" cxnId="{74AE939F-078E-409F-98F0-6515DD4460A4}">
      <dgm:prSet/>
      <dgm:spPr/>
      <dgm:t>
        <a:bodyPr/>
        <a:lstStyle/>
        <a:p>
          <a:endParaRPr lang="en-US"/>
        </a:p>
      </dgm:t>
    </dgm:pt>
    <dgm:pt modelId="{F359C608-334A-4CF0-9559-60366EABEC15}" type="sibTrans" cxnId="{74AE939F-078E-409F-98F0-6515DD4460A4}">
      <dgm:prSet/>
      <dgm:spPr/>
      <dgm:t>
        <a:bodyPr/>
        <a:lstStyle/>
        <a:p>
          <a:pPr algn="ctr"/>
          <a:r>
            <a:rPr lang="en-US" dirty="0" smtClean="0"/>
            <a:t>Skokomish Px</a:t>
          </a:r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105061" custLinFactNeighborX="-552" custLinFactNeighborY="213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6AC707EE-F402-4694-BCD5-5FE188DEF5F3}" type="pres">
      <dgm:prSet presAssocID="{924F0746-5C45-4C19-8FA9-A2BFE0CFA2F3}" presName="Name37" presStyleLbl="parChTrans1D3" presStyleIdx="0" presStyleCnt="1"/>
      <dgm:spPr/>
      <dgm:t>
        <a:bodyPr/>
        <a:lstStyle/>
        <a:p>
          <a:endParaRPr lang="en-US"/>
        </a:p>
      </dgm:t>
    </dgm:pt>
    <dgm:pt modelId="{C45D4B08-E6A0-4C48-9D77-151E4A8B2D85}" type="pres">
      <dgm:prSet presAssocID="{C4DBD6C6-BFA1-448D-9F9D-37895F6201B3}" presName="hierRoot2" presStyleCnt="0">
        <dgm:presLayoutVars>
          <dgm:hierBranch val="init"/>
        </dgm:presLayoutVars>
      </dgm:prSet>
      <dgm:spPr/>
    </dgm:pt>
    <dgm:pt modelId="{01DDDC00-D402-435D-B445-58D72B46A9E0}" type="pres">
      <dgm:prSet presAssocID="{C4DBD6C6-BFA1-448D-9F9D-37895F6201B3}" presName="rootComposite" presStyleCnt="0"/>
      <dgm:spPr/>
    </dgm:pt>
    <dgm:pt modelId="{11A98979-6367-4A3C-ADED-24C814E4F183}" type="pres">
      <dgm:prSet presAssocID="{C4DBD6C6-BFA1-448D-9F9D-37895F6201B3}" presName="rootText" presStyleLbl="node1" presStyleIdx="1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3D55D1E-00F9-47C1-9C3A-836FE011B8EA}" type="pres">
      <dgm:prSet presAssocID="{C4DBD6C6-BFA1-448D-9F9D-37895F6201B3}" presName="titleText2" presStyleLbl="fgAcc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2ABDC1D-64F9-4A6C-9FF1-B1FBD13A6A93}" type="pres">
      <dgm:prSet presAssocID="{C4DBD6C6-BFA1-448D-9F9D-37895F6201B3}" presName="rootConnector" presStyleLbl="node3" presStyleIdx="0" presStyleCnt="0"/>
      <dgm:spPr/>
      <dgm:t>
        <a:bodyPr/>
        <a:lstStyle/>
        <a:p>
          <a:endParaRPr lang="en-US"/>
        </a:p>
      </dgm:t>
    </dgm:pt>
    <dgm:pt modelId="{3216495D-7ACD-47D9-AC96-37BD2CE49D8C}" type="pres">
      <dgm:prSet presAssocID="{C4DBD6C6-BFA1-448D-9F9D-37895F6201B3}" presName="hierChild4" presStyleCnt="0"/>
      <dgm:spPr/>
    </dgm:pt>
    <dgm:pt modelId="{D3611C1F-BF99-4904-B381-81CBA4D01F07}" type="pres">
      <dgm:prSet presAssocID="{C4DBD6C6-BFA1-448D-9F9D-37895F6201B3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E77EEF10-C190-4303-80C2-1D11E5A74403}" type="presOf" srcId="{591B8829-6551-43E8-A5F3-F171CF311CD0}" destId="{387367DB-E0FD-42CD-9D07-943E01243280}" srcOrd="0" destOrd="0" presId="urn:microsoft.com/office/officeart/2008/layout/NameandTitleOrganizationalChart"/>
    <dgm:cxn modelId="{5069FB4F-AF78-4728-8AD8-2D516ED31268}" type="presOf" srcId="{C4DBD6C6-BFA1-448D-9F9D-37895F6201B3}" destId="{11A98979-6367-4A3C-ADED-24C814E4F183}" srcOrd="0" destOrd="0" presId="urn:microsoft.com/office/officeart/2008/layout/NameandTitleOrganizationalChart"/>
    <dgm:cxn modelId="{3FA55E4F-7DBD-4D3D-BD1D-6753C24C9BA7}" type="presOf" srcId="{2EB81D67-D7D0-4D3D-B4DD-A35D6809153D}" destId="{4EB63215-7AAF-4D97-8A01-987FE82C5DB8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188E8399-6A00-4807-BCDF-CE1FCA3DBCA3}" type="presOf" srcId="{F359C608-334A-4CF0-9559-60366EABEC15}" destId="{E3D55D1E-00F9-47C1-9C3A-836FE011B8EA}" srcOrd="0" destOrd="0" presId="urn:microsoft.com/office/officeart/2008/layout/NameandTitleOrganizationalChart"/>
    <dgm:cxn modelId="{DAF8A0E0-D2C9-47E7-A00B-9B44FB59918A}" type="presOf" srcId="{116C4451-0B77-4E41-9609-5AAA27312FE6}" destId="{68DD19E0-58E8-44E9-A39E-064356409476}" srcOrd="0" destOrd="0" presId="urn:microsoft.com/office/officeart/2008/layout/NameandTitleOrganizationalChart"/>
    <dgm:cxn modelId="{BF2E092B-17A0-4B7D-9619-69A41F80B7DC}" type="presOf" srcId="{779498DE-68F5-4AA3-94DE-731736B5607B}" destId="{26A5B01C-189B-4263-9E0F-26258162A49A}" srcOrd="0" destOrd="0" presId="urn:microsoft.com/office/officeart/2008/layout/NameandTitleOrganizationalChart"/>
    <dgm:cxn modelId="{6EC11880-446F-4FD5-AD3A-36DBE9CCD628}" type="presOf" srcId="{924F0746-5C45-4C19-8FA9-A2BFE0CFA2F3}" destId="{6AC707EE-F402-4694-BCD5-5FE188DEF5F3}" srcOrd="0" destOrd="0" presId="urn:microsoft.com/office/officeart/2008/layout/NameandTitleOrganizationalChart"/>
    <dgm:cxn modelId="{74AE939F-078E-409F-98F0-6515DD4460A4}" srcId="{A43230F7-87A4-4681-8A7E-2F9394CC57FE}" destId="{C4DBD6C6-BFA1-448D-9F9D-37895F6201B3}" srcOrd="0" destOrd="0" parTransId="{924F0746-5C45-4C19-8FA9-A2BFE0CFA2F3}" sibTransId="{F359C608-334A-4CF0-9559-60366EABEC15}"/>
    <dgm:cxn modelId="{5C6BF4AE-621B-4707-AB5A-89CDA1CD4F90}" type="presOf" srcId="{C4DBD6C6-BFA1-448D-9F9D-37895F6201B3}" destId="{E2ABDC1D-64F9-4A6C-9FF1-B1FBD13A6A93}" srcOrd="1" destOrd="0" presId="urn:microsoft.com/office/officeart/2008/layout/NameandTitleOrganizationalChart"/>
    <dgm:cxn modelId="{514FB2C6-B426-4489-8BF8-D678D937B0E8}" type="presOf" srcId="{A43230F7-87A4-4681-8A7E-2F9394CC57FE}" destId="{44CBA1FA-4AD4-40B9-84A4-2BFD3A706B25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7C9AE45A-A7E3-4393-ABE7-244C469233B1}" type="presOf" srcId="{D78F380C-9C72-48AB-A511-B03940384415}" destId="{0352A6F9-048E-4422-BE15-4955D6C80C30}" srcOrd="0" destOrd="0" presId="urn:microsoft.com/office/officeart/2008/layout/NameandTitleOrganizationalChart"/>
    <dgm:cxn modelId="{FC053727-CDF6-4A0D-BCA5-75EBD9CD0BDD}" type="presOf" srcId="{116C4451-0B77-4E41-9609-5AAA27312FE6}" destId="{4B08B3D5-1766-46C7-8D39-03BCC7AA4A7A}" srcOrd="1" destOrd="0" presId="urn:microsoft.com/office/officeart/2008/layout/NameandTitleOrganizationalChart"/>
    <dgm:cxn modelId="{0958803D-0669-411F-93FE-F0224F4A08F8}" type="presOf" srcId="{A43230F7-87A4-4681-8A7E-2F9394CC57FE}" destId="{DA23F6B7-F9F0-49F7-8AD8-7F02FA4F6FB0}" srcOrd="0" destOrd="0" presId="urn:microsoft.com/office/officeart/2008/layout/NameandTitleOrganizationalChart"/>
    <dgm:cxn modelId="{3CB44CAD-8B93-4675-9596-09EE9D43DE56}" type="presParOf" srcId="{26A5B01C-189B-4263-9E0F-26258162A49A}" destId="{B9119BF5-3349-4744-8E97-2DB943C93581}" srcOrd="0" destOrd="0" presId="urn:microsoft.com/office/officeart/2008/layout/NameandTitleOrganizationalChart"/>
    <dgm:cxn modelId="{414A8298-0D20-4047-823B-6D8A138CDF18}" type="presParOf" srcId="{B9119BF5-3349-4744-8E97-2DB943C93581}" destId="{FE9E4CF9-E81E-4D10-8FD1-64375A610AFA}" srcOrd="0" destOrd="0" presId="urn:microsoft.com/office/officeart/2008/layout/NameandTitleOrganizationalChart"/>
    <dgm:cxn modelId="{EBF9D661-9CC0-44DC-9D67-A3BE967CF7DF}" type="presParOf" srcId="{FE9E4CF9-E81E-4D10-8FD1-64375A610AFA}" destId="{68DD19E0-58E8-44E9-A39E-064356409476}" srcOrd="0" destOrd="0" presId="urn:microsoft.com/office/officeart/2008/layout/NameandTitleOrganizationalChart"/>
    <dgm:cxn modelId="{04B07043-5BD9-4F37-9A97-530E150A1670}" type="presParOf" srcId="{FE9E4CF9-E81E-4D10-8FD1-64375A610AFA}" destId="{4EB63215-7AAF-4D97-8A01-987FE82C5DB8}" srcOrd="1" destOrd="0" presId="urn:microsoft.com/office/officeart/2008/layout/NameandTitleOrganizationalChart"/>
    <dgm:cxn modelId="{6086C5A6-368C-4A02-A824-330F13DEF3FE}" type="presParOf" srcId="{FE9E4CF9-E81E-4D10-8FD1-64375A610AFA}" destId="{4B08B3D5-1766-46C7-8D39-03BCC7AA4A7A}" srcOrd="2" destOrd="0" presId="urn:microsoft.com/office/officeart/2008/layout/NameandTitleOrganizationalChart"/>
    <dgm:cxn modelId="{65205B84-3BF7-4C7F-87A0-3475541F779B}" type="presParOf" srcId="{B9119BF5-3349-4744-8E97-2DB943C93581}" destId="{376E8AF2-DA7A-45B2-A746-6264651B3C88}" srcOrd="1" destOrd="0" presId="urn:microsoft.com/office/officeart/2008/layout/NameandTitleOrganizationalChart"/>
    <dgm:cxn modelId="{0353B085-B955-4FC4-A304-4424034C4BF1}" type="presParOf" srcId="{376E8AF2-DA7A-45B2-A746-6264651B3C88}" destId="{0352A6F9-048E-4422-BE15-4955D6C80C30}" srcOrd="0" destOrd="0" presId="urn:microsoft.com/office/officeart/2008/layout/NameandTitleOrganizationalChart"/>
    <dgm:cxn modelId="{71C91881-1A58-4479-82B7-D1E04C83BDF8}" type="presParOf" srcId="{376E8AF2-DA7A-45B2-A746-6264651B3C88}" destId="{97D4C557-A2D5-4632-B99A-4B33A60E5309}" srcOrd="1" destOrd="0" presId="urn:microsoft.com/office/officeart/2008/layout/NameandTitleOrganizationalChart"/>
    <dgm:cxn modelId="{92E14C58-1036-47D8-9910-659A6CEB1D39}" type="presParOf" srcId="{97D4C557-A2D5-4632-B99A-4B33A60E5309}" destId="{C2C6E6F8-5F58-441B-9CCC-2430E3765D5B}" srcOrd="0" destOrd="0" presId="urn:microsoft.com/office/officeart/2008/layout/NameandTitleOrganizationalChart"/>
    <dgm:cxn modelId="{697E8AF4-20F4-4AE8-8A3E-C0757440A8FD}" type="presParOf" srcId="{C2C6E6F8-5F58-441B-9CCC-2430E3765D5B}" destId="{DA23F6B7-F9F0-49F7-8AD8-7F02FA4F6FB0}" srcOrd="0" destOrd="0" presId="urn:microsoft.com/office/officeart/2008/layout/NameandTitleOrganizationalChart"/>
    <dgm:cxn modelId="{0CA67441-4B00-43CF-B5ED-4ED9A6FFFBDF}" type="presParOf" srcId="{C2C6E6F8-5F58-441B-9CCC-2430E3765D5B}" destId="{387367DB-E0FD-42CD-9D07-943E01243280}" srcOrd="1" destOrd="0" presId="urn:microsoft.com/office/officeart/2008/layout/NameandTitleOrganizationalChart"/>
    <dgm:cxn modelId="{1698CEE3-4AC3-4CF2-8AE9-F4C0DF5BD568}" type="presParOf" srcId="{C2C6E6F8-5F58-441B-9CCC-2430E3765D5B}" destId="{44CBA1FA-4AD4-40B9-84A4-2BFD3A706B25}" srcOrd="2" destOrd="0" presId="urn:microsoft.com/office/officeart/2008/layout/NameandTitleOrganizationalChart"/>
    <dgm:cxn modelId="{FC0A219F-8663-4D2A-8BCB-BA8CADDD025E}" type="presParOf" srcId="{97D4C557-A2D5-4632-B99A-4B33A60E5309}" destId="{AD8C3560-6148-4264-8B41-C4B9A68B3D5C}" srcOrd="1" destOrd="0" presId="urn:microsoft.com/office/officeart/2008/layout/NameandTitleOrganizationalChart"/>
    <dgm:cxn modelId="{56243F47-58BF-4CED-A634-4B31B8077DFB}" type="presParOf" srcId="{AD8C3560-6148-4264-8B41-C4B9A68B3D5C}" destId="{6AC707EE-F402-4694-BCD5-5FE188DEF5F3}" srcOrd="0" destOrd="0" presId="urn:microsoft.com/office/officeart/2008/layout/NameandTitleOrganizationalChart"/>
    <dgm:cxn modelId="{A0EC7313-198A-47E8-8378-589D50A7681C}" type="presParOf" srcId="{AD8C3560-6148-4264-8B41-C4B9A68B3D5C}" destId="{C45D4B08-E6A0-4C48-9D77-151E4A8B2D85}" srcOrd="1" destOrd="0" presId="urn:microsoft.com/office/officeart/2008/layout/NameandTitleOrganizationalChart"/>
    <dgm:cxn modelId="{C77889A8-4D62-4BDD-83B5-05003BEF4754}" type="presParOf" srcId="{C45D4B08-E6A0-4C48-9D77-151E4A8B2D85}" destId="{01DDDC00-D402-435D-B445-58D72B46A9E0}" srcOrd="0" destOrd="0" presId="urn:microsoft.com/office/officeart/2008/layout/NameandTitleOrganizationalChart"/>
    <dgm:cxn modelId="{A294B7FB-E21F-44AC-AB2A-D9653C37883A}" type="presParOf" srcId="{01DDDC00-D402-435D-B445-58D72B46A9E0}" destId="{11A98979-6367-4A3C-ADED-24C814E4F183}" srcOrd="0" destOrd="0" presId="urn:microsoft.com/office/officeart/2008/layout/NameandTitleOrganizationalChart"/>
    <dgm:cxn modelId="{5F5E86BE-E386-41FF-803A-0EDC4411D077}" type="presParOf" srcId="{01DDDC00-D402-435D-B445-58D72B46A9E0}" destId="{E3D55D1E-00F9-47C1-9C3A-836FE011B8EA}" srcOrd="1" destOrd="0" presId="urn:microsoft.com/office/officeart/2008/layout/NameandTitleOrganizationalChart"/>
    <dgm:cxn modelId="{84FA4405-1EE8-4C08-8338-F68FD453990A}" type="presParOf" srcId="{01DDDC00-D402-435D-B445-58D72B46A9E0}" destId="{E2ABDC1D-64F9-4A6C-9FF1-B1FBD13A6A93}" srcOrd="2" destOrd="0" presId="urn:microsoft.com/office/officeart/2008/layout/NameandTitleOrganizationalChart"/>
    <dgm:cxn modelId="{BEFEE092-289F-4C7E-881D-1FCD7D5EDD10}" type="presParOf" srcId="{C45D4B08-E6A0-4C48-9D77-151E4A8B2D85}" destId="{3216495D-7ACD-47D9-AC96-37BD2CE49D8C}" srcOrd="1" destOrd="0" presId="urn:microsoft.com/office/officeart/2008/layout/NameandTitleOrganizationalChart"/>
    <dgm:cxn modelId="{6553DED5-003A-473A-AEC6-7F45C9910A02}" type="presParOf" srcId="{C45D4B08-E6A0-4C48-9D77-151E4A8B2D85}" destId="{D3611C1F-BF99-4904-B381-81CBA4D01F07}" srcOrd="2" destOrd="0" presId="urn:microsoft.com/office/officeart/2008/layout/NameandTitleOrganizationalChart"/>
    <dgm:cxn modelId="{B2C43AEC-719D-4562-BE35-1A51392EFE0E}" type="presParOf" srcId="{97D4C557-A2D5-4632-B99A-4B33A60E5309}" destId="{528F7061-B076-48C7-816A-985E6EBEFCF3}" srcOrd="2" destOrd="0" presId="urn:microsoft.com/office/officeart/2008/layout/NameandTitleOrganizationalChart"/>
    <dgm:cxn modelId="{71CDEBDB-AE95-42F8-9741-9985471FBE36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5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Ivon Urquilla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Snoqualmie Tribe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1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1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D4C4AC60-8FB7-4386-B0D6-8BF0BADCBE84}" type="presOf" srcId="{116C4451-0B77-4E41-9609-5AAA27312FE6}" destId="{4B08B3D5-1766-46C7-8D39-03BCC7AA4A7A}" srcOrd="1" destOrd="0" presId="urn:microsoft.com/office/officeart/2008/layout/NameandTitleOrganizationalChart"/>
    <dgm:cxn modelId="{29D6FF49-B38E-463C-9B71-B43484185AA4}" type="presOf" srcId="{A43230F7-87A4-4681-8A7E-2F9394CC57FE}" destId="{44CBA1FA-4AD4-40B9-84A4-2BFD3A706B25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E06C8B0C-C731-4756-AD0E-FB3CF3E8F240}" type="presOf" srcId="{2EB81D67-D7D0-4D3D-B4DD-A35D6809153D}" destId="{4EB63215-7AAF-4D97-8A01-987FE82C5DB8}" srcOrd="0" destOrd="0" presId="urn:microsoft.com/office/officeart/2008/layout/NameandTitleOrganizationalChart"/>
    <dgm:cxn modelId="{8B5CFBDF-73F3-4A06-9777-71709BF824FE}" type="presOf" srcId="{116C4451-0B77-4E41-9609-5AAA27312FE6}" destId="{68DD19E0-58E8-44E9-A39E-064356409476}" srcOrd="0" destOrd="0" presId="urn:microsoft.com/office/officeart/2008/layout/NameandTitleOrganizationalChart"/>
    <dgm:cxn modelId="{9F95F20D-6A1F-437B-ABC4-7DF861F59703}" type="presOf" srcId="{A43230F7-87A4-4681-8A7E-2F9394CC57FE}" destId="{DA23F6B7-F9F0-49F7-8AD8-7F02FA4F6FB0}" srcOrd="0" destOrd="0" presId="urn:microsoft.com/office/officeart/2008/layout/NameandTitleOrganizationalChart"/>
    <dgm:cxn modelId="{F5335F9A-12A4-4D3E-BD8B-27138C316351}" type="presOf" srcId="{D78F380C-9C72-48AB-A511-B03940384415}" destId="{0352A6F9-048E-4422-BE15-4955D6C80C30}" srcOrd="0" destOrd="0" presId="urn:microsoft.com/office/officeart/2008/layout/NameandTitleOrganizationalChart"/>
    <dgm:cxn modelId="{6AA03D35-2614-4A9F-9775-94E86C21F0AD}" type="presOf" srcId="{591B8829-6551-43E8-A5F3-F171CF311CD0}" destId="{387367DB-E0FD-42CD-9D07-943E0124328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3A22B8D7-8674-4003-A828-A2BD114AFF5D}" type="presOf" srcId="{779498DE-68F5-4AA3-94DE-731736B5607B}" destId="{26A5B01C-189B-4263-9E0F-26258162A49A}" srcOrd="0" destOrd="0" presId="urn:microsoft.com/office/officeart/2008/layout/NameandTitleOrganizationalChart"/>
    <dgm:cxn modelId="{3EDFE973-5A86-4A68-A6A0-FBA323DF8848}" type="presParOf" srcId="{26A5B01C-189B-4263-9E0F-26258162A49A}" destId="{B9119BF5-3349-4744-8E97-2DB943C93581}" srcOrd="0" destOrd="0" presId="urn:microsoft.com/office/officeart/2008/layout/NameandTitleOrganizationalChart"/>
    <dgm:cxn modelId="{FBFC011D-8A19-45C0-A7EE-74C1E6652DA4}" type="presParOf" srcId="{B9119BF5-3349-4744-8E97-2DB943C93581}" destId="{FE9E4CF9-E81E-4D10-8FD1-64375A610AFA}" srcOrd="0" destOrd="0" presId="urn:microsoft.com/office/officeart/2008/layout/NameandTitleOrganizationalChart"/>
    <dgm:cxn modelId="{87BD220D-8158-4731-988D-3385F7A677A4}" type="presParOf" srcId="{FE9E4CF9-E81E-4D10-8FD1-64375A610AFA}" destId="{68DD19E0-58E8-44E9-A39E-064356409476}" srcOrd="0" destOrd="0" presId="urn:microsoft.com/office/officeart/2008/layout/NameandTitleOrganizationalChart"/>
    <dgm:cxn modelId="{0A1C281C-28C4-4B2D-A1D1-BFE0FD720834}" type="presParOf" srcId="{FE9E4CF9-E81E-4D10-8FD1-64375A610AFA}" destId="{4EB63215-7AAF-4D97-8A01-987FE82C5DB8}" srcOrd="1" destOrd="0" presId="urn:microsoft.com/office/officeart/2008/layout/NameandTitleOrganizationalChart"/>
    <dgm:cxn modelId="{8F04F226-2241-4167-9BB3-8D13D061A192}" type="presParOf" srcId="{FE9E4CF9-E81E-4D10-8FD1-64375A610AFA}" destId="{4B08B3D5-1766-46C7-8D39-03BCC7AA4A7A}" srcOrd="2" destOrd="0" presId="urn:microsoft.com/office/officeart/2008/layout/NameandTitleOrganizationalChart"/>
    <dgm:cxn modelId="{A787596D-FA49-485A-9FE8-DFBDDC199BE2}" type="presParOf" srcId="{B9119BF5-3349-4744-8E97-2DB943C93581}" destId="{376E8AF2-DA7A-45B2-A746-6264651B3C88}" srcOrd="1" destOrd="0" presId="urn:microsoft.com/office/officeart/2008/layout/NameandTitleOrganizationalChart"/>
    <dgm:cxn modelId="{076C5966-917C-40CE-9BBB-E1FB6D66D6FE}" type="presParOf" srcId="{376E8AF2-DA7A-45B2-A746-6264651B3C88}" destId="{0352A6F9-048E-4422-BE15-4955D6C80C30}" srcOrd="0" destOrd="0" presId="urn:microsoft.com/office/officeart/2008/layout/NameandTitleOrganizationalChart"/>
    <dgm:cxn modelId="{C4F9D0E2-75CD-4051-B4A6-DAFB41F5696F}" type="presParOf" srcId="{376E8AF2-DA7A-45B2-A746-6264651B3C88}" destId="{97D4C557-A2D5-4632-B99A-4B33A60E5309}" srcOrd="1" destOrd="0" presId="urn:microsoft.com/office/officeart/2008/layout/NameandTitleOrganizationalChart"/>
    <dgm:cxn modelId="{7DF5275C-F96A-4078-AEFF-E77E745E3090}" type="presParOf" srcId="{97D4C557-A2D5-4632-B99A-4B33A60E5309}" destId="{C2C6E6F8-5F58-441B-9CCC-2430E3765D5B}" srcOrd="0" destOrd="0" presId="urn:microsoft.com/office/officeart/2008/layout/NameandTitleOrganizationalChart"/>
    <dgm:cxn modelId="{A2193985-B391-4089-BF43-7EA605D3895F}" type="presParOf" srcId="{C2C6E6F8-5F58-441B-9CCC-2430E3765D5B}" destId="{DA23F6B7-F9F0-49F7-8AD8-7F02FA4F6FB0}" srcOrd="0" destOrd="0" presId="urn:microsoft.com/office/officeart/2008/layout/NameandTitleOrganizationalChart"/>
    <dgm:cxn modelId="{77516D30-7AFC-40BB-9968-40C2E78FA8F4}" type="presParOf" srcId="{C2C6E6F8-5F58-441B-9CCC-2430E3765D5B}" destId="{387367DB-E0FD-42CD-9D07-943E01243280}" srcOrd="1" destOrd="0" presId="urn:microsoft.com/office/officeart/2008/layout/NameandTitleOrganizationalChart"/>
    <dgm:cxn modelId="{9AECDCD5-4227-4F8C-91ED-8B846F7EE7AC}" type="presParOf" srcId="{C2C6E6F8-5F58-441B-9CCC-2430E3765D5B}" destId="{44CBA1FA-4AD4-40B9-84A4-2BFD3A706B25}" srcOrd="2" destOrd="0" presId="urn:microsoft.com/office/officeart/2008/layout/NameandTitleOrganizationalChart"/>
    <dgm:cxn modelId="{25807941-47B2-490B-96F9-3B908D3D6AA5}" type="presParOf" srcId="{97D4C557-A2D5-4632-B99A-4B33A60E5309}" destId="{AD8C3560-6148-4264-8B41-C4B9A68B3D5C}" srcOrd="1" destOrd="0" presId="urn:microsoft.com/office/officeart/2008/layout/NameandTitleOrganizationalChart"/>
    <dgm:cxn modelId="{239B78BF-4EA3-4E73-BD4A-0BBBDE4B46FF}" type="presParOf" srcId="{97D4C557-A2D5-4632-B99A-4B33A60E5309}" destId="{528F7061-B076-48C7-816A-985E6EBEFCF3}" srcOrd="2" destOrd="0" presId="urn:microsoft.com/office/officeart/2008/layout/NameandTitleOrganizationalChart"/>
    <dgm:cxn modelId="{6374442D-3A08-48FF-945C-FC0ACB0D6F50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6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Gabby Richard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Spokane Tribe of Indians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C200B391-FD46-4259-A563-1497A5C1DC3C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Spokane Tribe Health and Human Services</a:t>
          </a:r>
          <a:endParaRPr lang="en-US" dirty="0"/>
        </a:p>
      </dgm:t>
    </dgm:pt>
    <dgm:pt modelId="{B8A4F637-8009-4A1F-8878-EC50125D5EB3}" type="parTrans" cxnId="{69243286-7AB3-41E3-9592-D9EC264E64FC}">
      <dgm:prSet/>
      <dgm:spPr/>
      <dgm:t>
        <a:bodyPr/>
        <a:lstStyle/>
        <a:p>
          <a:endParaRPr lang="en-US"/>
        </a:p>
      </dgm:t>
    </dgm:pt>
    <dgm:pt modelId="{706F871F-E2D3-4D5D-AB3B-8BFFB25D4385}" type="sibTrans" cxnId="{69243286-7AB3-41E3-9592-D9EC264E64FC}">
      <dgm:prSet/>
      <dgm:spPr/>
      <dgm:t>
        <a:bodyPr/>
        <a:lstStyle/>
        <a:p>
          <a:pPr algn="ctr"/>
          <a:r>
            <a:rPr lang="en-US" dirty="0" smtClean="0"/>
            <a:t>Tribe OBHP Consolidated Contract (Px/DMA/MHPP)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1607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81519" custLinFactNeighborX="8708" custLinFactNeighborY="311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C8A9DF57-FAED-4410-A4F7-C79E8ECD79C6}" type="pres">
      <dgm:prSet presAssocID="{B8A4F637-8009-4A1F-8878-EC50125D5EB3}" presName="Name37" presStyleLbl="parChTrans1D3" presStyleIdx="0" presStyleCnt="1"/>
      <dgm:spPr/>
      <dgm:t>
        <a:bodyPr/>
        <a:lstStyle/>
        <a:p>
          <a:endParaRPr lang="en-US"/>
        </a:p>
      </dgm:t>
    </dgm:pt>
    <dgm:pt modelId="{83BFB10B-224C-415C-A4A4-18D154A53811}" type="pres">
      <dgm:prSet presAssocID="{C200B391-FD46-4259-A563-1497A5C1DC3C}" presName="hierRoot2" presStyleCnt="0">
        <dgm:presLayoutVars>
          <dgm:hierBranch val="init"/>
        </dgm:presLayoutVars>
      </dgm:prSet>
      <dgm:spPr/>
    </dgm:pt>
    <dgm:pt modelId="{6A0C8352-6720-4F21-ACE2-2FEF2DEF1F38}" type="pres">
      <dgm:prSet presAssocID="{C200B391-FD46-4259-A563-1497A5C1DC3C}" presName="rootComposite" presStyleCnt="0"/>
      <dgm:spPr/>
    </dgm:pt>
    <dgm:pt modelId="{0FC4E4B6-2C9C-439B-99F3-6A27D82C518A}" type="pres">
      <dgm:prSet presAssocID="{C200B391-FD46-4259-A563-1497A5C1DC3C}" presName="rootText" presStyleLbl="node1" presStyleIdx="1" presStyleCnt="2" custScaleX="13638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7E56D2-4AE7-4FAA-9C28-231F2D04E616}" type="pres">
      <dgm:prSet presAssocID="{C200B391-FD46-4259-A563-1497A5C1DC3C}" presName="titleText2" presStyleLbl="fgAcc1" presStyleIdx="1" presStyleCnt="2" custLinFactNeighborX="16496" custLinFactNeighborY="510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66EED7B-6DC5-4BD0-ABFC-CACA0120B781}" type="pres">
      <dgm:prSet presAssocID="{C200B391-FD46-4259-A563-1497A5C1DC3C}" presName="rootConnector" presStyleLbl="node3" presStyleIdx="0" presStyleCnt="0"/>
      <dgm:spPr/>
      <dgm:t>
        <a:bodyPr/>
        <a:lstStyle/>
        <a:p>
          <a:endParaRPr lang="en-US"/>
        </a:p>
      </dgm:t>
    </dgm:pt>
    <dgm:pt modelId="{AEDB3FC9-1688-42C3-A8A2-63CE0C82F359}" type="pres">
      <dgm:prSet presAssocID="{C200B391-FD46-4259-A563-1497A5C1DC3C}" presName="hierChild4" presStyleCnt="0"/>
      <dgm:spPr/>
    </dgm:pt>
    <dgm:pt modelId="{8327FFD6-03D5-4308-A230-F11E8DB87A05}" type="pres">
      <dgm:prSet presAssocID="{C200B391-FD46-4259-A563-1497A5C1DC3C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85E5E028-802F-4D1A-86DC-E38B7524F545}" type="presOf" srcId="{B8A4F637-8009-4A1F-8878-EC50125D5EB3}" destId="{C8A9DF57-FAED-4410-A4F7-C79E8ECD79C6}" srcOrd="0" destOrd="0" presId="urn:microsoft.com/office/officeart/2008/layout/NameandTitleOrganizationalChart"/>
    <dgm:cxn modelId="{D3FDB103-5443-4CC7-8F5C-5D224F4320D8}" type="presOf" srcId="{C200B391-FD46-4259-A563-1497A5C1DC3C}" destId="{066EED7B-6DC5-4BD0-ABFC-CACA0120B781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E5001EDC-BD7E-41D8-9CB7-6318C347ED1B}" type="presOf" srcId="{116C4451-0B77-4E41-9609-5AAA27312FE6}" destId="{68DD19E0-58E8-44E9-A39E-064356409476}" srcOrd="0" destOrd="0" presId="urn:microsoft.com/office/officeart/2008/layout/NameandTitleOrganizationalChart"/>
    <dgm:cxn modelId="{A93DA775-5B2D-4B8D-B798-7A0D8EA410F7}" type="presOf" srcId="{706F871F-E2D3-4D5D-AB3B-8BFFB25D4385}" destId="{EC7E56D2-4AE7-4FAA-9C28-231F2D04E616}" srcOrd="0" destOrd="0" presId="urn:microsoft.com/office/officeart/2008/layout/NameandTitleOrganizationalChart"/>
    <dgm:cxn modelId="{97DD3509-58EC-4CB3-A745-BAE8B9A5145D}" type="presOf" srcId="{2EB81D67-D7D0-4D3D-B4DD-A35D6809153D}" destId="{4EB63215-7AAF-4D97-8A01-987FE82C5DB8}" srcOrd="0" destOrd="0" presId="urn:microsoft.com/office/officeart/2008/layout/NameandTitleOrganizationalChart"/>
    <dgm:cxn modelId="{A19AD276-B38C-460D-A3B3-27B5994A3818}" type="presOf" srcId="{591B8829-6551-43E8-A5F3-F171CF311CD0}" destId="{387367DB-E0FD-42CD-9D07-943E01243280}" srcOrd="0" destOrd="0" presId="urn:microsoft.com/office/officeart/2008/layout/NameandTitleOrganizationalChart"/>
    <dgm:cxn modelId="{28C1CF19-F1A0-44E4-9F11-D6CCC7FEDFEC}" type="presOf" srcId="{A43230F7-87A4-4681-8A7E-2F9394CC57FE}" destId="{44CBA1FA-4AD4-40B9-84A4-2BFD3A706B25}" srcOrd="1" destOrd="0" presId="urn:microsoft.com/office/officeart/2008/layout/NameandTitleOrganizationalChart"/>
    <dgm:cxn modelId="{DFB32A0D-BBDE-4ABC-93AE-34E689F148E9}" type="presOf" srcId="{116C4451-0B77-4E41-9609-5AAA27312FE6}" destId="{4B08B3D5-1766-46C7-8D39-03BCC7AA4A7A}" srcOrd="1" destOrd="0" presId="urn:microsoft.com/office/officeart/2008/layout/NameandTitleOrganizationalChart"/>
    <dgm:cxn modelId="{6CCA5726-16D8-4178-BE4C-FFBAA2B2A33A}" type="presOf" srcId="{A43230F7-87A4-4681-8A7E-2F9394CC57FE}" destId="{DA23F6B7-F9F0-49F7-8AD8-7F02FA4F6FB0}" srcOrd="0" destOrd="0" presId="urn:microsoft.com/office/officeart/2008/layout/NameandTitleOrganizationalChart"/>
    <dgm:cxn modelId="{69243286-7AB3-41E3-9592-D9EC264E64FC}" srcId="{A43230F7-87A4-4681-8A7E-2F9394CC57FE}" destId="{C200B391-FD46-4259-A563-1497A5C1DC3C}" srcOrd="0" destOrd="0" parTransId="{B8A4F637-8009-4A1F-8878-EC50125D5EB3}" sibTransId="{706F871F-E2D3-4D5D-AB3B-8BFFB25D4385}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CED05FB5-50DE-42D2-957D-86D216AC2C4A}" type="presOf" srcId="{D78F380C-9C72-48AB-A511-B03940384415}" destId="{0352A6F9-048E-4422-BE15-4955D6C80C30}" srcOrd="0" destOrd="0" presId="urn:microsoft.com/office/officeart/2008/layout/NameandTitleOrganizationalChart"/>
    <dgm:cxn modelId="{EBA867CF-4F0B-4377-994D-FECC7E951E93}" type="presOf" srcId="{779498DE-68F5-4AA3-94DE-731736B5607B}" destId="{26A5B01C-189B-4263-9E0F-26258162A49A}" srcOrd="0" destOrd="0" presId="urn:microsoft.com/office/officeart/2008/layout/NameandTitleOrganizationalChart"/>
    <dgm:cxn modelId="{CFD9EDBA-DB69-4A4B-B803-0B5D12E893F7}" type="presOf" srcId="{C200B391-FD46-4259-A563-1497A5C1DC3C}" destId="{0FC4E4B6-2C9C-439B-99F3-6A27D82C518A}" srcOrd="0" destOrd="0" presId="urn:microsoft.com/office/officeart/2008/layout/NameandTitleOrganizationalChart"/>
    <dgm:cxn modelId="{03A4E11B-5160-4D9D-8F93-953E51DA67E4}" type="presParOf" srcId="{26A5B01C-189B-4263-9E0F-26258162A49A}" destId="{B9119BF5-3349-4744-8E97-2DB943C93581}" srcOrd="0" destOrd="0" presId="urn:microsoft.com/office/officeart/2008/layout/NameandTitleOrganizationalChart"/>
    <dgm:cxn modelId="{9EE38FF8-3BB4-4EE3-B508-59CFF82EC356}" type="presParOf" srcId="{B9119BF5-3349-4744-8E97-2DB943C93581}" destId="{FE9E4CF9-E81E-4D10-8FD1-64375A610AFA}" srcOrd="0" destOrd="0" presId="urn:microsoft.com/office/officeart/2008/layout/NameandTitleOrganizationalChart"/>
    <dgm:cxn modelId="{17106C61-9BBE-4682-BD94-19E3923AED48}" type="presParOf" srcId="{FE9E4CF9-E81E-4D10-8FD1-64375A610AFA}" destId="{68DD19E0-58E8-44E9-A39E-064356409476}" srcOrd="0" destOrd="0" presId="urn:microsoft.com/office/officeart/2008/layout/NameandTitleOrganizationalChart"/>
    <dgm:cxn modelId="{2BFF6368-E7F8-4403-ADDB-82C0C2A2F211}" type="presParOf" srcId="{FE9E4CF9-E81E-4D10-8FD1-64375A610AFA}" destId="{4EB63215-7AAF-4D97-8A01-987FE82C5DB8}" srcOrd="1" destOrd="0" presId="urn:microsoft.com/office/officeart/2008/layout/NameandTitleOrganizationalChart"/>
    <dgm:cxn modelId="{F0639CCA-6F6A-4AEC-BAC6-FFD70A053C71}" type="presParOf" srcId="{FE9E4CF9-E81E-4D10-8FD1-64375A610AFA}" destId="{4B08B3D5-1766-46C7-8D39-03BCC7AA4A7A}" srcOrd="2" destOrd="0" presId="urn:microsoft.com/office/officeart/2008/layout/NameandTitleOrganizationalChart"/>
    <dgm:cxn modelId="{F1EBC305-E8A6-4471-B6F6-D043D0A2B45C}" type="presParOf" srcId="{B9119BF5-3349-4744-8E97-2DB943C93581}" destId="{376E8AF2-DA7A-45B2-A746-6264651B3C88}" srcOrd="1" destOrd="0" presId="urn:microsoft.com/office/officeart/2008/layout/NameandTitleOrganizationalChart"/>
    <dgm:cxn modelId="{2CE131A9-6D3D-4D52-978F-5495D6AE831B}" type="presParOf" srcId="{376E8AF2-DA7A-45B2-A746-6264651B3C88}" destId="{0352A6F9-048E-4422-BE15-4955D6C80C30}" srcOrd="0" destOrd="0" presId="urn:microsoft.com/office/officeart/2008/layout/NameandTitleOrganizationalChart"/>
    <dgm:cxn modelId="{AEF7E21F-FF33-4BCD-9E43-AFBE39DC4934}" type="presParOf" srcId="{376E8AF2-DA7A-45B2-A746-6264651B3C88}" destId="{97D4C557-A2D5-4632-B99A-4B33A60E5309}" srcOrd="1" destOrd="0" presId="urn:microsoft.com/office/officeart/2008/layout/NameandTitleOrganizationalChart"/>
    <dgm:cxn modelId="{FEDA2C9B-8DA9-4780-9D31-911871A9BF7E}" type="presParOf" srcId="{97D4C557-A2D5-4632-B99A-4B33A60E5309}" destId="{C2C6E6F8-5F58-441B-9CCC-2430E3765D5B}" srcOrd="0" destOrd="0" presId="urn:microsoft.com/office/officeart/2008/layout/NameandTitleOrganizationalChart"/>
    <dgm:cxn modelId="{F2083B9A-C69F-48AB-9A0D-BB6201C97220}" type="presParOf" srcId="{C2C6E6F8-5F58-441B-9CCC-2430E3765D5B}" destId="{DA23F6B7-F9F0-49F7-8AD8-7F02FA4F6FB0}" srcOrd="0" destOrd="0" presId="urn:microsoft.com/office/officeart/2008/layout/NameandTitleOrganizationalChart"/>
    <dgm:cxn modelId="{9BC5C680-6E53-4AB6-9855-DBF6AC2B093C}" type="presParOf" srcId="{C2C6E6F8-5F58-441B-9CCC-2430E3765D5B}" destId="{387367DB-E0FD-42CD-9D07-943E01243280}" srcOrd="1" destOrd="0" presId="urn:microsoft.com/office/officeart/2008/layout/NameandTitleOrganizationalChart"/>
    <dgm:cxn modelId="{3CE7ED83-B5C6-4FAC-8EE1-A11AB00E2F1A}" type="presParOf" srcId="{C2C6E6F8-5F58-441B-9CCC-2430E3765D5B}" destId="{44CBA1FA-4AD4-40B9-84A4-2BFD3A706B25}" srcOrd="2" destOrd="0" presId="urn:microsoft.com/office/officeart/2008/layout/NameandTitleOrganizationalChart"/>
    <dgm:cxn modelId="{EE6A66F3-68EB-4954-8119-D7F5A66FCCB4}" type="presParOf" srcId="{97D4C557-A2D5-4632-B99A-4B33A60E5309}" destId="{AD8C3560-6148-4264-8B41-C4B9A68B3D5C}" srcOrd="1" destOrd="0" presId="urn:microsoft.com/office/officeart/2008/layout/NameandTitleOrganizationalChart"/>
    <dgm:cxn modelId="{076606B4-495D-4538-AE58-60A44B79E2C9}" type="presParOf" srcId="{AD8C3560-6148-4264-8B41-C4B9A68B3D5C}" destId="{C8A9DF57-FAED-4410-A4F7-C79E8ECD79C6}" srcOrd="0" destOrd="0" presId="urn:microsoft.com/office/officeart/2008/layout/NameandTitleOrganizationalChart"/>
    <dgm:cxn modelId="{9AA43C60-D72E-41ED-89BD-FCB5816968B9}" type="presParOf" srcId="{AD8C3560-6148-4264-8B41-C4B9A68B3D5C}" destId="{83BFB10B-224C-415C-A4A4-18D154A53811}" srcOrd="1" destOrd="0" presId="urn:microsoft.com/office/officeart/2008/layout/NameandTitleOrganizationalChart"/>
    <dgm:cxn modelId="{4152C4D9-FE86-4DE3-A097-5011DCA561B5}" type="presParOf" srcId="{83BFB10B-224C-415C-A4A4-18D154A53811}" destId="{6A0C8352-6720-4F21-ACE2-2FEF2DEF1F38}" srcOrd="0" destOrd="0" presId="urn:microsoft.com/office/officeart/2008/layout/NameandTitleOrganizationalChart"/>
    <dgm:cxn modelId="{5621EDA1-17DE-42B7-9354-EE3A1D71DD00}" type="presParOf" srcId="{6A0C8352-6720-4F21-ACE2-2FEF2DEF1F38}" destId="{0FC4E4B6-2C9C-439B-99F3-6A27D82C518A}" srcOrd="0" destOrd="0" presId="urn:microsoft.com/office/officeart/2008/layout/NameandTitleOrganizationalChart"/>
    <dgm:cxn modelId="{7C33E3BA-6962-4C6E-B2ED-EC0B5DBFE301}" type="presParOf" srcId="{6A0C8352-6720-4F21-ACE2-2FEF2DEF1F38}" destId="{EC7E56D2-4AE7-4FAA-9C28-231F2D04E616}" srcOrd="1" destOrd="0" presId="urn:microsoft.com/office/officeart/2008/layout/NameandTitleOrganizationalChart"/>
    <dgm:cxn modelId="{9372A1A9-4E2B-44C2-9237-FD3F9AD27645}" type="presParOf" srcId="{6A0C8352-6720-4F21-ACE2-2FEF2DEF1F38}" destId="{066EED7B-6DC5-4BD0-ABFC-CACA0120B781}" srcOrd="2" destOrd="0" presId="urn:microsoft.com/office/officeart/2008/layout/NameandTitleOrganizationalChart"/>
    <dgm:cxn modelId="{0285EC93-5CCC-42BE-AE9A-FF58C23279FD}" type="presParOf" srcId="{83BFB10B-224C-415C-A4A4-18D154A53811}" destId="{AEDB3FC9-1688-42C3-A8A2-63CE0C82F359}" srcOrd="1" destOrd="0" presId="urn:microsoft.com/office/officeart/2008/layout/NameandTitleOrganizationalChart"/>
    <dgm:cxn modelId="{1CF56B26-FEB3-44D3-9CE5-55025F062A97}" type="presParOf" srcId="{83BFB10B-224C-415C-A4A4-18D154A53811}" destId="{8327FFD6-03D5-4308-A230-F11E8DB87A05}" srcOrd="2" destOrd="0" presId="urn:microsoft.com/office/officeart/2008/layout/NameandTitleOrganizationalChart"/>
    <dgm:cxn modelId="{C753DB5A-40B0-4F9A-A18A-979FC4F83BF5}" type="presParOf" srcId="{97D4C557-A2D5-4632-B99A-4B33A60E5309}" destId="{528F7061-B076-48C7-816A-985E6EBEFCF3}" srcOrd="2" destOrd="0" presId="urn:microsoft.com/office/officeart/2008/layout/NameandTitleOrganizationalChart"/>
    <dgm:cxn modelId="{D383D70C-8F59-4979-AA70-61B3C80A1D79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7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Ray Horodowicz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Squaxin Island Tribe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Northwest Indian Treatment Center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Squaxin Island MHPP</a:t>
          </a:r>
          <a:endParaRPr lang="en-US" dirty="0"/>
        </a:p>
      </dgm:t>
    </dgm:pt>
    <dgm:pt modelId="{A0038B39-FA63-43E1-8E6C-C69447A79221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The Learning Center</a:t>
          </a:r>
          <a:endParaRPr lang="en-US" dirty="0"/>
        </a:p>
      </dgm:t>
    </dgm:pt>
    <dgm:pt modelId="{303763C8-E5C9-4471-BAFD-198B7DE59E5B}" type="parTrans" cxnId="{70E27DC5-0A3A-432F-B4F8-6B32E9015EA9}">
      <dgm:prSet/>
      <dgm:spPr/>
      <dgm:t>
        <a:bodyPr/>
        <a:lstStyle/>
        <a:p>
          <a:endParaRPr lang="en-US"/>
        </a:p>
      </dgm:t>
    </dgm:pt>
    <dgm:pt modelId="{8EFEE83A-D37C-42AE-BC4B-B2D828C4D1FD}" type="sibTrans" cxnId="{70E27DC5-0A3A-432F-B4F8-6B32E9015EA9}">
      <dgm:prSet custT="1"/>
      <dgm:spPr/>
      <dgm:t>
        <a:bodyPr/>
        <a:lstStyle/>
        <a:p>
          <a:pPr algn="ctr"/>
          <a:r>
            <a:rPr lang="en-US" sz="1200" dirty="0" smtClean="0"/>
            <a:t>Squaxin Island DMA</a:t>
          </a:r>
          <a:endParaRPr lang="en-US" sz="1200" dirty="0"/>
        </a:p>
      </dgm:t>
    </dgm:pt>
    <dgm:pt modelId="{9594E431-FB77-452F-8364-8EC4A2C47F01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Family Services</a:t>
          </a:r>
          <a:endParaRPr lang="en-US" dirty="0"/>
        </a:p>
      </dgm:t>
    </dgm:pt>
    <dgm:pt modelId="{58C9DB7F-7235-4B7E-B85B-4897F439BE6F}" type="parTrans" cxnId="{3FA99A9C-BAF7-476C-BCA6-333490F16B71}">
      <dgm:prSet/>
      <dgm:spPr/>
      <dgm:t>
        <a:bodyPr/>
        <a:lstStyle/>
        <a:p>
          <a:endParaRPr lang="en-US"/>
        </a:p>
      </dgm:t>
    </dgm:pt>
    <dgm:pt modelId="{4B9CCE83-25F9-4948-83E8-61016A3B693D}" type="sibTrans" cxnId="{3FA99A9C-BAF7-476C-BCA6-333490F16B71}">
      <dgm:prSet custT="1"/>
      <dgm:spPr/>
      <dgm:t>
        <a:bodyPr/>
        <a:lstStyle/>
        <a:p>
          <a:pPr algn="ctr"/>
          <a:r>
            <a:rPr lang="en-US" sz="1200" dirty="0" smtClean="0"/>
            <a:t>Squaxin Island Px</a:t>
          </a:r>
          <a:endParaRPr lang="en-US" sz="1200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4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4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649B26A6-57B3-45D2-A779-80F992818D6A}" type="pres">
      <dgm:prSet presAssocID="{303763C8-E5C9-4471-BAFD-198B7DE59E5B}" presName="Name37" presStyleLbl="parChTrans1D3" presStyleIdx="0" presStyleCnt="3"/>
      <dgm:spPr/>
      <dgm:t>
        <a:bodyPr/>
        <a:lstStyle/>
        <a:p>
          <a:endParaRPr lang="en-US"/>
        </a:p>
      </dgm:t>
    </dgm:pt>
    <dgm:pt modelId="{E0B4D68F-3239-4692-BE22-8C794AF2B3E0}" type="pres">
      <dgm:prSet presAssocID="{A0038B39-FA63-43E1-8E6C-C69447A79221}" presName="hierRoot2" presStyleCnt="0">
        <dgm:presLayoutVars>
          <dgm:hierBranch val="init"/>
        </dgm:presLayoutVars>
      </dgm:prSet>
      <dgm:spPr/>
    </dgm:pt>
    <dgm:pt modelId="{A8C4704D-4D6A-464C-8A0C-F04874696E07}" type="pres">
      <dgm:prSet presAssocID="{A0038B39-FA63-43E1-8E6C-C69447A79221}" presName="rootComposite" presStyleCnt="0"/>
      <dgm:spPr/>
    </dgm:pt>
    <dgm:pt modelId="{5C1ED166-E991-4752-BB21-F416DB64AF8E}" type="pres">
      <dgm:prSet presAssocID="{A0038B39-FA63-43E1-8E6C-C69447A79221}" presName="rootText" presStyleLbl="node1" presStyleIdx="1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611AFAC-02C5-45A3-B015-C854CFFD1887}" type="pres">
      <dgm:prSet presAssocID="{A0038B39-FA63-43E1-8E6C-C69447A79221}" presName="titleText2" presStyleLbl="fgAcc1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55EE232-4E0A-4AEF-8EED-49E603B2CA76}" type="pres">
      <dgm:prSet presAssocID="{A0038B39-FA63-43E1-8E6C-C69447A79221}" presName="rootConnector" presStyleLbl="node3" presStyleIdx="0" presStyleCnt="0"/>
      <dgm:spPr/>
      <dgm:t>
        <a:bodyPr/>
        <a:lstStyle/>
        <a:p>
          <a:endParaRPr lang="en-US"/>
        </a:p>
      </dgm:t>
    </dgm:pt>
    <dgm:pt modelId="{851CF018-1F5C-446F-9392-645D9A67BE97}" type="pres">
      <dgm:prSet presAssocID="{A0038B39-FA63-43E1-8E6C-C69447A79221}" presName="hierChild4" presStyleCnt="0"/>
      <dgm:spPr/>
    </dgm:pt>
    <dgm:pt modelId="{3E6566EA-CEA6-4014-ABC3-E46DAD3F7F3E}" type="pres">
      <dgm:prSet presAssocID="{A0038B39-FA63-43E1-8E6C-C69447A79221}" presName="hierChild5" presStyleCnt="0"/>
      <dgm:spPr/>
    </dgm:pt>
    <dgm:pt modelId="{0076968C-CC24-451C-A595-81A668974D57}" type="pres">
      <dgm:prSet presAssocID="{845E32C6-99CA-4BB1-A4D1-150CE7B9CD6E}" presName="Name37" presStyleLbl="parChTrans1D3" presStyleIdx="1" presStyleCnt="3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2" presStyleCnt="4" custScaleX="85092" custLinFactNeighborX="3883" custLinFactNeighborY="-39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2" presStyleCnt="4" custLinFactNeighborX="-2564" custLinFactNeighborY="1094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D8291E08-7998-41A5-8F8D-FE5F1599CEE6}" type="pres">
      <dgm:prSet presAssocID="{58C9DB7F-7235-4B7E-B85B-4897F439BE6F}" presName="Name37" presStyleLbl="parChTrans1D3" presStyleIdx="2" presStyleCnt="3"/>
      <dgm:spPr/>
      <dgm:t>
        <a:bodyPr/>
        <a:lstStyle/>
        <a:p>
          <a:endParaRPr lang="en-US"/>
        </a:p>
      </dgm:t>
    </dgm:pt>
    <dgm:pt modelId="{3875A6A8-5E98-4322-B79E-14DA51B00330}" type="pres">
      <dgm:prSet presAssocID="{9594E431-FB77-452F-8364-8EC4A2C47F01}" presName="hierRoot2" presStyleCnt="0">
        <dgm:presLayoutVars>
          <dgm:hierBranch val="init"/>
        </dgm:presLayoutVars>
      </dgm:prSet>
      <dgm:spPr/>
    </dgm:pt>
    <dgm:pt modelId="{09D76DFE-B752-4E37-8787-623D2E512ACE}" type="pres">
      <dgm:prSet presAssocID="{9594E431-FB77-452F-8364-8EC4A2C47F01}" presName="rootComposite" presStyleCnt="0"/>
      <dgm:spPr/>
    </dgm:pt>
    <dgm:pt modelId="{2F77869E-369A-44E1-8D40-427388FC1BC4}" type="pres">
      <dgm:prSet presAssocID="{9594E431-FB77-452F-8364-8EC4A2C47F01}" presName="rootText" presStyleLbl="node1" presStyleIdx="3" presStyleCnt="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3CACC02-26BA-4512-A332-4D1C060918F8}" type="pres">
      <dgm:prSet presAssocID="{9594E431-FB77-452F-8364-8EC4A2C47F01}" presName="titleText2" presStyleLbl="fgAcc1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4ADB5E2-03AF-46AC-AF30-45EF61CBA73A}" type="pres">
      <dgm:prSet presAssocID="{9594E431-FB77-452F-8364-8EC4A2C47F01}" presName="rootConnector" presStyleLbl="node3" presStyleIdx="0" presStyleCnt="0"/>
      <dgm:spPr/>
      <dgm:t>
        <a:bodyPr/>
        <a:lstStyle/>
        <a:p>
          <a:endParaRPr lang="en-US"/>
        </a:p>
      </dgm:t>
    </dgm:pt>
    <dgm:pt modelId="{B65E09A5-3A5C-4C66-8C05-815CA2F03A80}" type="pres">
      <dgm:prSet presAssocID="{9594E431-FB77-452F-8364-8EC4A2C47F01}" presName="hierChild4" presStyleCnt="0"/>
      <dgm:spPr/>
    </dgm:pt>
    <dgm:pt modelId="{2FA6CA27-9247-41F7-B14A-05D30605278E}" type="pres">
      <dgm:prSet presAssocID="{9594E431-FB77-452F-8364-8EC4A2C47F01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09BF9A70-9301-4789-AE91-FD800CE0DCA3}" type="presOf" srcId="{EF4A5054-B318-48DF-BDBD-BC66FCBA6CC7}" destId="{EF92C5DE-96C8-447E-AAE3-E7E7C4C284E6}" srcOrd="0" destOrd="0" presId="urn:microsoft.com/office/officeart/2008/layout/NameandTitleOrganizationalChart"/>
    <dgm:cxn modelId="{03474D7A-CA22-4EF2-9110-FC73310AD4C5}" type="presOf" srcId="{4B9CCE83-25F9-4948-83E8-61016A3B693D}" destId="{73CACC02-26BA-4512-A332-4D1C060918F8}" srcOrd="0" destOrd="0" presId="urn:microsoft.com/office/officeart/2008/layout/NameandTitleOrganizationalChart"/>
    <dgm:cxn modelId="{326B206A-F270-4701-B776-DB5D76BCEB0C}" type="presOf" srcId="{9594E431-FB77-452F-8364-8EC4A2C47F01}" destId="{2F77869E-369A-44E1-8D40-427388FC1BC4}" srcOrd="0" destOrd="0" presId="urn:microsoft.com/office/officeart/2008/layout/NameandTitleOrganizationalChart"/>
    <dgm:cxn modelId="{37FFC086-F76E-475E-B609-054BF3E72AA0}" type="presOf" srcId="{8EFEE83A-D37C-42AE-BC4B-B2D828C4D1FD}" destId="{4611AFAC-02C5-45A3-B015-C854CFFD1887}" srcOrd="0" destOrd="0" presId="urn:microsoft.com/office/officeart/2008/layout/NameandTitleOrganizationalChart"/>
    <dgm:cxn modelId="{3710B6FA-3A06-4161-8115-3097ABFD0A99}" type="presOf" srcId="{58C9DB7F-7235-4B7E-B85B-4897F439BE6F}" destId="{D8291E08-7998-41A5-8F8D-FE5F1599CEE6}" srcOrd="0" destOrd="0" presId="urn:microsoft.com/office/officeart/2008/layout/NameandTitleOrganizationalChart"/>
    <dgm:cxn modelId="{88108D0E-32BC-4D1E-BAEB-88F2F75639ED}" type="presOf" srcId="{EF4A5054-B318-48DF-BDBD-BC66FCBA6CC7}" destId="{CBACD404-1643-47A7-97CA-E7997BCBB08B}" srcOrd="1" destOrd="0" presId="urn:microsoft.com/office/officeart/2008/layout/NameandTitleOrganizationalChart"/>
    <dgm:cxn modelId="{6FFE7EB0-1154-41D5-8F5A-BCAE810A1F63}" type="presOf" srcId="{303763C8-E5C9-4471-BAFD-198B7DE59E5B}" destId="{649B26A6-57B3-45D2-A779-80F992818D6A}" srcOrd="0" destOrd="0" presId="urn:microsoft.com/office/officeart/2008/layout/NameandTitleOrganizationalChart"/>
    <dgm:cxn modelId="{FB379A5B-AB2B-40FD-AE08-625B985CA4DD}" type="presOf" srcId="{2EB81D67-D7D0-4D3D-B4DD-A35D6809153D}" destId="{4EB63215-7AAF-4D97-8A01-987FE82C5DB8}" srcOrd="0" destOrd="0" presId="urn:microsoft.com/office/officeart/2008/layout/NameandTitleOrganizationalChart"/>
    <dgm:cxn modelId="{0FBBB79B-B007-4314-AE7C-57F8A89DA05B}" type="presOf" srcId="{779498DE-68F5-4AA3-94DE-731736B5607B}" destId="{26A5B01C-189B-4263-9E0F-26258162A49A}" srcOrd="0" destOrd="0" presId="urn:microsoft.com/office/officeart/2008/layout/NameandTitleOrganizationalChart"/>
    <dgm:cxn modelId="{50F58940-701D-46F6-992D-CE7DA138E11E}" type="presOf" srcId="{9594E431-FB77-452F-8364-8EC4A2C47F01}" destId="{74ADB5E2-03AF-46AC-AF30-45EF61CBA73A}" srcOrd="1" destOrd="0" presId="urn:microsoft.com/office/officeart/2008/layout/NameandTitleOrganizationalChart"/>
    <dgm:cxn modelId="{D84773CF-0B29-456B-9B05-7C2D000D3AE0}" type="presOf" srcId="{D78F380C-9C72-48AB-A511-B03940384415}" destId="{0352A6F9-048E-4422-BE15-4955D6C80C30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486D7FE3-BA49-4562-B29D-5EDE70314844}" srcId="{A43230F7-87A4-4681-8A7E-2F9394CC57FE}" destId="{EF4A5054-B318-48DF-BDBD-BC66FCBA6CC7}" srcOrd="1" destOrd="0" parTransId="{845E32C6-99CA-4BB1-A4D1-150CE7B9CD6E}" sibTransId="{5041890F-8081-4E82-AF5B-6B1BF12B672F}"/>
    <dgm:cxn modelId="{44337C10-2A62-4D92-9B32-63EA703D7E74}" type="presOf" srcId="{A43230F7-87A4-4681-8A7E-2F9394CC57FE}" destId="{44CBA1FA-4AD4-40B9-84A4-2BFD3A706B25}" srcOrd="1" destOrd="0" presId="urn:microsoft.com/office/officeart/2008/layout/NameandTitleOrganizationalChart"/>
    <dgm:cxn modelId="{9A0F1DA8-08A8-4AAD-8016-433244708344}" type="presOf" srcId="{A43230F7-87A4-4681-8A7E-2F9394CC57FE}" destId="{DA23F6B7-F9F0-49F7-8AD8-7F02FA4F6FB0}" srcOrd="0" destOrd="0" presId="urn:microsoft.com/office/officeart/2008/layout/NameandTitleOrganizationalChart"/>
    <dgm:cxn modelId="{892D0F3C-5FCD-4CA2-B9B4-A46EC19EFB40}" type="presOf" srcId="{5041890F-8081-4E82-AF5B-6B1BF12B672F}" destId="{4DD2F3FC-CDB1-4045-A099-BB32BC30CD1E}" srcOrd="0" destOrd="0" presId="urn:microsoft.com/office/officeart/2008/layout/NameandTitleOrganizationalChart"/>
    <dgm:cxn modelId="{6B8171B0-9823-4E79-A650-179C508CC0F4}" type="presOf" srcId="{A0038B39-FA63-43E1-8E6C-C69447A79221}" destId="{C55EE232-4E0A-4AEF-8EED-49E603B2CA76}" srcOrd="1" destOrd="0" presId="urn:microsoft.com/office/officeart/2008/layout/NameandTitleOrganizationalChart"/>
    <dgm:cxn modelId="{393DFB0E-F18E-4944-A88C-529E602F28C3}" type="presOf" srcId="{116C4451-0B77-4E41-9609-5AAA27312FE6}" destId="{68DD19E0-58E8-44E9-A39E-064356409476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70E27DC5-0A3A-432F-B4F8-6B32E9015EA9}" srcId="{A43230F7-87A4-4681-8A7E-2F9394CC57FE}" destId="{A0038B39-FA63-43E1-8E6C-C69447A79221}" srcOrd="0" destOrd="0" parTransId="{303763C8-E5C9-4471-BAFD-198B7DE59E5B}" sibTransId="{8EFEE83A-D37C-42AE-BC4B-B2D828C4D1FD}"/>
    <dgm:cxn modelId="{14488B71-BAA0-41B9-AC9F-BD28A32380FF}" type="presOf" srcId="{116C4451-0B77-4E41-9609-5AAA27312FE6}" destId="{4B08B3D5-1766-46C7-8D39-03BCC7AA4A7A}" srcOrd="1" destOrd="0" presId="urn:microsoft.com/office/officeart/2008/layout/NameandTitleOrganizationalChart"/>
    <dgm:cxn modelId="{9249CBB1-6CC4-4C16-83BE-75F749EACAC0}" type="presOf" srcId="{591B8829-6551-43E8-A5F3-F171CF311CD0}" destId="{387367DB-E0FD-42CD-9D07-943E01243280}" srcOrd="0" destOrd="0" presId="urn:microsoft.com/office/officeart/2008/layout/NameandTitleOrganizationalChart"/>
    <dgm:cxn modelId="{F2E1CFC0-2E39-4625-A9E2-79207E5A0E19}" type="presOf" srcId="{A0038B39-FA63-43E1-8E6C-C69447A79221}" destId="{5C1ED166-E991-4752-BB21-F416DB64AF8E}" srcOrd="0" destOrd="0" presId="urn:microsoft.com/office/officeart/2008/layout/NameandTitleOrganizationalChart"/>
    <dgm:cxn modelId="{3FA99A9C-BAF7-476C-BCA6-333490F16B71}" srcId="{A43230F7-87A4-4681-8A7E-2F9394CC57FE}" destId="{9594E431-FB77-452F-8364-8EC4A2C47F01}" srcOrd="2" destOrd="0" parTransId="{58C9DB7F-7235-4B7E-B85B-4897F439BE6F}" sibTransId="{4B9CCE83-25F9-4948-83E8-61016A3B693D}"/>
    <dgm:cxn modelId="{7F4794E3-B042-4673-A59E-FBA0DDAE3A58}" type="presOf" srcId="{845E32C6-99CA-4BB1-A4D1-150CE7B9CD6E}" destId="{0076968C-CC24-451C-A595-81A668974D57}" srcOrd="0" destOrd="0" presId="urn:microsoft.com/office/officeart/2008/layout/NameandTitleOrganizationalChart"/>
    <dgm:cxn modelId="{BC8FE4AA-54C7-4802-8C8B-FC400110D5BF}" type="presParOf" srcId="{26A5B01C-189B-4263-9E0F-26258162A49A}" destId="{B9119BF5-3349-4744-8E97-2DB943C93581}" srcOrd="0" destOrd="0" presId="urn:microsoft.com/office/officeart/2008/layout/NameandTitleOrganizationalChart"/>
    <dgm:cxn modelId="{B1FDEF0A-9EB1-4EA4-A4F7-9EED2940303B}" type="presParOf" srcId="{B9119BF5-3349-4744-8E97-2DB943C93581}" destId="{FE9E4CF9-E81E-4D10-8FD1-64375A610AFA}" srcOrd="0" destOrd="0" presId="urn:microsoft.com/office/officeart/2008/layout/NameandTitleOrganizationalChart"/>
    <dgm:cxn modelId="{A4DA58DC-009E-4E3D-BC1F-6B6ACE705881}" type="presParOf" srcId="{FE9E4CF9-E81E-4D10-8FD1-64375A610AFA}" destId="{68DD19E0-58E8-44E9-A39E-064356409476}" srcOrd="0" destOrd="0" presId="urn:microsoft.com/office/officeart/2008/layout/NameandTitleOrganizationalChart"/>
    <dgm:cxn modelId="{1B1F131C-F2A7-4162-982E-9CB3ACEE7260}" type="presParOf" srcId="{FE9E4CF9-E81E-4D10-8FD1-64375A610AFA}" destId="{4EB63215-7AAF-4D97-8A01-987FE82C5DB8}" srcOrd="1" destOrd="0" presId="urn:microsoft.com/office/officeart/2008/layout/NameandTitleOrganizationalChart"/>
    <dgm:cxn modelId="{E57B343C-BB64-413D-AEC4-FD2D93461E73}" type="presParOf" srcId="{FE9E4CF9-E81E-4D10-8FD1-64375A610AFA}" destId="{4B08B3D5-1766-46C7-8D39-03BCC7AA4A7A}" srcOrd="2" destOrd="0" presId="urn:microsoft.com/office/officeart/2008/layout/NameandTitleOrganizationalChart"/>
    <dgm:cxn modelId="{B794180D-7A6A-4B5B-9B83-0B163C43A36D}" type="presParOf" srcId="{B9119BF5-3349-4744-8E97-2DB943C93581}" destId="{376E8AF2-DA7A-45B2-A746-6264651B3C88}" srcOrd="1" destOrd="0" presId="urn:microsoft.com/office/officeart/2008/layout/NameandTitleOrganizationalChart"/>
    <dgm:cxn modelId="{7F598F7E-5155-40B3-A422-C770683C660E}" type="presParOf" srcId="{376E8AF2-DA7A-45B2-A746-6264651B3C88}" destId="{0352A6F9-048E-4422-BE15-4955D6C80C30}" srcOrd="0" destOrd="0" presId="urn:microsoft.com/office/officeart/2008/layout/NameandTitleOrganizationalChart"/>
    <dgm:cxn modelId="{0AAE6713-EE8F-4F21-9ADF-6C569E976F58}" type="presParOf" srcId="{376E8AF2-DA7A-45B2-A746-6264651B3C88}" destId="{97D4C557-A2D5-4632-B99A-4B33A60E5309}" srcOrd="1" destOrd="0" presId="urn:microsoft.com/office/officeart/2008/layout/NameandTitleOrganizationalChart"/>
    <dgm:cxn modelId="{9ADF5666-7FA7-4FC5-A19E-EA906DEDBC82}" type="presParOf" srcId="{97D4C557-A2D5-4632-B99A-4B33A60E5309}" destId="{C2C6E6F8-5F58-441B-9CCC-2430E3765D5B}" srcOrd="0" destOrd="0" presId="urn:microsoft.com/office/officeart/2008/layout/NameandTitleOrganizationalChart"/>
    <dgm:cxn modelId="{C86850CD-82B7-4001-A430-7AF6F67BBD99}" type="presParOf" srcId="{C2C6E6F8-5F58-441B-9CCC-2430E3765D5B}" destId="{DA23F6B7-F9F0-49F7-8AD8-7F02FA4F6FB0}" srcOrd="0" destOrd="0" presId="urn:microsoft.com/office/officeart/2008/layout/NameandTitleOrganizationalChart"/>
    <dgm:cxn modelId="{C9AB9C93-1071-4986-B79C-262F9FFA475A}" type="presParOf" srcId="{C2C6E6F8-5F58-441B-9CCC-2430E3765D5B}" destId="{387367DB-E0FD-42CD-9D07-943E01243280}" srcOrd="1" destOrd="0" presId="urn:microsoft.com/office/officeart/2008/layout/NameandTitleOrganizationalChart"/>
    <dgm:cxn modelId="{6EE02018-60FA-451D-A70F-0E058A7A7ED7}" type="presParOf" srcId="{C2C6E6F8-5F58-441B-9CCC-2430E3765D5B}" destId="{44CBA1FA-4AD4-40B9-84A4-2BFD3A706B25}" srcOrd="2" destOrd="0" presId="urn:microsoft.com/office/officeart/2008/layout/NameandTitleOrganizationalChart"/>
    <dgm:cxn modelId="{9F0E8905-B572-4342-A3EC-901E974A93D6}" type="presParOf" srcId="{97D4C557-A2D5-4632-B99A-4B33A60E5309}" destId="{AD8C3560-6148-4264-8B41-C4B9A68B3D5C}" srcOrd="1" destOrd="0" presId="urn:microsoft.com/office/officeart/2008/layout/NameandTitleOrganizationalChart"/>
    <dgm:cxn modelId="{DA44367D-485D-4CEE-8141-195767963B69}" type="presParOf" srcId="{AD8C3560-6148-4264-8B41-C4B9A68B3D5C}" destId="{649B26A6-57B3-45D2-A779-80F992818D6A}" srcOrd="0" destOrd="0" presId="urn:microsoft.com/office/officeart/2008/layout/NameandTitleOrganizationalChart"/>
    <dgm:cxn modelId="{901CA786-361D-4F16-AA40-EAE8E074A3A3}" type="presParOf" srcId="{AD8C3560-6148-4264-8B41-C4B9A68B3D5C}" destId="{E0B4D68F-3239-4692-BE22-8C794AF2B3E0}" srcOrd="1" destOrd="0" presId="urn:microsoft.com/office/officeart/2008/layout/NameandTitleOrganizationalChart"/>
    <dgm:cxn modelId="{008950C5-A9D2-45CF-B9F6-9B3B597375A0}" type="presParOf" srcId="{E0B4D68F-3239-4692-BE22-8C794AF2B3E0}" destId="{A8C4704D-4D6A-464C-8A0C-F04874696E07}" srcOrd="0" destOrd="0" presId="urn:microsoft.com/office/officeart/2008/layout/NameandTitleOrganizationalChart"/>
    <dgm:cxn modelId="{1D6C1112-C788-4218-B54A-D665085F9865}" type="presParOf" srcId="{A8C4704D-4D6A-464C-8A0C-F04874696E07}" destId="{5C1ED166-E991-4752-BB21-F416DB64AF8E}" srcOrd="0" destOrd="0" presId="urn:microsoft.com/office/officeart/2008/layout/NameandTitleOrganizationalChart"/>
    <dgm:cxn modelId="{9B966CD7-B60B-4C1D-8F1A-3DFF8B288E82}" type="presParOf" srcId="{A8C4704D-4D6A-464C-8A0C-F04874696E07}" destId="{4611AFAC-02C5-45A3-B015-C854CFFD1887}" srcOrd="1" destOrd="0" presId="urn:microsoft.com/office/officeart/2008/layout/NameandTitleOrganizationalChart"/>
    <dgm:cxn modelId="{9D1C198D-8C49-47C2-AA8F-5352DBCCAA09}" type="presParOf" srcId="{A8C4704D-4D6A-464C-8A0C-F04874696E07}" destId="{C55EE232-4E0A-4AEF-8EED-49E603B2CA76}" srcOrd="2" destOrd="0" presId="urn:microsoft.com/office/officeart/2008/layout/NameandTitleOrganizationalChart"/>
    <dgm:cxn modelId="{71E4ED7A-6911-4E7C-9577-90E0FFC48410}" type="presParOf" srcId="{E0B4D68F-3239-4692-BE22-8C794AF2B3E0}" destId="{851CF018-1F5C-446F-9392-645D9A67BE97}" srcOrd="1" destOrd="0" presId="urn:microsoft.com/office/officeart/2008/layout/NameandTitleOrganizationalChart"/>
    <dgm:cxn modelId="{CEC7A9A8-92C4-449B-A417-2AEB84A8F614}" type="presParOf" srcId="{E0B4D68F-3239-4692-BE22-8C794AF2B3E0}" destId="{3E6566EA-CEA6-4014-ABC3-E46DAD3F7F3E}" srcOrd="2" destOrd="0" presId="urn:microsoft.com/office/officeart/2008/layout/NameandTitleOrganizationalChart"/>
    <dgm:cxn modelId="{194E3AF6-0A35-412B-B9A3-2B8A1C28F425}" type="presParOf" srcId="{AD8C3560-6148-4264-8B41-C4B9A68B3D5C}" destId="{0076968C-CC24-451C-A595-81A668974D57}" srcOrd="2" destOrd="0" presId="urn:microsoft.com/office/officeart/2008/layout/NameandTitleOrganizationalChart"/>
    <dgm:cxn modelId="{3893B7FD-2A6F-422F-9D4F-B716EF40A8D1}" type="presParOf" srcId="{AD8C3560-6148-4264-8B41-C4B9A68B3D5C}" destId="{15EA3643-1DC8-413C-9D62-9C3DBC114D48}" srcOrd="3" destOrd="0" presId="urn:microsoft.com/office/officeart/2008/layout/NameandTitleOrganizationalChart"/>
    <dgm:cxn modelId="{FC638902-093E-45B5-A53D-B178426DB33F}" type="presParOf" srcId="{15EA3643-1DC8-413C-9D62-9C3DBC114D48}" destId="{328746D9-4850-4B24-8B99-81C0DD8FD586}" srcOrd="0" destOrd="0" presId="urn:microsoft.com/office/officeart/2008/layout/NameandTitleOrganizationalChart"/>
    <dgm:cxn modelId="{833FFD49-E7DF-4F05-BDF2-E1A87AC9EE0A}" type="presParOf" srcId="{328746D9-4850-4B24-8B99-81C0DD8FD586}" destId="{EF92C5DE-96C8-447E-AAE3-E7E7C4C284E6}" srcOrd="0" destOrd="0" presId="urn:microsoft.com/office/officeart/2008/layout/NameandTitleOrganizationalChart"/>
    <dgm:cxn modelId="{23455D17-F4A1-4FFF-B07C-B3AF6ACA625B}" type="presParOf" srcId="{328746D9-4850-4B24-8B99-81C0DD8FD586}" destId="{4DD2F3FC-CDB1-4045-A099-BB32BC30CD1E}" srcOrd="1" destOrd="0" presId="urn:microsoft.com/office/officeart/2008/layout/NameandTitleOrganizationalChart"/>
    <dgm:cxn modelId="{D594BCDA-9E80-4A16-8FBE-85D2A8741689}" type="presParOf" srcId="{328746D9-4850-4B24-8B99-81C0DD8FD586}" destId="{CBACD404-1643-47A7-97CA-E7997BCBB08B}" srcOrd="2" destOrd="0" presId="urn:microsoft.com/office/officeart/2008/layout/NameandTitleOrganizationalChart"/>
    <dgm:cxn modelId="{9695F424-9363-4B81-8E98-975649C1E899}" type="presParOf" srcId="{15EA3643-1DC8-413C-9D62-9C3DBC114D48}" destId="{A3A5AFE8-1B12-4944-BEBA-4281C824F624}" srcOrd="1" destOrd="0" presId="urn:microsoft.com/office/officeart/2008/layout/NameandTitleOrganizationalChart"/>
    <dgm:cxn modelId="{3F49B92B-F7E1-47CE-BD1E-BAE654D52B0C}" type="presParOf" srcId="{15EA3643-1DC8-413C-9D62-9C3DBC114D48}" destId="{78A9324C-6451-4A5A-9FBB-E426360B0B2E}" srcOrd="2" destOrd="0" presId="urn:microsoft.com/office/officeart/2008/layout/NameandTitleOrganizationalChart"/>
    <dgm:cxn modelId="{DB28F6D3-6C8E-46B7-BBD9-F1D090727D1A}" type="presParOf" srcId="{AD8C3560-6148-4264-8B41-C4B9A68B3D5C}" destId="{D8291E08-7998-41A5-8F8D-FE5F1599CEE6}" srcOrd="4" destOrd="0" presId="urn:microsoft.com/office/officeart/2008/layout/NameandTitleOrganizationalChart"/>
    <dgm:cxn modelId="{BACF4DDF-406B-48AD-ABFE-EACAD07F3DFC}" type="presParOf" srcId="{AD8C3560-6148-4264-8B41-C4B9A68B3D5C}" destId="{3875A6A8-5E98-4322-B79E-14DA51B00330}" srcOrd="5" destOrd="0" presId="urn:microsoft.com/office/officeart/2008/layout/NameandTitleOrganizationalChart"/>
    <dgm:cxn modelId="{D72647E3-4F81-4743-8367-49A6C04A77B2}" type="presParOf" srcId="{3875A6A8-5E98-4322-B79E-14DA51B00330}" destId="{09D76DFE-B752-4E37-8787-623D2E512ACE}" srcOrd="0" destOrd="0" presId="urn:microsoft.com/office/officeart/2008/layout/NameandTitleOrganizationalChart"/>
    <dgm:cxn modelId="{67C40B51-00F5-46B9-BC77-A3C518812474}" type="presParOf" srcId="{09D76DFE-B752-4E37-8787-623D2E512ACE}" destId="{2F77869E-369A-44E1-8D40-427388FC1BC4}" srcOrd="0" destOrd="0" presId="urn:microsoft.com/office/officeart/2008/layout/NameandTitleOrganizationalChart"/>
    <dgm:cxn modelId="{82D73431-4669-4297-984A-BB0BAF4D7DF6}" type="presParOf" srcId="{09D76DFE-B752-4E37-8787-623D2E512ACE}" destId="{73CACC02-26BA-4512-A332-4D1C060918F8}" srcOrd="1" destOrd="0" presId="urn:microsoft.com/office/officeart/2008/layout/NameandTitleOrganizationalChart"/>
    <dgm:cxn modelId="{1BA84E56-FC34-4C99-BD7E-3F5768BB076E}" type="presParOf" srcId="{09D76DFE-B752-4E37-8787-623D2E512ACE}" destId="{74ADB5E2-03AF-46AC-AF30-45EF61CBA73A}" srcOrd="2" destOrd="0" presId="urn:microsoft.com/office/officeart/2008/layout/NameandTitleOrganizationalChart"/>
    <dgm:cxn modelId="{D6A9C9CD-C704-42FD-967F-AC5816FDBDEA}" type="presParOf" srcId="{3875A6A8-5E98-4322-B79E-14DA51B00330}" destId="{B65E09A5-3A5C-4C66-8C05-815CA2F03A80}" srcOrd="1" destOrd="0" presId="urn:microsoft.com/office/officeart/2008/layout/NameandTitleOrganizationalChart"/>
    <dgm:cxn modelId="{829E0526-FA51-4742-A992-F0C93427FC81}" type="presParOf" srcId="{3875A6A8-5E98-4322-B79E-14DA51B00330}" destId="{2FA6CA27-9247-41F7-B14A-05D30605278E}" srcOrd="2" destOrd="0" presId="urn:microsoft.com/office/officeart/2008/layout/NameandTitleOrganizationalChart"/>
    <dgm:cxn modelId="{2319FFB4-573F-4BE8-BB14-70B8230EEA01}" type="presParOf" srcId="{97D4C557-A2D5-4632-B99A-4B33A60E5309}" destId="{528F7061-B076-48C7-816A-985E6EBEFCF3}" srcOrd="2" destOrd="0" presId="urn:microsoft.com/office/officeart/2008/layout/NameandTitleOrganizationalChart"/>
    <dgm:cxn modelId="{5C2EF2E4-3159-43FF-B2CB-A8B38D2EAA29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8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Lizzie Miller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Stillaguamish Tribe of Indians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813E9B57-8BF9-4688-9E59-EF3F1CAD1548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Stillaguamish Tribe Behavioral Health Programs</a:t>
          </a:r>
          <a:endParaRPr lang="en-US" dirty="0"/>
        </a:p>
      </dgm:t>
    </dgm:pt>
    <dgm:pt modelId="{1E544739-1CC2-4FCC-8759-476D8D92EF4F}" type="parTrans" cxnId="{2E6A0087-3E29-4B76-B63D-9A7A881CC794}">
      <dgm:prSet/>
      <dgm:spPr/>
      <dgm:t>
        <a:bodyPr/>
        <a:lstStyle/>
        <a:p>
          <a:endParaRPr lang="en-US"/>
        </a:p>
      </dgm:t>
    </dgm:pt>
    <dgm:pt modelId="{E56601F0-50AE-469D-A613-F5EF3C01EFAC}" type="sibTrans" cxnId="{2E6A0087-3E29-4B76-B63D-9A7A881CC794}">
      <dgm:prSet/>
      <dgm:spPr/>
      <dgm:t>
        <a:bodyPr/>
        <a:lstStyle/>
        <a:p>
          <a:pPr algn="ctr">
            <a:spcAft>
              <a:spcPts val="0"/>
            </a:spcAft>
          </a:pPr>
          <a:r>
            <a:rPr lang="en-US" dirty="0" smtClean="0"/>
            <a:t>Tribe OBHP</a:t>
          </a:r>
        </a:p>
        <a:p>
          <a:pPr algn="ctr">
            <a:spcAft>
              <a:spcPts val="0"/>
            </a:spcAft>
          </a:pPr>
          <a:r>
            <a:rPr lang="en-US" dirty="0" smtClean="0"/>
            <a:t>Consolidated Contract (Px)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122CDDAB-2371-4855-9126-2E30CB7D7009}" type="pres">
      <dgm:prSet presAssocID="{1E544739-1CC2-4FCC-8759-476D8D92EF4F}" presName="Name37" presStyleLbl="parChTrans1D3" presStyleIdx="0" presStyleCnt="1"/>
      <dgm:spPr/>
      <dgm:t>
        <a:bodyPr/>
        <a:lstStyle/>
        <a:p>
          <a:endParaRPr lang="en-US"/>
        </a:p>
      </dgm:t>
    </dgm:pt>
    <dgm:pt modelId="{B86C7738-584D-4A19-A0E9-B4A7E8B22000}" type="pres">
      <dgm:prSet presAssocID="{813E9B57-8BF9-4688-9E59-EF3F1CAD1548}" presName="hierRoot2" presStyleCnt="0">
        <dgm:presLayoutVars>
          <dgm:hierBranch val="init"/>
        </dgm:presLayoutVars>
      </dgm:prSet>
      <dgm:spPr/>
    </dgm:pt>
    <dgm:pt modelId="{541F6B59-7A45-4019-AC90-E525D1C9FEED}" type="pres">
      <dgm:prSet presAssocID="{813E9B57-8BF9-4688-9E59-EF3F1CAD1548}" presName="rootComposite" presStyleCnt="0"/>
      <dgm:spPr/>
    </dgm:pt>
    <dgm:pt modelId="{355EAA12-A6AE-46BD-A7C4-FB599E55F2E4}" type="pres">
      <dgm:prSet presAssocID="{813E9B57-8BF9-4688-9E59-EF3F1CAD1548}" presName="rootText" presStyleLbl="node1" presStyleIdx="1" presStyleCnt="2" custScaleX="16965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0CD7260-47BA-4CAE-88F9-545E1E7654FE}" type="pres">
      <dgm:prSet presAssocID="{813E9B57-8BF9-4688-9E59-EF3F1CAD1548}" presName="titleText2" presStyleLbl="fgAcc1" presStyleIdx="1" presStyleCnt="2" custScaleY="157903" custLinFactNeighborX="41023" custLinFactNeighborY="1133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070DE25-BA28-4153-B032-13B973BC03F5}" type="pres">
      <dgm:prSet presAssocID="{813E9B57-8BF9-4688-9E59-EF3F1CAD1548}" presName="rootConnector" presStyleLbl="node3" presStyleIdx="0" presStyleCnt="0"/>
      <dgm:spPr/>
      <dgm:t>
        <a:bodyPr/>
        <a:lstStyle/>
        <a:p>
          <a:endParaRPr lang="en-US"/>
        </a:p>
      </dgm:t>
    </dgm:pt>
    <dgm:pt modelId="{375B958A-7F71-4B84-903E-8713AB6E6393}" type="pres">
      <dgm:prSet presAssocID="{813E9B57-8BF9-4688-9E59-EF3F1CAD1548}" presName="hierChild4" presStyleCnt="0"/>
      <dgm:spPr/>
    </dgm:pt>
    <dgm:pt modelId="{4318543B-A058-4B88-B7A8-5017EE3A5D36}" type="pres">
      <dgm:prSet presAssocID="{813E9B57-8BF9-4688-9E59-EF3F1CAD1548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F838D2FF-4DBC-4617-BE69-CF674B653629}" type="presOf" srcId="{591B8829-6551-43E8-A5F3-F171CF311CD0}" destId="{387367DB-E0FD-42CD-9D07-943E01243280}" srcOrd="0" destOrd="0" presId="urn:microsoft.com/office/officeart/2008/layout/NameandTitleOrganizationalChart"/>
    <dgm:cxn modelId="{0BFDF304-33DB-46FB-851B-4AB03813085B}" type="presOf" srcId="{2EB81D67-D7D0-4D3D-B4DD-A35D6809153D}" destId="{4EB63215-7AAF-4D97-8A01-987FE82C5DB8}" srcOrd="0" destOrd="0" presId="urn:microsoft.com/office/officeart/2008/layout/NameandTitleOrganizationalChart"/>
    <dgm:cxn modelId="{A27C7B75-C063-48D7-9C04-4B8F294CB547}" type="presOf" srcId="{1E544739-1CC2-4FCC-8759-476D8D92EF4F}" destId="{122CDDAB-2371-4855-9126-2E30CB7D7009}" srcOrd="0" destOrd="0" presId="urn:microsoft.com/office/officeart/2008/layout/NameandTitleOrganizationalChart"/>
    <dgm:cxn modelId="{DC929AA8-AC1E-454A-B39E-A032EDF0FD32}" type="presOf" srcId="{116C4451-0B77-4E41-9609-5AAA27312FE6}" destId="{68DD19E0-58E8-44E9-A39E-064356409476}" srcOrd="0" destOrd="0" presId="urn:microsoft.com/office/officeart/2008/layout/NameandTitleOrganizationalChart"/>
    <dgm:cxn modelId="{2E6A0087-3E29-4B76-B63D-9A7A881CC794}" srcId="{A43230F7-87A4-4681-8A7E-2F9394CC57FE}" destId="{813E9B57-8BF9-4688-9E59-EF3F1CAD1548}" srcOrd="0" destOrd="0" parTransId="{1E544739-1CC2-4FCC-8759-476D8D92EF4F}" sibTransId="{E56601F0-50AE-469D-A613-F5EF3C01EFAC}"/>
    <dgm:cxn modelId="{902CC337-C976-44A2-A0B4-4FD65A28702D}" type="presOf" srcId="{A43230F7-87A4-4681-8A7E-2F9394CC57FE}" destId="{44CBA1FA-4AD4-40B9-84A4-2BFD3A706B25}" srcOrd="1" destOrd="0" presId="urn:microsoft.com/office/officeart/2008/layout/NameandTitleOrganizationalChart"/>
    <dgm:cxn modelId="{57539FBD-C142-405F-B138-C80C84C3A1FC}" type="presOf" srcId="{813E9B57-8BF9-4688-9E59-EF3F1CAD1548}" destId="{355EAA12-A6AE-46BD-A7C4-FB599E55F2E4}" srcOrd="0" destOrd="0" presId="urn:microsoft.com/office/officeart/2008/layout/NameandTitleOrganizationalChart"/>
    <dgm:cxn modelId="{1BFC37CD-7D62-4382-B151-066C9E7D2850}" type="presOf" srcId="{D78F380C-9C72-48AB-A511-B03940384415}" destId="{0352A6F9-048E-4422-BE15-4955D6C80C3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D167736B-CB82-45EA-9788-902C972C04E7}" type="presOf" srcId="{813E9B57-8BF9-4688-9E59-EF3F1CAD1548}" destId="{C070DE25-BA28-4153-B032-13B973BC03F5}" srcOrd="1" destOrd="0" presId="urn:microsoft.com/office/officeart/2008/layout/NameandTitleOrganizationalChart"/>
    <dgm:cxn modelId="{C59F2C22-D308-4F30-94D1-4788466AA668}" type="presOf" srcId="{779498DE-68F5-4AA3-94DE-731736B5607B}" destId="{26A5B01C-189B-4263-9E0F-26258162A49A}" srcOrd="0" destOrd="0" presId="urn:microsoft.com/office/officeart/2008/layout/NameandTitleOrganizationalChart"/>
    <dgm:cxn modelId="{66B89014-62D9-4D0F-9953-D9A2960FE540}" type="presOf" srcId="{E56601F0-50AE-469D-A613-F5EF3C01EFAC}" destId="{30CD7260-47BA-4CAE-88F9-545E1E7654FE}" srcOrd="0" destOrd="0" presId="urn:microsoft.com/office/officeart/2008/layout/NameandTitleOrganizationalChart"/>
    <dgm:cxn modelId="{052FA532-BAAC-46B1-B00D-CB6FE979672F}" type="presOf" srcId="{116C4451-0B77-4E41-9609-5AAA27312FE6}" destId="{4B08B3D5-1766-46C7-8D39-03BCC7AA4A7A}" srcOrd="1" destOrd="0" presId="urn:microsoft.com/office/officeart/2008/layout/NameandTitleOrganizationalChart"/>
    <dgm:cxn modelId="{FE83BAF3-65A5-407C-A93B-34BF42D07F01}" type="presOf" srcId="{A43230F7-87A4-4681-8A7E-2F9394CC57FE}" destId="{DA23F6B7-F9F0-49F7-8AD8-7F02FA4F6FB0}" srcOrd="0" destOrd="0" presId="urn:microsoft.com/office/officeart/2008/layout/NameandTitleOrganizationalChart"/>
    <dgm:cxn modelId="{999D5FE3-FCE9-4040-A2D7-993E8AD0C152}" type="presParOf" srcId="{26A5B01C-189B-4263-9E0F-26258162A49A}" destId="{B9119BF5-3349-4744-8E97-2DB943C93581}" srcOrd="0" destOrd="0" presId="urn:microsoft.com/office/officeart/2008/layout/NameandTitleOrganizationalChart"/>
    <dgm:cxn modelId="{99D50BE4-527A-4ABD-B18E-3072BF949072}" type="presParOf" srcId="{B9119BF5-3349-4744-8E97-2DB943C93581}" destId="{FE9E4CF9-E81E-4D10-8FD1-64375A610AFA}" srcOrd="0" destOrd="0" presId="urn:microsoft.com/office/officeart/2008/layout/NameandTitleOrganizationalChart"/>
    <dgm:cxn modelId="{0EF322BF-443E-4652-8184-F4A3540B3090}" type="presParOf" srcId="{FE9E4CF9-E81E-4D10-8FD1-64375A610AFA}" destId="{68DD19E0-58E8-44E9-A39E-064356409476}" srcOrd="0" destOrd="0" presId="urn:microsoft.com/office/officeart/2008/layout/NameandTitleOrganizationalChart"/>
    <dgm:cxn modelId="{F4480716-6F96-430D-B237-F5F3FB3A237B}" type="presParOf" srcId="{FE9E4CF9-E81E-4D10-8FD1-64375A610AFA}" destId="{4EB63215-7AAF-4D97-8A01-987FE82C5DB8}" srcOrd="1" destOrd="0" presId="urn:microsoft.com/office/officeart/2008/layout/NameandTitleOrganizationalChart"/>
    <dgm:cxn modelId="{E5D5FA40-0F26-4C49-9507-8FC0A37CD6AF}" type="presParOf" srcId="{FE9E4CF9-E81E-4D10-8FD1-64375A610AFA}" destId="{4B08B3D5-1766-46C7-8D39-03BCC7AA4A7A}" srcOrd="2" destOrd="0" presId="urn:microsoft.com/office/officeart/2008/layout/NameandTitleOrganizationalChart"/>
    <dgm:cxn modelId="{DCD9432D-4F6C-4150-BD19-BA812FB4689F}" type="presParOf" srcId="{B9119BF5-3349-4744-8E97-2DB943C93581}" destId="{376E8AF2-DA7A-45B2-A746-6264651B3C88}" srcOrd="1" destOrd="0" presId="urn:microsoft.com/office/officeart/2008/layout/NameandTitleOrganizationalChart"/>
    <dgm:cxn modelId="{7EACF07B-7277-4DEF-9BBB-07A197F2B62F}" type="presParOf" srcId="{376E8AF2-DA7A-45B2-A746-6264651B3C88}" destId="{0352A6F9-048E-4422-BE15-4955D6C80C30}" srcOrd="0" destOrd="0" presId="urn:microsoft.com/office/officeart/2008/layout/NameandTitleOrganizationalChart"/>
    <dgm:cxn modelId="{80CF85D3-8570-47C6-AAFB-2EFCB35DF7C9}" type="presParOf" srcId="{376E8AF2-DA7A-45B2-A746-6264651B3C88}" destId="{97D4C557-A2D5-4632-B99A-4B33A60E5309}" srcOrd="1" destOrd="0" presId="urn:microsoft.com/office/officeart/2008/layout/NameandTitleOrganizationalChart"/>
    <dgm:cxn modelId="{FF52B962-F9A1-41B0-B99C-6C41663BBF28}" type="presParOf" srcId="{97D4C557-A2D5-4632-B99A-4B33A60E5309}" destId="{C2C6E6F8-5F58-441B-9CCC-2430E3765D5B}" srcOrd="0" destOrd="0" presId="urn:microsoft.com/office/officeart/2008/layout/NameandTitleOrganizationalChart"/>
    <dgm:cxn modelId="{23E76BD5-ACBF-4835-A40B-F4F7AD883720}" type="presParOf" srcId="{C2C6E6F8-5F58-441B-9CCC-2430E3765D5B}" destId="{DA23F6B7-F9F0-49F7-8AD8-7F02FA4F6FB0}" srcOrd="0" destOrd="0" presId="urn:microsoft.com/office/officeart/2008/layout/NameandTitleOrganizationalChart"/>
    <dgm:cxn modelId="{7E5C6689-4279-4B6C-91B4-2FD8D6359ED1}" type="presParOf" srcId="{C2C6E6F8-5F58-441B-9CCC-2430E3765D5B}" destId="{387367DB-E0FD-42CD-9D07-943E01243280}" srcOrd="1" destOrd="0" presId="urn:microsoft.com/office/officeart/2008/layout/NameandTitleOrganizationalChart"/>
    <dgm:cxn modelId="{06BFD5DC-9191-4E2C-A12A-19BAE39073A6}" type="presParOf" srcId="{C2C6E6F8-5F58-441B-9CCC-2430E3765D5B}" destId="{44CBA1FA-4AD4-40B9-84A4-2BFD3A706B25}" srcOrd="2" destOrd="0" presId="urn:microsoft.com/office/officeart/2008/layout/NameandTitleOrganizationalChart"/>
    <dgm:cxn modelId="{DD41A391-D61D-48CF-859F-B50E2592AD9C}" type="presParOf" srcId="{97D4C557-A2D5-4632-B99A-4B33A60E5309}" destId="{AD8C3560-6148-4264-8B41-C4B9A68B3D5C}" srcOrd="1" destOrd="0" presId="urn:microsoft.com/office/officeart/2008/layout/NameandTitleOrganizationalChart"/>
    <dgm:cxn modelId="{4D947896-9C87-4C4C-AB70-FA12A8CE176C}" type="presParOf" srcId="{AD8C3560-6148-4264-8B41-C4B9A68B3D5C}" destId="{122CDDAB-2371-4855-9126-2E30CB7D7009}" srcOrd="0" destOrd="0" presId="urn:microsoft.com/office/officeart/2008/layout/NameandTitleOrganizationalChart"/>
    <dgm:cxn modelId="{758F0943-6603-43E6-821F-A3659302DBD4}" type="presParOf" srcId="{AD8C3560-6148-4264-8B41-C4B9A68B3D5C}" destId="{B86C7738-584D-4A19-A0E9-B4A7E8B22000}" srcOrd="1" destOrd="0" presId="urn:microsoft.com/office/officeart/2008/layout/NameandTitleOrganizationalChart"/>
    <dgm:cxn modelId="{69D34A84-3AA5-4274-BD93-B1367A0C79DA}" type="presParOf" srcId="{B86C7738-584D-4A19-A0E9-B4A7E8B22000}" destId="{541F6B59-7A45-4019-AC90-E525D1C9FEED}" srcOrd="0" destOrd="0" presId="urn:microsoft.com/office/officeart/2008/layout/NameandTitleOrganizationalChart"/>
    <dgm:cxn modelId="{0E397F5D-BD5A-404E-A3FB-73957C00C141}" type="presParOf" srcId="{541F6B59-7A45-4019-AC90-E525D1C9FEED}" destId="{355EAA12-A6AE-46BD-A7C4-FB599E55F2E4}" srcOrd="0" destOrd="0" presId="urn:microsoft.com/office/officeart/2008/layout/NameandTitleOrganizationalChart"/>
    <dgm:cxn modelId="{2469EC93-D996-4B83-A6E4-A13AB5B58E92}" type="presParOf" srcId="{541F6B59-7A45-4019-AC90-E525D1C9FEED}" destId="{30CD7260-47BA-4CAE-88F9-545E1E7654FE}" srcOrd="1" destOrd="0" presId="urn:microsoft.com/office/officeart/2008/layout/NameandTitleOrganizationalChart"/>
    <dgm:cxn modelId="{79DEE411-FD67-441A-BCE2-3B7BB1E9F71B}" type="presParOf" srcId="{541F6B59-7A45-4019-AC90-E525D1C9FEED}" destId="{C070DE25-BA28-4153-B032-13B973BC03F5}" srcOrd="2" destOrd="0" presId="urn:microsoft.com/office/officeart/2008/layout/NameandTitleOrganizationalChart"/>
    <dgm:cxn modelId="{0D323949-1310-4EF6-8419-FCC2558DC7E0}" type="presParOf" srcId="{B86C7738-584D-4A19-A0E9-B4A7E8B22000}" destId="{375B958A-7F71-4B84-903E-8713AB6E6393}" srcOrd="1" destOrd="0" presId="urn:microsoft.com/office/officeart/2008/layout/NameandTitleOrganizationalChart"/>
    <dgm:cxn modelId="{2C699A84-D4D9-444F-9963-B95D8886F3D8}" type="presParOf" srcId="{B86C7738-584D-4A19-A0E9-B4A7E8B22000}" destId="{4318543B-A058-4B88-B7A8-5017EE3A5D36}" srcOrd="2" destOrd="0" presId="urn:microsoft.com/office/officeart/2008/layout/NameandTitleOrganizationalChart"/>
    <dgm:cxn modelId="{6E182831-39A6-4011-85BE-83722CCC1905}" type="presParOf" srcId="{97D4C557-A2D5-4632-B99A-4B33A60E5309}" destId="{528F7061-B076-48C7-816A-985E6EBEFCF3}" srcOrd="2" destOrd="0" presId="urn:microsoft.com/office/officeart/2008/layout/NameandTitleOrganizationalChart"/>
    <dgm:cxn modelId="{A9AB5A5C-4ABC-43A3-89C1-6A844FF908A3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9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Ray Horodowicz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Suquamish Tribe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813E9B57-8BF9-4688-9E59-EF3F1CAD1548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Suquamish Tribe Sports and Recreation Department</a:t>
          </a:r>
          <a:endParaRPr lang="en-US" dirty="0"/>
        </a:p>
      </dgm:t>
    </dgm:pt>
    <dgm:pt modelId="{1E544739-1CC2-4FCC-8759-476D8D92EF4F}" type="parTrans" cxnId="{2E6A0087-3E29-4B76-B63D-9A7A881CC794}">
      <dgm:prSet/>
      <dgm:spPr/>
      <dgm:t>
        <a:bodyPr/>
        <a:lstStyle/>
        <a:p>
          <a:endParaRPr lang="en-US"/>
        </a:p>
      </dgm:t>
    </dgm:pt>
    <dgm:pt modelId="{E56601F0-50AE-469D-A613-F5EF3C01EFAC}" type="sibTrans" cxnId="{2E6A0087-3E29-4B76-B63D-9A7A881CC794}">
      <dgm:prSet/>
      <dgm:spPr/>
      <dgm:t>
        <a:bodyPr/>
        <a:lstStyle/>
        <a:p>
          <a:pPr algn="ctr">
            <a:spcAft>
              <a:spcPts val="0"/>
            </a:spcAft>
          </a:pPr>
          <a:r>
            <a:rPr lang="en-US" dirty="0" smtClean="0"/>
            <a:t>Tribe OBHP</a:t>
          </a:r>
        </a:p>
        <a:p>
          <a:pPr algn="ctr">
            <a:spcAft>
              <a:spcPts val="0"/>
            </a:spcAft>
          </a:pPr>
          <a:r>
            <a:rPr lang="en-US" dirty="0" smtClean="0"/>
            <a:t>Consolidated Contract (Px)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122CDDAB-2371-4855-9126-2E30CB7D7009}" type="pres">
      <dgm:prSet presAssocID="{1E544739-1CC2-4FCC-8759-476D8D92EF4F}" presName="Name37" presStyleLbl="parChTrans1D3" presStyleIdx="0" presStyleCnt="1"/>
      <dgm:spPr/>
      <dgm:t>
        <a:bodyPr/>
        <a:lstStyle/>
        <a:p>
          <a:endParaRPr lang="en-US"/>
        </a:p>
      </dgm:t>
    </dgm:pt>
    <dgm:pt modelId="{B86C7738-584D-4A19-A0E9-B4A7E8B22000}" type="pres">
      <dgm:prSet presAssocID="{813E9B57-8BF9-4688-9E59-EF3F1CAD1548}" presName="hierRoot2" presStyleCnt="0">
        <dgm:presLayoutVars>
          <dgm:hierBranch val="init"/>
        </dgm:presLayoutVars>
      </dgm:prSet>
      <dgm:spPr/>
    </dgm:pt>
    <dgm:pt modelId="{541F6B59-7A45-4019-AC90-E525D1C9FEED}" type="pres">
      <dgm:prSet presAssocID="{813E9B57-8BF9-4688-9E59-EF3F1CAD1548}" presName="rootComposite" presStyleCnt="0"/>
      <dgm:spPr/>
    </dgm:pt>
    <dgm:pt modelId="{355EAA12-A6AE-46BD-A7C4-FB599E55F2E4}" type="pres">
      <dgm:prSet presAssocID="{813E9B57-8BF9-4688-9E59-EF3F1CAD1548}" presName="rootText" presStyleLbl="node1" presStyleIdx="1" presStyleCnt="2" custScaleX="171202" custLinFactNeighborX="903" custLinFactNeighborY="-160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0CD7260-47BA-4CAE-88F9-545E1E7654FE}" type="pres">
      <dgm:prSet presAssocID="{813E9B57-8BF9-4688-9E59-EF3F1CAD1548}" presName="titleText2" presStyleLbl="fgAcc1" presStyleIdx="1" presStyleCnt="2" custScaleY="157903" custLinFactNeighborX="37178" custLinFactNeighborY="1133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070DE25-BA28-4153-B032-13B973BC03F5}" type="pres">
      <dgm:prSet presAssocID="{813E9B57-8BF9-4688-9E59-EF3F1CAD1548}" presName="rootConnector" presStyleLbl="node3" presStyleIdx="0" presStyleCnt="0"/>
      <dgm:spPr/>
      <dgm:t>
        <a:bodyPr/>
        <a:lstStyle/>
        <a:p>
          <a:endParaRPr lang="en-US"/>
        </a:p>
      </dgm:t>
    </dgm:pt>
    <dgm:pt modelId="{375B958A-7F71-4B84-903E-8713AB6E6393}" type="pres">
      <dgm:prSet presAssocID="{813E9B57-8BF9-4688-9E59-EF3F1CAD1548}" presName="hierChild4" presStyleCnt="0"/>
      <dgm:spPr/>
    </dgm:pt>
    <dgm:pt modelId="{4318543B-A058-4B88-B7A8-5017EE3A5D36}" type="pres">
      <dgm:prSet presAssocID="{813E9B57-8BF9-4688-9E59-EF3F1CAD1548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E9E029EA-7551-4A87-964E-4596AE9E3BC4}" type="presOf" srcId="{779498DE-68F5-4AA3-94DE-731736B5607B}" destId="{26A5B01C-189B-4263-9E0F-26258162A49A}" srcOrd="0" destOrd="0" presId="urn:microsoft.com/office/officeart/2008/layout/NameandTitleOrganizationalChart"/>
    <dgm:cxn modelId="{8318876B-D471-46A7-A953-C6E92ACC2F7A}" type="presOf" srcId="{591B8829-6551-43E8-A5F3-F171CF311CD0}" destId="{387367DB-E0FD-42CD-9D07-943E01243280}" srcOrd="0" destOrd="0" presId="urn:microsoft.com/office/officeart/2008/layout/NameandTitleOrganizationalChart"/>
    <dgm:cxn modelId="{A3A59179-3EF2-4444-B6F2-CA2E3B722B9B}" type="presOf" srcId="{E56601F0-50AE-469D-A613-F5EF3C01EFAC}" destId="{30CD7260-47BA-4CAE-88F9-545E1E7654FE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411E767E-9557-4391-B25C-A9ADB92FD838}" type="presOf" srcId="{116C4451-0B77-4E41-9609-5AAA27312FE6}" destId="{68DD19E0-58E8-44E9-A39E-064356409476}" srcOrd="0" destOrd="0" presId="urn:microsoft.com/office/officeart/2008/layout/NameandTitleOrganizationalChart"/>
    <dgm:cxn modelId="{2E6A0087-3E29-4B76-B63D-9A7A881CC794}" srcId="{A43230F7-87A4-4681-8A7E-2F9394CC57FE}" destId="{813E9B57-8BF9-4688-9E59-EF3F1CAD1548}" srcOrd="0" destOrd="0" parTransId="{1E544739-1CC2-4FCC-8759-476D8D92EF4F}" sibTransId="{E56601F0-50AE-469D-A613-F5EF3C01EFAC}"/>
    <dgm:cxn modelId="{16685AAF-1AFC-4C8D-804D-7A02EC4F648E}" type="presOf" srcId="{116C4451-0B77-4E41-9609-5AAA27312FE6}" destId="{4B08B3D5-1766-46C7-8D39-03BCC7AA4A7A}" srcOrd="1" destOrd="0" presId="urn:microsoft.com/office/officeart/2008/layout/NameandTitleOrganizationalChart"/>
    <dgm:cxn modelId="{E05FB726-84CA-47B8-9AC1-C5809254E035}" type="presOf" srcId="{813E9B57-8BF9-4688-9E59-EF3F1CAD1548}" destId="{355EAA12-A6AE-46BD-A7C4-FB599E55F2E4}" srcOrd="0" destOrd="0" presId="urn:microsoft.com/office/officeart/2008/layout/NameandTitleOrganizationalChart"/>
    <dgm:cxn modelId="{C6A54C70-5288-49D5-95B2-B106355EA1BC}" type="presOf" srcId="{D78F380C-9C72-48AB-A511-B03940384415}" destId="{0352A6F9-048E-4422-BE15-4955D6C80C30}" srcOrd="0" destOrd="0" presId="urn:microsoft.com/office/officeart/2008/layout/NameandTitleOrganizationalChart"/>
    <dgm:cxn modelId="{55F72E45-1FD4-445A-85DD-13FF63E33132}" type="presOf" srcId="{2EB81D67-D7D0-4D3D-B4DD-A35D6809153D}" destId="{4EB63215-7AAF-4D97-8A01-987FE82C5DB8}" srcOrd="0" destOrd="0" presId="urn:microsoft.com/office/officeart/2008/layout/NameandTitleOrganizationalChart"/>
    <dgm:cxn modelId="{0C2306A7-8E4B-4FCC-8D46-51C3E494CD01}" type="presOf" srcId="{813E9B57-8BF9-4688-9E59-EF3F1CAD1548}" destId="{C070DE25-BA28-4153-B032-13B973BC03F5}" srcOrd="1" destOrd="0" presId="urn:microsoft.com/office/officeart/2008/layout/NameandTitleOrganizationalChart"/>
    <dgm:cxn modelId="{B58F2A2B-3D10-4221-A5CA-B260704A5D45}" type="presOf" srcId="{A43230F7-87A4-4681-8A7E-2F9394CC57FE}" destId="{44CBA1FA-4AD4-40B9-84A4-2BFD3A706B25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835ED05E-6B77-4664-A4A8-C0D36429F26E}" type="presOf" srcId="{1E544739-1CC2-4FCC-8759-476D8D92EF4F}" destId="{122CDDAB-2371-4855-9126-2E30CB7D7009}" srcOrd="0" destOrd="0" presId="urn:microsoft.com/office/officeart/2008/layout/NameandTitleOrganizationalChart"/>
    <dgm:cxn modelId="{F6CFF4FA-CD89-45A2-8D00-00FA1007841C}" type="presOf" srcId="{A43230F7-87A4-4681-8A7E-2F9394CC57FE}" destId="{DA23F6B7-F9F0-49F7-8AD8-7F02FA4F6FB0}" srcOrd="0" destOrd="0" presId="urn:microsoft.com/office/officeart/2008/layout/NameandTitleOrganizationalChart"/>
    <dgm:cxn modelId="{290E450E-15B4-40C3-B2DC-3BF2B23128AC}" type="presParOf" srcId="{26A5B01C-189B-4263-9E0F-26258162A49A}" destId="{B9119BF5-3349-4744-8E97-2DB943C93581}" srcOrd="0" destOrd="0" presId="urn:microsoft.com/office/officeart/2008/layout/NameandTitleOrganizationalChart"/>
    <dgm:cxn modelId="{E167DBF5-F147-4E7A-BA7A-C9D0A529365C}" type="presParOf" srcId="{B9119BF5-3349-4744-8E97-2DB943C93581}" destId="{FE9E4CF9-E81E-4D10-8FD1-64375A610AFA}" srcOrd="0" destOrd="0" presId="urn:microsoft.com/office/officeart/2008/layout/NameandTitleOrganizationalChart"/>
    <dgm:cxn modelId="{DA853754-6D8A-43FD-BF26-2F96FE673FD4}" type="presParOf" srcId="{FE9E4CF9-E81E-4D10-8FD1-64375A610AFA}" destId="{68DD19E0-58E8-44E9-A39E-064356409476}" srcOrd="0" destOrd="0" presId="urn:microsoft.com/office/officeart/2008/layout/NameandTitleOrganizationalChart"/>
    <dgm:cxn modelId="{B3E66A92-B5D1-4393-A482-D1E9114F77CF}" type="presParOf" srcId="{FE9E4CF9-E81E-4D10-8FD1-64375A610AFA}" destId="{4EB63215-7AAF-4D97-8A01-987FE82C5DB8}" srcOrd="1" destOrd="0" presId="urn:microsoft.com/office/officeart/2008/layout/NameandTitleOrganizationalChart"/>
    <dgm:cxn modelId="{CEB27615-2234-4797-A3EF-9A104F93E031}" type="presParOf" srcId="{FE9E4CF9-E81E-4D10-8FD1-64375A610AFA}" destId="{4B08B3D5-1766-46C7-8D39-03BCC7AA4A7A}" srcOrd="2" destOrd="0" presId="urn:microsoft.com/office/officeart/2008/layout/NameandTitleOrganizationalChart"/>
    <dgm:cxn modelId="{D0825BD4-D3B0-461E-BC46-EBEEB8E935B6}" type="presParOf" srcId="{B9119BF5-3349-4744-8E97-2DB943C93581}" destId="{376E8AF2-DA7A-45B2-A746-6264651B3C88}" srcOrd="1" destOrd="0" presId="urn:microsoft.com/office/officeart/2008/layout/NameandTitleOrganizationalChart"/>
    <dgm:cxn modelId="{04F591B3-6ACC-47DC-92B4-124E6D3BE945}" type="presParOf" srcId="{376E8AF2-DA7A-45B2-A746-6264651B3C88}" destId="{0352A6F9-048E-4422-BE15-4955D6C80C30}" srcOrd="0" destOrd="0" presId="urn:microsoft.com/office/officeart/2008/layout/NameandTitleOrganizationalChart"/>
    <dgm:cxn modelId="{7C7B048D-9C48-48FB-AEAA-0EF70B0DDC35}" type="presParOf" srcId="{376E8AF2-DA7A-45B2-A746-6264651B3C88}" destId="{97D4C557-A2D5-4632-B99A-4B33A60E5309}" srcOrd="1" destOrd="0" presId="urn:microsoft.com/office/officeart/2008/layout/NameandTitleOrganizationalChart"/>
    <dgm:cxn modelId="{8715EC10-6CE1-48E1-845D-0BF8C0082695}" type="presParOf" srcId="{97D4C557-A2D5-4632-B99A-4B33A60E5309}" destId="{C2C6E6F8-5F58-441B-9CCC-2430E3765D5B}" srcOrd="0" destOrd="0" presId="urn:microsoft.com/office/officeart/2008/layout/NameandTitleOrganizationalChart"/>
    <dgm:cxn modelId="{6CF8F389-5CE4-47D2-8EDD-C971C19AD88A}" type="presParOf" srcId="{C2C6E6F8-5F58-441B-9CCC-2430E3765D5B}" destId="{DA23F6B7-F9F0-49F7-8AD8-7F02FA4F6FB0}" srcOrd="0" destOrd="0" presId="urn:microsoft.com/office/officeart/2008/layout/NameandTitleOrganizationalChart"/>
    <dgm:cxn modelId="{484EC038-0BE7-4913-BE00-675EB3F24C47}" type="presParOf" srcId="{C2C6E6F8-5F58-441B-9CCC-2430E3765D5B}" destId="{387367DB-E0FD-42CD-9D07-943E01243280}" srcOrd="1" destOrd="0" presId="urn:microsoft.com/office/officeart/2008/layout/NameandTitleOrganizationalChart"/>
    <dgm:cxn modelId="{F645E779-418F-45CB-B22C-615832A039A7}" type="presParOf" srcId="{C2C6E6F8-5F58-441B-9CCC-2430E3765D5B}" destId="{44CBA1FA-4AD4-40B9-84A4-2BFD3A706B25}" srcOrd="2" destOrd="0" presId="urn:microsoft.com/office/officeart/2008/layout/NameandTitleOrganizationalChart"/>
    <dgm:cxn modelId="{7975CA58-10AD-48EC-9E63-04FADBF80396}" type="presParOf" srcId="{97D4C557-A2D5-4632-B99A-4B33A60E5309}" destId="{AD8C3560-6148-4264-8B41-C4B9A68B3D5C}" srcOrd="1" destOrd="0" presId="urn:microsoft.com/office/officeart/2008/layout/NameandTitleOrganizationalChart"/>
    <dgm:cxn modelId="{E031D05D-6FB1-4FA2-BFBB-8DD590FA1A26}" type="presParOf" srcId="{AD8C3560-6148-4264-8B41-C4B9A68B3D5C}" destId="{122CDDAB-2371-4855-9126-2E30CB7D7009}" srcOrd="0" destOrd="0" presId="urn:microsoft.com/office/officeart/2008/layout/NameandTitleOrganizationalChart"/>
    <dgm:cxn modelId="{8A6F0EF8-3616-43C8-8C37-567BF3EA88F6}" type="presParOf" srcId="{AD8C3560-6148-4264-8B41-C4B9A68B3D5C}" destId="{B86C7738-584D-4A19-A0E9-B4A7E8B22000}" srcOrd="1" destOrd="0" presId="urn:microsoft.com/office/officeart/2008/layout/NameandTitleOrganizationalChart"/>
    <dgm:cxn modelId="{4CCAE682-0266-482A-9437-F136B10E2BA8}" type="presParOf" srcId="{B86C7738-584D-4A19-A0E9-B4A7E8B22000}" destId="{541F6B59-7A45-4019-AC90-E525D1C9FEED}" srcOrd="0" destOrd="0" presId="urn:microsoft.com/office/officeart/2008/layout/NameandTitleOrganizationalChart"/>
    <dgm:cxn modelId="{EF7E2682-C4E5-4599-A736-8ED41468643B}" type="presParOf" srcId="{541F6B59-7A45-4019-AC90-E525D1C9FEED}" destId="{355EAA12-A6AE-46BD-A7C4-FB599E55F2E4}" srcOrd="0" destOrd="0" presId="urn:microsoft.com/office/officeart/2008/layout/NameandTitleOrganizationalChart"/>
    <dgm:cxn modelId="{E3A49DDC-EE99-4AC1-965C-4EDD327775C1}" type="presParOf" srcId="{541F6B59-7A45-4019-AC90-E525D1C9FEED}" destId="{30CD7260-47BA-4CAE-88F9-545E1E7654FE}" srcOrd="1" destOrd="0" presId="urn:microsoft.com/office/officeart/2008/layout/NameandTitleOrganizationalChart"/>
    <dgm:cxn modelId="{99425C3B-8DC7-4058-B711-D85054C6DDC1}" type="presParOf" srcId="{541F6B59-7A45-4019-AC90-E525D1C9FEED}" destId="{C070DE25-BA28-4153-B032-13B973BC03F5}" srcOrd="2" destOrd="0" presId="urn:microsoft.com/office/officeart/2008/layout/NameandTitleOrganizationalChart"/>
    <dgm:cxn modelId="{A39A8FB2-251E-4947-A5CE-A64036F54F20}" type="presParOf" srcId="{B86C7738-584D-4A19-A0E9-B4A7E8B22000}" destId="{375B958A-7F71-4B84-903E-8713AB6E6393}" srcOrd="1" destOrd="0" presId="urn:microsoft.com/office/officeart/2008/layout/NameandTitleOrganizationalChart"/>
    <dgm:cxn modelId="{073883DE-2B61-4D05-BE41-CE19D2CB68F7}" type="presParOf" srcId="{B86C7738-584D-4A19-A0E9-B4A7E8B22000}" destId="{4318543B-A058-4B88-B7A8-5017EE3A5D36}" srcOrd="2" destOrd="0" presId="urn:microsoft.com/office/officeart/2008/layout/NameandTitleOrganizationalChart"/>
    <dgm:cxn modelId="{F6614688-46A1-49E2-90E4-B408D756E71A}" type="presParOf" srcId="{97D4C557-A2D5-4632-B99A-4B33A60E5309}" destId="{528F7061-B076-48C7-816A-985E6EBEFCF3}" srcOrd="2" destOrd="0" presId="urn:microsoft.com/office/officeart/2008/layout/NameandTitleOrganizationalChart"/>
    <dgm:cxn modelId="{0BDC0573-7EB6-4E2F-A608-CBD687B6FA93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Ray Horodowicz</a:t>
          </a:r>
          <a:endParaRPr lang="en-US" dirty="0"/>
        </a:p>
      </dgm:t>
    </dgm:pt>
    <dgm:pt modelId="{4C85C29F-B3CD-46BA-9CC5-ADF80F0CEDB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Castle Rock CARE Coalition</a:t>
          </a:r>
        </a:p>
      </dgm:t>
    </dgm:pt>
    <dgm:pt modelId="{D5EDEA25-F910-4144-9ED2-119D3AC9D653}" type="parTrans" cxnId="{7F7026C0-F8C4-4BFE-AE14-7E37FAB84DBC}">
      <dgm:prSet/>
      <dgm:spPr/>
      <dgm:t>
        <a:bodyPr/>
        <a:lstStyle/>
        <a:p>
          <a:endParaRPr lang="en-US"/>
        </a:p>
      </dgm:t>
    </dgm:pt>
    <dgm:pt modelId="{DF1E7655-F21E-4530-8CA1-8EED9C1535A1}" type="sibTrans" cxnId="{7F7026C0-F8C4-4BFE-AE14-7E37FAB84DBC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Cowlitz County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0956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337236EF-6310-4151-B408-2D84439195DD}" type="pres">
      <dgm:prSet presAssocID="{D5EDEA25-F910-4144-9ED2-119D3AC9D653}" presName="Name37" presStyleLbl="parChTrans1D3" presStyleIdx="0" presStyleCnt="1"/>
      <dgm:spPr/>
      <dgm:t>
        <a:bodyPr/>
        <a:lstStyle/>
        <a:p>
          <a:endParaRPr lang="en-US"/>
        </a:p>
      </dgm:t>
    </dgm:pt>
    <dgm:pt modelId="{E34CB578-8B30-4BD3-B92A-F3F26CBD8620}" type="pres">
      <dgm:prSet presAssocID="{4C85C29F-B3CD-46BA-9CC5-ADF80F0CEDBF}" presName="hierRoot2" presStyleCnt="0">
        <dgm:presLayoutVars>
          <dgm:hierBranch val="init"/>
        </dgm:presLayoutVars>
      </dgm:prSet>
      <dgm:spPr/>
    </dgm:pt>
    <dgm:pt modelId="{AEC1AC20-FADD-492E-8513-ED801DF45178}" type="pres">
      <dgm:prSet presAssocID="{4C85C29F-B3CD-46BA-9CC5-ADF80F0CEDBF}" presName="rootComposite" presStyleCnt="0"/>
      <dgm:spPr/>
    </dgm:pt>
    <dgm:pt modelId="{96E187B7-0A16-4F37-8EF4-E860C31E3350}" type="pres">
      <dgm:prSet presAssocID="{4C85C29F-B3CD-46BA-9CC5-ADF80F0CEDBF}" presName="rootText" presStyleLbl="node1" presStyleIdx="1" presStyleCnt="2" custScaleX="151841" custLinFactNeighborX="-124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EC6A2474-E060-430E-BAEB-7DD819314325}" type="pres">
      <dgm:prSet presAssocID="{4C85C29F-B3CD-46BA-9CC5-ADF80F0CEDBF}" presName="titleText2" presStyleLbl="fgAcc1" presStyleIdx="1" presStyleCnt="2" custLinFactNeighborX="25526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BC20C70-3AAB-4722-8D60-AC410019FE26}" type="pres">
      <dgm:prSet presAssocID="{4C85C29F-B3CD-46BA-9CC5-ADF80F0CEDBF}" presName="rootConnector" presStyleLbl="node3" presStyleIdx="0" presStyleCnt="0"/>
      <dgm:spPr/>
      <dgm:t>
        <a:bodyPr/>
        <a:lstStyle/>
        <a:p>
          <a:endParaRPr lang="en-US"/>
        </a:p>
      </dgm:t>
    </dgm:pt>
    <dgm:pt modelId="{1A3139C0-60D7-4A70-A857-C4852242D6DB}" type="pres">
      <dgm:prSet presAssocID="{4C85C29F-B3CD-46BA-9CC5-ADF80F0CEDBF}" presName="hierChild4" presStyleCnt="0"/>
      <dgm:spPr/>
    </dgm:pt>
    <dgm:pt modelId="{C6061DD2-CB9C-41E8-AEC4-4832A7817E54}" type="pres">
      <dgm:prSet presAssocID="{4C85C29F-B3CD-46BA-9CC5-ADF80F0CEDBF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518BC7EC-942B-40BF-9BE3-F406769B29F8}" type="presOf" srcId="{DF1E7655-F21E-4530-8CA1-8EED9C1535A1}" destId="{EC6A2474-E060-430E-BAEB-7DD819314325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9A377181-E99C-41AE-B8CB-6E1F52C64E20}" type="presOf" srcId="{A43230F7-87A4-4681-8A7E-2F9394CC57FE}" destId="{DA23F6B7-F9F0-49F7-8AD8-7F02FA4F6FB0}" srcOrd="0" destOrd="0" presId="urn:microsoft.com/office/officeart/2008/layout/NameandTitleOrganizationalChart"/>
    <dgm:cxn modelId="{2B1BF58B-3E87-4F90-B59D-C40E0046BED4}" type="presOf" srcId="{D5EDEA25-F910-4144-9ED2-119D3AC9D653}" destId="{337236EF-6310-4151-B408-2D84439195DD}" srcOrd="0" destOrd="0" presId="urn:microsoft.com/office/officeart/2008/layout/NameandTitleOrganizationalChart"/>
    <dgm:cxn modelId="{2F8FCB61-D6EB-4EE0-A38D-913951AD6084}" type="presOf" srcId="{2EB81D67-D7D0-4D3D-B4DD-A35D6809153D}" destId="{4EB63215-7AAF-4D97-8A01-987FE82C5DB8}" srcOrd="0" destOrd="0" presId="urn:microsoft.com/office/officeart/2008/layout/NameandTitleOrganizationalChart"/>
    <dgm:cxn modelId="{2470FB90-89A4-4F47-8A0B-6F0C5294AA73}" type="presOf" srcId="{116C4451-0B77-4E41-9609-5AAA27312FE6}" destId="{68DD19E0-58E8-44E9-A39E-064356409476}" srcOrd="0" destOrd="0" presId="urn:microsoft.com/office/officeart/2008/layout/NameandTitleOrganizationalChart"/>
    <dgm:cxn modelId="{FE39F042-EFAB-4BE2-9233-B4DA92272258}" type="presOf" srcId="{A43230F7-87A4-4681-8A7E-2F9394CC57FE}" destId="{44CBA1FA-4AD4-40B9-84A4-2BFD3A706B25}" srcOrd="1" destOrd="0" presId="urn:microsoft.com/office/officeart/2008/layout/NameandTitleOrganizationalChart"/>
    <dgm:cxn modelId="{7F7026C0-F8C4-4BFE-AE14-7E37FAB84DBC}" srcId="{A43230F7-87A4-4681-8A7E-2F9394CC57FE}" destId="{4C85C29F-B3CD-46BA-9CC5-ADF80F0CEDBF}" srcOrd="0" destOrd="0" parTransId="{D5EDEA25-F910-4144-9ED2-119D3AC9D653}" sibTransId="{DF1E7655-F21E-4530-8CA1-8EED9C1535A1}"/>
    <dgm:cxn modelId="{B64589BE-FE2B-4E4F-B956-A66C9F5AAC64}" type="presOf" srcId="{D78F380C-9C72-48AB-A511-B03940384415}" destId="{0352A6F9-048E-4422-BE15-4955D6C80C30}" srcOrd="0" destOrd="0" presId="urn:microsoft.com/office/officeart/2008/layout/NameandTitleOrganizationalChart"/>
    <dgm:cxn modelId="{BE11C94C-EE76-4BD7-AE6B-D9C4C2D037B3}" type="presOf" srcId="{779498DE-68F5-4AA3-94DE-731736B5607B}" destId="{26A5B01C-189B-4263-9E0F-26258162A49A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58D3AD99-9768-465B-A6A7-6FE54919BD51}" type="presOf" srcId="{116C4451-0B77-4E41-9609-5AAA27312FE6}" destId="{4B08B3D5-1766-46C7-8D39-03BCC7AA4A7A}" srcOrd="1" destOrd="0" presId="urn:microsoft.com/office/officeart/2008/layout/NameandTitleOrganizationalChart"/>
    <dgm:cxn modelId="{B061CF86-DBA1-41D1-BA39-026EF9AB786D}" type="presOf" srcId="{4C85C29F-B3CD-46BA-9CC5-ADF80F0CEDBF}" destId="{ABC20C70-3AAB-4722-8D60-AC410019FE26}" srcOrd="1" destOrd="0" presId="urn:microsoft.com/office/officeart/2008/layout/NameandTitleOrganizationalChart"/>
    <dgm:cxn modelId="{5F7DAD27-E741-4CA3-B037-75C947496BA1}" type="presOf" srcId="{4C85C29F-B3CD-46BA-9CC5-ADF80F0CEDBF}" destId="{96E187B7-0A16-4F37-8EF4-E860C31E3350}" srcOrd="0" destOrd="0" presId="urn:microsoft.com/office/officeart/2008/layout/NameandTitleOrganizationalChart"/>
    <dgm:cxn modelId="{50A6F3F0-7CD8-46F6-89AC-EB58BE29F3FD}" type="presOf" srcId="{591B8829-6551-43E8-A5F3-F171CF311CD0}" destId="{387367DB-E0FD-42CD-9D07-943E01243280}" srcOrd="0" destOrd="0" presId="urn:microsoft.com/office/officeart/2008/layout/NameandTitleOrganizationalChart"/>
    <dgm:cxn modelId="{C5AAF29C-9C3E-4371-990F-13441FAFF2BA}" type="presParOf" srcId="{26A5B01C-189B-4263-9E0F-26258162A49A}" destId="{B9119BF5-3349-4744-8E97-2DB943C93581}" srcOrd="0" destOrd="0" presId="urn:microsoft.com/office/officeart/2008/layout/NameandTitleOrganizationalChart"/>
    <dgm:cxn modelId="{E85AF71B-DF11-465D-8F62-1FFBD0453A4A}" type="presParOf" srcId="{B9119BF5-3349-4744-8E97-2DB943C93581}" destId="{FE9E4CF9-E81E-4D10-8FD1-64375A610AFA}" srcOrd="0" destOrd="0" presId="urn:microsoft.com/office/officeart/2008/layout/NameandTitleOrganizationalChart"/>
    <dgm:cxn modelId="{924E73FB-34C5-40C8-88E4-C4BE0F2223F6}" type="presParOf" srcId="{FE9E4CF9-E81E-4D10-8FD1-64375A610AFA}" destId="{68DD19E0-58E8-44E9-A39E-064356409476}" srcOrd="0" destOrd="0" presId="urn:microsoft.com/office/officeart/2008/layout/NameandTitleOrganizationalChart"/>
    <dgm:cxn modelId="{8D768C3F-E540-40B3-943E-126291835F27}" type="presParOf" srcId="{FE9E4CF9-E81E-4D10-8FD1-64375A610AFA}" destId="{4EB63215-7AAF-4D97-8A01-987FE82C5DB8}" srcOrd="1" destOrd="0" presId="urn:microsoft.com/office/officeart/2008/layout/NameandTitleOrganizationalChart"/>
    <dgm:cxn modelId="{63E820FE-8DEF-46A8-8F17-4FE1D51723F4}" type="presParOf" srcId="{FE9E4CF9-E81E-4D10-8FD1-64375A610AFA}" destId="{4B08B3D5-1766-46C7-8D39-03BCC7AA4A7A}" srcOrd="2" destOrd="0" presId="urn:microsoft.com/office/officeart/2008/layout/NameandTitleOrganizationalChart"/>
    <dgm:cxn modelId="{9CD798D9-A5FB-4D38-8480-395E2BDAA74E}" type="presParOf" srcId="{B9119BF5-3349-4744-8E97-2DB943C93581}" destId="{376E8AF2-DA7A-45B2-A746-6264651B3C88}" srcOrd="1" destOrd="0" presId="urn:microsoft.com/office/officeart/2008/layout/NameandTitleOrganizationalChart"/>
    <dgm:cxn modelId="{D4A46DA4-8FFD-4A01-B15D-2FDE4C474D3F}" type="presParOf" srcId="{376E8AF2-DA7A-45B2-A746-6264651B3C88}" destId="{0352A6F9-048E-4422-BE15-4955D6C80C30}" srcOrd="0" destOrd="0" presId="urn:microsoft.com/office/officeart/2008/layout/NameandTitleOrganizationalChart"/>
    <dgm:cxn modelId="{4CC1EE4B-25EE-4988-A126-3C2E95C5C4C6}" type="presParOf" srcId="{376E8AF2-DA7A-45B2-A746-6264651B3C88}" destId="{97D4C557-A2D5-4632-B99A-4B33A60E5309}" srcOrd="1" destOrd="0" presId="urn:microsoft.com/office/officeart/2008/layout/NameandTitleOrganizationalChart"/>
    <dgm:cxn modelId="{B96D4CBA-9A7C-43F3-885C-6A551E87A9BD}" type="presParOf" srcId="{97D4C557-A2D5-4632-B99A-4B33A60E5309}" destId="{C2C6E6F8-5F58-441B-9CCC-2430E3765D5B}" srcOrd="0" destOrd="0" presId="urn:microsoft.com/office/officeart/2008/layout/NameandTitleOrganizationalChart"/>
    <dgm:cxn modelId="{CA996DA2-4881-4CD2-9C24-A527F4FB9E3A}" type="presParOf" srcId="{C2C6E6F8-5F58-441B-9CCC-2430E3765D5B}" destId="{DA23F6B7-F9F0-49F7-8AD8-7F02FA4F6FB0}" srcOrd="0" destOrd="0" presId="urn:microsoft.com/office/officeart/2008/layout/NameandTitleOrganizationalChart"/>
    <dgm:cxn modelId="{BB06B77B-805F-4F79-955F-A48B2B7F4BB5}" type="presParOf" srcId="{C2C6E6F8-5F58-441B-9CCC-2430E3765D5B}" destId="{387367DB-E0FD-42CD-9D07-943E01243280}" srcOrd="1" destOrd="0" presId="urn:microsoft.com/office/officeart/2008/layout/NameandTitleOrganizationalChart"/>
    <dgm:cxn modelId="{C794C06E-3764-4D4E-A483-378F0178CC50}" type="presParOf" srcId="{C2C6E6F8-5F58-441B-9CCC-2430E3765D5B}" destId="{44CBA1FA-4AD4-40B9-84A4-2BFD3A706B25}" srcOrd="2" destOrd="0" presId="urn:microsoft.com/office/officeart/2008/layout/NameandTitleOrganizationalChart"/>
    <dgm:cxn modelId="{F9743D46-54E4-4689-8ADF-87E1428D9517}" type="presParOf" srcId="{97D4C557-A2D5-4632-B99A-4B33A60E5309}" destId="{AD8C3560-6148-4264-8B41-C4B9A68B3D5C}" srcOrd="1" destOrd="0" presId="urn:microsoft.com/office/officeart/2008/layout/NameandTitleOrganizationalChart"/>
    <dgm:cxn modelId="{390FC404-9C53-40E8-A7FE-DD05D3B27C56}" type="presParOf" srcId="{AD8C3560-6148-4264-8B41-C4B9A68B3D5C}" destId="{337236EF-6310-4151-B408-2D84439195DD}" srcOrd="0" destOrd="0" presId="urn:microsoft.com/office/officeart/2008/layout/NameandTitleOrganizationalChart"/>
    <dgm:cxn modelId="{72883D46-63CF-471C-B2A0-B89A5C5663DB}" type="presParOf" srcId="{AD8C3560-6148-4264-8B41-C4B9A68B3D5C}" destId="{E34CB578-8B30-4BD3-B92A-F3F26CBD8620}" srcOrd="1" destOrd="0" presId="urn:microsoft.com/office/officeart/2008/layout/NameandTitleOrganizationalChart"/>
    <dgm:cxn modelId="{3082DAD0-3B07-40AE-990F-51EB1936C150}" type="presParOf" srcId="{E34CB578-8B30-4BD3-B92A-F3F26CBD8620}" destId="{AEC1AC20-FADD-492E-8513-ED801DF45178}" srcOrd="0" destOrd="0" presId="urn:microsoft.com/office/officeart/2008/layout/NameandTitleOrganizationalChart"/>
    <dgm:cxn modelId="{3AB852C2-6F74-4EB6-99E4-8E37A3EE7DEB}" type="presParOf" srcId="{AEC1AC20-FADD-492E-8513-ED801DF45178}" destId="{96E187B7-0A16-4F37-8EF4-E860C31E3350}" srcOrd="0" destOrd="0" presId="urn:microsoft.com/office/officeart/2008/layout/NameandTitleOrganizationalChart"/>
    <dgm:cxn modelId="{FCBD0395-FA89-4FCE-A5F6-D7EF0E5D36A5}" type="presParOf" srcId="{AEC1AC20-FADD-492E-8513-ED801DF45178}" destId="{EC6A2474-E060-430E-BAEB-7DD819314325}" srcOrd="1" destOrd="0" presId="urn:microsoft.com/office/officeart/2008/layout/NameandTitleOrganizationalChart"/>
    <dgm:cxn modelId="{49930ACD-F697-4097-A9EA-C1A024459906}" type="presParOf" srcId="{AEC1AC20-FADD-492E-8513-ED801DF45178}" destId="{ABC20C70-3AAB-4722-8D60-AC410019FE26}" srcOrd="2" destOrd="0" presId="urn:microsoft.com/office/officeart/2008/layout/NameandTitleOrganizationalChart"/>
    <dgm:cxn modelId="{4702B235-A424-4AE7-A57A-72869139ED4E}" type="presParOf" srcId="{E34CB578-8B30-4BD3-B92A-F3F26CBD8620}" destId="{1A3139C0-60D7-4A70-A857-C4852242D6DB}" srcOrd="1" destOrd="0" presId="urn:microsoft.com/office/officeart/2008/layout/NameandTitleOrganizationalChart"/>
    <dgm:cxn modelId="{86B33BD7-4A07-4F2E-9C1C-DFD03442F7E1}" type="presParOf" srcId="{E34CB578-8B30-4BD3-B92A-F3F26CBD8620}" destId="{C6061DD2-CB9C-41E8-AEC4-4832A7817E54}" srcOrd="2" destOrd="0" presId="urn:microsoft.com/office/officeart/2008/layout/NameandTitleOrganizationalChart"/>
    <dgm:cxn modelId="{278C6E42-50AB-4290-9045-678B38929EDB}" type="presParOf" srcId="{97D4C557-A2D5-4632-B99A-4B33A60E5309}" destId="{528F7061-B076-48C7-816A-985E6EBEFCF3}" srcOrd="2" destOrd="0" presId="urn:microsoft.com/office/officeart/2008/layout/NameandTitleOrganizationalChart"/>
    <dgm:cxn modelId="{A9EC94B0-4870-4987-82F5-DF334B468E06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0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Lizzie Miller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Swinomish Indian Tribe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Youth Center 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Swinomish Px</a:t>
          </a:r>
          <a:endParaRPr lang="en-US" dirty="0"/>
        </a:p>
      </dgm:t>
    </dgm:pt>
    <dgm:pt modelId="{3C53C0CE-85BD-4238-9BAE-81B82BED6685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Swinomish Counseling Services</a:t>
          </a:r>
          <a:endParaRPr lang="en-US" dirty="0"/>
        </a:p>
      </dgm:t>
    </dgm:pt>
    <dgm:pt modelId="{B8F1B6AE-49BD-401A-A732-6622AE8A85F7}" type="parTrans" cxnId="{F0567156-0213-4DE7-9C36-C4E0178A7F25}">
      <dgm:prSet/>
      <dgm:spPr/>
      <dgm:t>
        <a:bodyPr/>
        <a:lstStyle/>
        <a:p>
          <a:endParaRPr lang="en-US"/>
        </a:p>
      </dgm:t>
    </dgm:pt>
    <dgm:pt modelId="{278BBB37-3E74-4E9E-80D9-711BDD6B49D1}" type="sibTrans" cxnId="{F0567156-0213-4DE7-9C36-C4E0178A7F25}">
      <dgm:prSet/>
      <dgm:spPr/>
      <dgm:t>
        <a:bodyPr/>
        <a:lstStyle/>
        <a:p>
          <a:r>
            <a:rPr lang="en-US" dirty="0" smtClean="0"/>
            <a:t>Swinomish MHPP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3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2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3" custScaleX="85092" custLinFactNeighborX="985" custLinFactNeighborY="-39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3" custLinFactNeighborX="-2564" custLinFactNeighborY="1094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1075570D-8358-4877-9414-DCE10C3A2495}" type="pres">
      <dgm:prSet presAssocID="{B8F1B6AE-49BD-401A-A732-6622AE8A85F7}" presName="Name37" presStyleLbl="parChTrans1D3" presStyleIdx="1" presStyleCnt="2"/>
      <dgm:spPr/>
      <dgm:t>
        <a:bodyPr/>
        <a:lstStyle/>
        <a:p>
          <a:endParaRPr lang="en-US"/>
        </a:p>
      </dgm:t>
    </dgm:pt>
    <dgm:pt modelId="{542685A8-7E61-4680-9909-C960CA04A7C5}" type="pres">
      <dgm:prSet presAssocID="{3C53C0CE-85BD-4238-9BAE-81B82BED6685}" presName="hierRoot2" presStyleCnt="0">
        <dgm:presLayoutVars>
          <dgm:hierBranch val="init"/>
        </dgm:presLayoutVars>
      </dgm:prSet>
      <dgm:spPr/>
    </dgm:pt>
    <dgm:pt modelId="{1AEAAD34-3D62-4805-A5E8-7FD05F8C5936}" type="pres">
      <dgm:prSet presAssocID="{3C53C0CE-85BD-4238-9BAE-81B82BED6685}" presName="rootComposite" presStyleCnt="0"/>
      <dgm:spPr/>
    </dgm:pt>
    <dgm:pt modelId="{957AC6AB-1D6B-428C-909A-0D55B5A8ED9B}" type="pres">
      <dgm:prSet presAssocID="{3C53C0CE-85BD-4238-9BAE-81B82BED6685}" presName="rootText" presStyleLbl="node1" presStyleIdx="2" presStyleCnt="3" custScaleX="10552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F6B5D7B-EA42-4015-A569-180C762D153D}" type="pres">
      <dgm:prSet presAssocID="{3C53C0CE-85BD-4238-9BAE-81B82BED6685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A66178A-5DF7-4E09-B8D7-296DDD6AF64A}" type="pres">
      <dgm:prSet presAssocID="{3C53C0CE-85BD-4238-9BAE-81B82BED6685}" presName="rootConnector" presStyleLbl="node3" presStyleIdx="0" presStyleCnt="0"/>
      <dgm:spPr/>
      <dgm:t>
        <a:bodyPr/>
        <a:lstStyle/>
        <a:p>
          <a:endParaRPr lang="en-US"/>
        </a:p>
      </dgm:t>
    </dgm:pt>
    <dgm:pt modelId="{68B95EAC-A384-4C33-86F8-73171AAF5970}" type="pres">
      <dgm:prSet presAssocID="{3C53C0CE-85BD-4238-9BAE-81B82BED6685}" presName="hierChild4" presStyleCnt="0"/>
      <dgm:spPr/>
    </dgm:pt>
    <dgm:pt modelId="{B8F92BC1-B754-484F-8D7D-22A4B960C447}" type="pres">
      <dgm:prSet presAssocID="{3C53C0CE-85BD-4238-9BAE-81B82BED6685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D50A2F0B-8852-46BD-8D38-7D5D75030EAC}" type="presOf" srcId="{278BBB37-3E74-4E9E-80D9-711BDD6B49D1}" destId="{5F6B5D7B-EA42-4015-A569-180C762D153D}" srcOrd="0" destOrd="0" presId="urn:microsoft.com/office/officeart/2008/layout/NameandTitleOrganizationalChart"/>
    <dgm:cxn modelId="{15F3A4AD-2043-4A74-BACC-DB2DEB152BB2}" type="presOf" srcId="{A43230F7-87A4-4681-8A7E-2F9394CC57FE}" destId="{44CBA1FA-4AD4-40B9-84A4-2BFD3A706B25}" srcOrd="1" destOrd="0" presId="urn:microsoft.com/office/officeart/2008/layout/NameandTitleOrganizationalChart"/>
    <dgm:cxn modelId="{EB6A58AF-28DB-4347-9D9D-8C4EF8133CB8}" type="presOf" srcId="{779498DE-68F5-4AA3-94DE-731736B5607B}" destId="{26A5B01C-189B-4263-9E0F-26258162A49A}" srcOrd="0" destOrd="0" presId="urn:microsoft.com/office/officeart/2008/layout/NameandTitleOrganizationalChart"/>
    <dgm:cxn modelId="{BB14B4B8-1159-4062-AC21-B9F6D82F2BA7}" type="presOf" srcId="{3C53C0CE-85BD-4238-9BAE-81B82BED6685}" destId="{957AC6AB-1D6B-428C-909A-0D55B5A8ED9B}" srcOrd="0" destOrd="0" presId="urn:microsoft.com/office/officeart/2008/layout/NameandTitleOrganizationalChart"/>
    <dgm:cxn modelId="{347702FB-E107-443C-BA8A-994D19EA53A3}" type="presOf" srcId="{3C53C0CE-85BD-4238-9BAE-81B82BED6685}" destId="{1A66178A-5DF7-4E09-B8D7-296DDD6AF64A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6074C4A2-525E-4246-9D8C-A3A81FD19938}" type="presOf" srcId="{5041890F-8081-4E82-AF5B-6B1BF12B672F}" destId="{4DD2F3FC-CDB1-4045-A099-BB32BC30CD1E}" srcOrd="0" destOrd="0" presId="urn:microsoft.com/office/officeart/2008/layout/NameandTitleOrganizationalChart"/>
    <dgm:cxn modelId="{9062D452-F36E-447E-8B97-EDD85A418CF2}" type="presOf" srcId="{EF4A5054-B318-48DF-BDBD-BC66FCBA6CC7}" destId="{EF92C5DE-96C8-447E-AAE3-E7E7C4C284E6}" srcOrd="0" destOrd="0" presId="urn:microsoft.com/office/officeart/2008/layout/NameandTitleOrganizationalChart"/>
    <dgm:cxn modelId="{F0567156-0213-4DE7-9C36-C4E0178A7F25}" srcId="{A43230F7-87A4-4681-8A7E-2F9394CC57FE}" destId="{3C53C0CE-85BD-4238-9BAE-81B82BED6685}" srcOrd="1" destOrd="0" parTransId="{B8F1B6AE-49BD-401A-A732-6622AE8A85F7}" sibTransId="{278BBB37-3E74-4E9E-80D9-711BDD6B49D1}"/>
    <dgm:cxn modelId="{04EC552D-7280-43D1-B235-E0E2F5D419F3}" type="presOf" srcId="{116C4451-0B77-4E41-9609-5AAA27312FE6}" destId="{4B08B3D5-1766-46C7-8D39-03BCC7AA4A7A}" srcOrd="1" destOrd="0" presId="urn:microsoft.com/office/officeart/2008/layout/NameandTitleOrganizationalChart"/>
    <dgm:cxn modelId="{F9C85314-69F0-4CD1-8E73-3EA8F9168527}" type="presOf" srcId="{EF4A5054-B318-48DF-BDBD-BC66FCBA6CC7}" destId="{CBACD404-1643-47A7-97CA-E7997BCBB08B}" srcOrd="1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733279A0-ACB3-4B10-9EDB-258DEEB044F7}" type="presOf" srcId="{A43230F7-87A4-4681-8A7E-2F9394CC57FE}" destId="{DA23F6B7-F9F0-49F7-8AD8-7F02FA4F6FB0}" srcOrd="0" destOrd="0" presId="urn:microsoft.com/office/officeart/2008/layout/NameandTitleOrganizationalChart"/>
    <dgm:cxn modelId="{1DE8A78F-7A3E-42E0-87C7-2E6B9983A395}" type="presOf" srcId="{D78F380C-9C72-48AB-A511-B03940384415}" destId="{0352A6F9-048E-4422-BE15-4955D6C80C30}" srcOrd="0" destOrd="0" presId="urn:microsoft.com/office/officeart/2008/layout/NameandTitleOrganizationalChart"/>
    <dgm:cxn modelId="{9760EC18-57B8-44EB-921B-BE124695BDF0}" type="presOf" srcId="{591B8829-6551-43E8-A5F3-F171CF311CD0}" destId="{387367DB-E0FD-42CD-9D07-943E01243280}" srcOrd="0" destOrd="0" presId="urn:microsoft.com/office/officeart/2008/layout/NameandTitleOrganizationalChart"/>
    <dgm:cxn modelId="{999722C4-3244-499C-BBEE-B43990909785}" type="presOf" srcId="{2EB81D67-D7D0-4D3D-B4DD-A35D6809153D}" destId="{4EB63215-7AAF-4D97-8A01-987FE82C5DB8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0F175124-A1B8-48F7-A2D4-A665970BE24D}" type="presOf" srcId="{845E32C6-99CA-4BB1-A4D1-150CE7B9CD6E}" destId="{0076968C-CC24-451C-A595-81A668974D57}" srcOrd="0" destOrd="0" presId="urn:microsoft.com/office/officeart/2008/layout/NameandTitleOrganizationalChart"/>
    <dgm:cxn modelId="{7879524A-B8AA-408C-AB89-9749007FE3AD}" type="presOf" srcId="{B8F1B6AE-49BD-401A-A732-6622AE8A85F7}" destId="{1075570D-8358-4877-9414-DCE10C3A2495}" srcOrd="0" destOrd="0" presId="urn:microsoft.com/office/officeart/2008/layout/NameandTitleOrganizationalChart"/>
    <dgm:cxn modelId="{4489764C-5607-4364-BCD1-A8FFB6887A12}" type="presOf" srcId="{116C4451-0B77-4E41-9609-5AAA27312FE6}" destId="{68DD19E0-58E8-44E9-A39E-064356409476}" srcOrd="0" destOrd="0" presId="urn:microsoft.com/office/officeart/2008/layout/NameandTitleOrganizationalChart"/>
    <dgm:cxn modelId="{695A1A83-9115-4FF0-8C34-67F7107FB749}" type="presParOf" srcId="{26A5B01C-189B-4263-9E0F-26258162A49A}" destId="{B9119BF5-3349-4744-8E97-2DB943C93581}" srcOrd="0" destOrd="0" presId="urn:microsoft.com/office/officeart/2008/layout/NameandTitleOrganizationalChart"/>
    <dgm:cxn modelId="{8826848C-B335-438F-B931-662BDB44C9E8}" type="presParOf" srcId="{B9119BF5-3349-4744-8E97-2DB943C93581}" destId="{FE9E4CF9-E81E-4D10-8FD1-64375A610AFA}" srcOrd="0" destOrd="0" presId="urn:microsoft.com/office/officeart/2008/layout/NameandTitleOrganizationalChart"/>
    <dgm:cxn modelId="{7C12B736-7195-4503-AAEC-E4AA0DB8B3C2}" type="presParOf" srcId="{FE9E4CF9-E81E-4D10-8FD1-64375A610AFA}" destId="{68DD19E0-58E8-44E9-A39E-064356409476}" srcOrd="0" destOrd="0" presId="urn:microsoft.com/office/officeart/2008/layout/NameandTitleOrganizationalChart"/>
    <dgm:cxn modelId="{013DD1AD-4835-46F2-B0D4-4D98E3CD7F48}" type="presParOf" srcId="{FE9E4CF9-E81E-4D10-8FD1-64375A610AFA}" destId="{4EB63215-7AAF-4D97-8A01-987FE82C5DB8}" srcOrd="1" destOrd="0" presId="urn:microsoft.com/office/officeart/2008/layout/NameandTitleOrganizationalChart"/>
    <dgm:cxn modelId="{A3FB6925-6BC6-426C-9D3A-CA823CA25FF5}" type="presParOf" srcId="{FE9E4CF9-E81E-4D10-8FD1-64375A610AFA}" destId="{4B08B3D5-1766-46C7-8D39-03BCC7AA4A7A}" srcOrd="2" destOrd="0" presId="urn:microsoft.com/office/officeart/2008/layout/NameandTitleOrganizationalChart"/>
    <dgm:cxn modelId="{EE0AD4E5-2C7B-4A0F-8C1D-EFF0DACB0D12}" type="presParOf" srcId="{B9119BF5-3349-4744-8E97-2DB943C93581}" destId="{376E8AF2-DA7A-45B2-A746-6264651B3C88}" srcOrd="1" destOrd="0" presId="urn:microsoft.com/office/officeart/2008/layout/NameandTitleOrganizationalChart"/>
    <dgm:cxn modelId="{5A985CB0-845C-4AB1-A8E2-D935FFD52452}" type="presParOf" srcId="{376E8AF2-DA7A-45B2-A746-6264651B3C88}" destId="{0352A6F9-048E-4422-BE15-4955D6C80C30}" srcOrd="0" destOrd="0" presId="urn:microsoft.com/office/officeart/2008/layout/NameandTitleOrganizationalChart"/>
    <dgm:cxn modelId="{A532A0F5-B5ED-4C71-8369-B67E2A278EB4}" type="presParOf" srcId="{376E8AF2-DA7A-45B2-A746-6264651B3C88}" destId="{97D4C557-A2D5-4632-B99A-4B33A60E5309}" srcOrd="1" destOrd="0" presId="urn:microsoft.com/office/officeart/2008/layout/NameandTitleOrganizationalChart"/>
    <dgm:cxn modelId="{53BFBDC8-B1F1-4F6B-9A17-1E47C1ADB99D}" type="presParOf" srcId="{97D4C557-A2D5-4632-B99A-4B33A60E5309}" destId="{C2C6E6F8-5F58-441B-9CCC-2430E3765D5B}" srcOrd="0" destOrd="0" presId="urn:microsoft.com/office/officeart/2008/layout/NameandTitleOrganizationalChart"/>
    <dgm:cxn modelId="{53B38A83-14C2-4E01-8605-9DFBE815D119}" type="presParOf" srcId="{C2C6E6F8-5F58-441B-9CCC-2430E3765D5B}" destId="{DA23F6B7-F9F0-49F7-8AD8-7F02FA4F6FB0}" srcOrd="0" destOrd="0" presId="urn:microsoft.com/office/officeart/2008/layout/NameandTitleOrganizationalChart"/>
    <dgm:cxn modelId="{67157A0C-E729-4EBA-B4A4-A3324F2DF867}" type="presParOf" srcId="{C2C6E6F8-5F58-441B-9CCC-2430E3765D5B}" destId="{387367DB-E0FD-42CD-9D07-943E01243280}" srcOrd="1" destOrd="0" presId="urn:microsoft.com/office/officeart/2008/layout/NameandTitleOrganizationalChart"/>
    <dgm:cxn modelId="{0C816FFE-BDE4-47AC-88C3-88BBB6189662}" type="presParOf" srcId="{C2C6E6F8-5F58-441B-9CCC-2430E3765D5B}" destId="{44CBA1FA-4AD4-40B9-84A4-2BFD3A706B25}" srcOrd="2" destOrd="0" presId="urn:microsoft.com/office/officeart/2008/layout/NameandTitleOrganizationalChart"/>
    <dgm:cxn modelId="{71AB421E-5AC0-4DAD-9E96-468AA6BCED7D}" type="presParOf" srcId="{97D4C557-A2D5-4632-B99A-4B33A60E5309}" destId="{AD8C3560-6148-4264-8B41-C4B9A68B3D5C}" srcOrd="1" destOrd="0" presId="urn:microsoft.com/office/officeart/2008/layout/NameandTitleOrganizationalChart"/>
    <dgm:cxn modelId="{5C505BDF-2F98-4E52-95B7-606A8A00D6CD}" type="presParOf" srcId="{AD8C3560-6148-4264-8B41-C4B9A68B3D5C}" destId="{0076968C-CC24-451C-A595-81A668974D57}" srcOrd="0" destOrd="0" presId="urn:microsoft.com/office/officeart/2008/layout/NameandTitleOrganizationalChart"/>
    <dgm:cxn modelId="{ACB01EA6-67D7-4F27-AB5C-8B2B6DB638D7}" type="presParOf" srcId="{AD8C3560-6148-4264-8B41-C4B9A68B3D5C}" destId="{15EA3643-1DC8-413C-9D62-9C3DBC114D48}" srcOrd="1" destOrd="0" presId="urn:microsoft.com/office/officeart/2008/layout/NameandTitleOrganizationalChart"/>
    <dgm:cxn modelId="{F2A56A59-6D69-4845-B5E1-702FEE0FDAFB}" type="presParOf" srcId="{15EA3643-1DC8-413C-9D62-9C3DBC114D48}" destId="{328746D9-4850-4B24-8B99-81C0DD8FD586}" srcOrd="0" destOrd="0" presId="urn:microsoft.com/office/officeart/2008/layout/NameandTitleOrganizationalChart"/>
    <dgm:cxn modelId="{6BEF4DBA-38CC-4920-81EA-C568E394EB60}" type="presParOf" srcId="{328746D9-4850-4B24-8B99-81C0DD8FD586}" destId="{EF92C5DE-96C8-447E-AAE3-E7E7C4C284E6}" srcOrd="0" destOrd="0" presId="urn:microsoft.com/office/officeart/2008/layout/NameandTitleOrganizationalChart"/>
    <dgm:cxn modelId="{92DF79E4-6B1A-4875-81FA-E4226CB3F97A}" type="presParOf" srcId="{328746D9-4850-4B24-8B99-81C0DD8FD586}" destId="{4DD2F3FC-CDB1-4045-A099-BB32BC30CD1E}" srcOrd="1" destOrd="0" presId="urn:microsoft.com/office/officeart/2008/layout/NameandTitleOrganizationalChart"/>
    <dgm:cxn modelId="{EA72646C-61E0-4F20-990C-9753BCC02890}" type="presParOf" srcId="{328746D9-4850-4B24-8B99-81C0DD8FD586}" destId="{CBACD404-1643-47A7-97CA-E7997BCBB08B}" srcOrd="2" destOrd="0" presId="urn:microsoft.com/office/officeart/2008/layout/NameandTitleOrganizationalChart"/>
    <dgm:cxn modelId="{E10CC6E6-3D05-47DB-8F4D-A04DEFC42579}" type="presParOf" srcId="{15EA3643-1DC8-413C-9D62-9C3DBC114D48}" destId="{A3A5AFE8-1B12-4944-BEBA-4281C824F624}" srcOrd="1" destOrd="0" presId="urn:microsoft.com/office/officeart/2008/layout/NameandTitleOrganizationalChart"/>
    <dgm:cxn modelId="{1E0DAFE7-9949-49E5-98E7-080D4888543E}" type="presParOf" srcId="{15EA3643-1DC8-413C-9D62-9C3DBC114D48}" destId="{78A9324C-6451-4A5A-9FBB-E426360B0B2E}" srcOrd="2" destOrd="0" presId="urn:microsoft.com/office/officeart/2008/layout/NameandTitleOrganizationalChart"/>
    <dgm:cxn modelId="{9641AEBD-0958-40B2-A9FC-E04687550A7D}" type="presParOf" srcId="{AD8C3560-6148-4264-8B41-C4B9A68B3D5C}" destId="{1075570D-8358-4877-9414-DCE10C3A2495}" srcOrd="2" destOrd="0" presId="urn:microsoft.com/office/officeart/2008/layout/NameandTitleOrganizationalChart"/>
    <dgm:cxn modelId="{68C4B818-2441-4A27-8683-E28A4E3D0370}" type="presParOf" srcId="{AD8C3560-6148-4264-8B41-C4B9A68B3D5C}" destId="{542685A8-7E61-4680-9909-C960CA04A7C5}" srcOrd="3" destOrd="0" presId="urn:microsoft.com/office/officeart/2008/layout/NameandTitleOrganizationalChart"/>
    <dgm:cxn modelId="{1DFBDE92-D15A-4DB4-86B7-C481AC3CC972}" type="presParOf" srcId="{542685A8-7E61-4680-9909-C960CA04A7C5}" destId="{1AEAAD34-3D62-4805-A5E8-7FD05F8C5936}" srcOrd="0" destOrd="0" presId="urn:microsoft.com/office/officeart/2008/layout/NameandTitleOrganizationalChart"/>
    <dgm:cxn modelId="{8EB3AA3F-3173-4340-AA38-14BDDB46AF13}" type="presParOf" srcId="{1AEAAD34-3D62-4805-A5E8-7FD05F8C5936}" destId="{957AC6AB-1D6B-428C-909A-0D55B5A8ED9B}" srcOrd="0" destOrd="0" presId="urn:microsoft.com/office/officeart/2008/layout/NameandTitleOrganizationalChart"/>
    <dgm:cxn modelId="{17BEEB52-6F25-45FC-ABEB-90AAC4730E49}" type="presParOf" srcId="{1AEAAD34-3D62-4805-A5E8-7FD05F8C5936}" destId="{5F6B5D7B-EA42-4015-A569-180C762D153D}" srcOrd="1" destOrd="0" presId="urn:microsoft.com/office/officeart/2008/layout/NameandTitleOrganizationalChart"/>
    <dgm:cxn modelId="{AF1B39DD-3B6D-4E42-AA7D-9971DECA9E3D}" type="presParOf" srcId="{1AEAAD34-3D62-4805-A5E8-7FD05F8C5936}" destId="{1A66178A-5DF7-4E09-B8D7-296DDD6AF64A}" srcOrd="2" destOrd="0" presId="urn:microsoft.com/office/officeart/2008/layout/NameandTitleOrganizationalChart"/>
    <dgm:cxn modelId="{CDDF94FF-BC77-4024-AD9E-9748BC8BE93A}" type="presParOf" srcId="{542685A8-7E61-4680-9909-C960CA04A7C5}" destId="{68B95EAC-A384-4C33-86F8-73171AAF5970}" srcOrd="1" destOrd="0" presId="urn:microsoft.com/office/officeart/2008/layout/NameandTitleOrganizationalChart"/>
    <dgm:cxn modelId="{BD231FA8-2BF5-4BC9-9142-C3F977EEBBE2}" type="presParOf" srcId="{542685A8-7E61-4680-9909-C960CA04A7C5}" destId="{B8F92BC1-B754-484F-8D7D-22A4B960C447}" srcOrd="2" destOrd="0" presId="urn:microsoft.com/office/officeart/2008/layout/NameandTitleOrganizationalChart"/>
    <dgm:cxn modelId="{2C5C2F1A-13A2-460C-B5F6-55F21C7FD77F}" type="presParOf" srcId="{97D4C557-A2D5-4632-B99A-4B33A60E5309}" destId="{528F7061-B076-48C7-816A-985E6EBEFCF3}" srcOrd="2" destOrd="0" presId="urn:microsoft.com/office/officeart/2008/layout/NameandTitleOrganizationalChart"/>
    <dgm:cxn modelId="{47279544-4297-42DD-B9C5-CEC3536A0D19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1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Lizzie Miller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Tulalip Tribes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813E9B57-8BF9-4688-9E59-EF3F1CAD1548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Family Haven</a:t>
          </a:r>
          <a:endParaRPr lang="en-US" dirty="0"/>
        </a:p>
      </dgm:t>
    </dgm:pt>
    <dgm:pt modelId="{1E544739-1CC2-4FCC-8759-476D8D92EF4F}" type="parTrans" cxnId="{2E6A0087-3E29-4B76-B63D-9A7A881CC794}">
      <dgm:prSet/>
      <dgm:spPr/>
      <dgm:t>
        <a:bodyPr/>
        <a:lstStyle/>
        <a:p>
          <a:endParaRPr lang="en-US"/>
        </a:p>
      </dgm:t>
    </dgm:pt>
    <dgm:pt modelId="{E56601F0-50AE-469D-A613-F5EF3C01EFAC}" type="sibTrans" cxnId="{2E6A0087-3E29-4B76-B63D-9A7A881CC794}">
      <dgm:prSet/>
      <dgm:spPr/>
      <dgm:t>
        <a:bodyPr/>
        <a:lstStyle/>
        <a:p>
          <a:pPr algn="ctr">
            <a:spcAft>
              <a:spcPts val="0"/>
            </a:spcAft>
          </a:pPr>
          <a:r>
            <a:rPr lang="en-US" dirty="0" smtClean="0"/>
            <a:t>Tribe OBHP Consolidated Contract (MHPP/DMA)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122CDDAB-2371-4855-9126-2E30CB7D7009}" type="pres">
      <dgm:prSet presAssocID="{1E544739-1CC2-4FCC-8759-476D8D92EF4F}" presName="Name37" presStyleLbl="parChTrans1D3" presStyleIdx="0" presStyleCnt="1"/>
      <dgm:spPr/>
      <dgm:t>
        <a:bodyPr/>
        <a:lstStyle/>
        <a:p>
          <a:endParaRPr lang="en-US"/>
        </a:p>
      </dgm:t>
    </dgm:pt>
    <dgm:pt modelId="{B86C7738-584D-4A19-A0E9-B4A7E8B22000}" type="pres">
      <dgm:prSet presAssocID="{813E9B57-8BF9-4688-9E59-EF3F1CAD1548}" presName="hierRoot2" presStyleCnt="0">
        <dgm:presLayoutVars>
          <dgm:hierBranch val="init"/>
        </dgm:presLayoutVars>
      </dgm:prSet>
      <dgm:spPr/>
    </dgm:pt>
    <dgm:pt modelId="{541F6B59-7A45-4019-AC90-E525D1C9FEED}" type="pres">
      <dgm:prSet presAssocID="{813E9B57-8BF9-4688-9E59-EF3F1CAD1548}" presName="rootComposite" presStyleCnt="0"/>
      <dgm:spPr/>
    </dgm:pt>
    <dgm:pt modelId="{355EAA12-A6AE-46BD-A7C4-FB599E55F2E4}" type="pres">
      <dgm:prSet presAssocID="{813E9B57-8BF9-4688-9E59-EF3F1CAD1548}" presName="rootText" presStyleLbl="node1" presStyleIdx="1" presStyleCnt="2" custScaleX="10506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0CD7260-47BA-4CAE-88F9-545E1E7654FE}" type="pres">
      <dgm:prSet presAssocID="{813E9B57-8BF9-4688-9E59-EF3F1CAD1548}" presName="titleText2" presStyleLbl="fgAcc1" presStyleIdx="1" presStyleCnt="2" custScaleX="115960" custScaleY="157903" custLinFactNeighborX="2812" custLinFactNeighborY="2714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070DE25-BA28-4153-B032-13B973BC03F5}" type="pres">
      <dgm:prSet presAssocID="{813E9B57-8BF9-4688-9E59-EF3F1CAD1548}" presName="rootConnector" presStyleLbl="node3" presStyleIdx="0" presStyleCnt="0"/>
      <dgm:spPr/>
      <dgm:t>
        <a:bodyPr/>
        <a:lstStyle/>
        <a:p>
          <a:endParaRPr lang="en-US"/>
        </a:p>
      </dgm:t>
    </dgm:pt>
    <dgm:pt modelId="{375B958A-7F71-4B84-903E-8713AB6E6393}" type="pres">
      <dgm:prSet presAssocID="{813E9B57-8BF9-4688-9E59-EF3F1CAD1548}" presName="hierChild4" presStyleCnt="0"/>
      <dgm:spPr/>
    </dgm:pt>
    <dgm:pt modelId="{4318543B-A058-4B88-B7A8-5017EE3A5D36}" type="pres">
      <dgm:prSet presAssocID="{813E9B57-8BF9-4688-9E59-EF3F1CAD1548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D2151F21-5205-425A-A593-7AD2E27C131E}" type="presOf" srcId="{813E9B57-8BF9-4688-9E59-EF3F1CAD1548}" destId="{355EAA12-A6AE-46BD-A7C4-FB599E55F2E4}" srcOrd="0" destOrd="0" presId="urn:microsoft.com/office/officeart/2008/layout/NameandTitleOrganizationalChart"/>
    <dgm:cxn modelId="{2C561291-6171-40F6-A9D6-63AFC5CEF732}" type="presOf" srcId="{1E544739-1CC2-4FCC-8759-476D8D92EF4F}" destId="{122CDDAB-2371-4855-9126-2E30CB7D7009}" srcOrd="0" destOrd="0" presId="urn:microsoft.com/office/officeart/2008/layout/NameandTitleOrganizationalChart"/>
    <dgm:cxn modelId="{16B3CE66-D125-4ECC-B8C6-05D51F268A5E}" type="presOf" srcId="{116C4451-0B77-4E41-9609-5AAA27312FE6}" destId="{68DD19E0-58E8-44E9-A39E-064356409476}" srcOrd="0" destOrd="0" presId="urn:microsoft.com/office/officeart/2008/layout/NameandTitleOrganizationalChart"/>
    <dgm:cxn modelId="{7C0B8D2A-C9EA-4270-8365-57DA3D28937D}" type="presOf" srcId="{779498DE-68F5-4AA3-94DE-731736B5607B}" destId="{26A5B01C-189B-4263-9E0F-26258162A49A}" srcOrd="0" destOrd="0" presId="urn:microsoft.com/office/officeart/2008/layout/NameandTitleOrganizationalChart"/>
    <dgm:cxn modelId="{F8FAD385-BEDC-4902-8BE6-D5834EFCDAEF}" type="presOf" srcId="{2EB81D67-D7D0-4D3D-B4DD-A35D6809153D}" destId="{4EB63215-7AAF-4D97-8A01-987FE82C5DB8}" srcOrd="0" destOrd="0" presId="urn:microsoft.com/office/officeart/2008/layout/NameandTitleOrganizationalChart"/>
    <dgm:cxn modelId="{5B97AF14-A28C-4E80-BA7F-E5BC6D44DC15}" type="presOf" srcId="{591B8829-6551-43E8-A5F3-F171CF311CD0}" destId="{387367DB-E0FD-42CD-9D07-943E01243280}" srcOrd="0" destOrd="0" presId="urn:microsoft.com/office/officeart/2008/layout/NameandTitleOrganizationalChart"/>
    <dgm:cxn modelId="{2E6A0087-3E29-4B76-B63D-9A7A881CC794}" srcId="{A43230F7-87A4-4681-8A7E-2F9394CC57FE}" destId="{813E9B57-8BF9-4688-9E59-EF3F1CAD1548}" srcOrd="0" destOrd="0" parTransId="{1E544739-1CC2-4FCC-8759-476D8D92EF4F}" sibTransId="{E56601F0-50AE-469D-A613-F5EF3C01EFAC}"/>
    <dgm:cxn modelId="{16D9530C-EDF7-4693-8A38-5F03694E4A43}" type="presOf" srcId="{D78F380C-9C72-48AB-A511-B03940384415}" destId="{0352A6F9-048E-4422-BE15-4955D6C80C30}" srcOrd="0" destOrd="0" presId="urn:microsoft.com/office/officeart/2008/layout/NameandTitleOrganizationalChart"/>
    <dgm:cxn modelId="{CE23513F-1CD0-40AF-AD83-B51526B75D48}" type="presOf" srcId="{E56601F0-50AE-469D-A613-F5EF3C01EFAC}" destId="{30CD7260-47BA-4CAE-88F9-545E1E7654FE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F691D6FF-AD7B-4B70-9B30-F4DF470BBF5A}" type="presOf" srcId="{A43230F7-87A4-4681-8A7E-2F9394CC57FE}" destId="{DA23F6B7-F9F0-49F7-8AD8-7F02FA4F6FB0}" srcOrd="0" destOrd="0" presId="urn:microsoft.com/office/officeart/2008/layout/NameandTitleOrganizationalChart"/>
    <dgm:cxn modelId="{FE7DABBA-C04D-4DAA-8765-C98EC4153C97}" type="presOf" srcId="{A43230F7-87A4-4681-8A7E-2F9394CC57FE}" destId="{44CBA1FA-4AD4-40B9-84A4-2BFD3A706B25}" srcOrd="1" destOrd="0" presId="urn:microsoft.com/office/officeart/2008/layout/NameandTitleOrganizationalChart"/>
    <dgm:cxn modelId="{5D12CED8-9F1E-4447-9A43-F375A2DB23DD}" type="presOf" srcId="{116C4451-0B77-4E41-9609-5AAA27312FE6}" destId="{4B08B3D5-1766-46C7-8D39-03BCC7AA4A7A}" srcOrd="1" destOrd="0" presId="urn:microsoft.com/office/officeart/2008/layout/NameandTitleOrganizationalChart"/>
    <dgm:cxn modelId="{4253EA93-636C-424C-B9B7-50B4323E71A2}" type="presOf" srcId="{813E9B57-8BF9-4688-9E59-EF3F1CAD1548}" destId="{C070DE25-BA28-4153-B032-13B973BC03F5}" srcOrd="1" destOrd="0" presId="urn:microsoft.com/office/officeart/2008/layout/NameandTitleOrganizationalChart"/>
    <dgm:cxn modelId="{6665DA8D-4D6D-41C8-AA24-54587AB6DB55}" type="presParOf" srcId="{26A5B01C-189B-4263-9E0F-26258162A49A}" destId="{B9119BF5-3349-4744-8E97-2DB943C93581}" srcOrd="0" destOrd="0" presId="urn:microsoft.com/office/officeart/2008/layout/NameandTitleOrganizationalChart"/>
    <dgm:cxn modelId="{93328835-26FA-436A-8CBD-F97DDE92B1B3}" type="presParOf" srcId="{B9119BF5-3349-4744-8E97-2DB943C93581}" destId="{FE9E4CF9-E81E-4D10-8FD1-64375A610AFA}" srcOrd="0" destOrd="0" presId="urn:microsoft.com/office/officeart/2008/layout/NameandTitleOrganizationalChart"/>
    <dgm:cxn modelId="{74860BD2-D944-4275-9DF8-F19B3C8C83F9}" type="presParOf" srcId="{FE9E4CF9-E81E-4D10-8FD1-64375A610AFA}" destId="{68DD19E0-58E8-44E9-A39E-064356409476}" srcOrd="0" destOrd="0" presId="urn:microsoft.com/office/officeart/2008/layout/NameandTitleOrganizationalChart"/>
    <dgm:cxn modelId="{1A3B2E5B-86EE-403C-9E33-06B9648C621E}" type="presParOf" srcId="{FE9E4CF9-E81E-4D10-8FD1-64375A610AFA}" destId="{4EB63215-7AAF-4D97-8A01-987FE82C5DB8}" srcOrd="1" destOrd="0" presId="urn:microsoft.com/office/officeart/2008/layout/NameandTitleOrganizationalChart"/>
    <dgm:cxn modelId="{91215412-F72E-464B-9FE5-D7FDC4D8A701}" type="presParOf" srcId="{FE9E4CF9-E81E-4D10-8FD1-64375A610AFA}" destId="{4B08B3D5-1766-46C7-8D39-03BCC7AA4A7A}" srcOrd="2" destOrd="0" presId="urn:microsoft.com/office/officeart/2008/layout/NameandTitleOrganizationalChart"/>
    <dgm:cxn modelId="{EF784A1A-A964-4FB4-98E5-122A7681617F}" type="presParOf" srcId="{B9119BF5-3349-4744-8E97-2DB943C93581}" destId="{376E8AF2-DA7A-45B2-A746-6264651B3C88}" srcOrd="1" destOrd="0" presId="urn:microsoft.com/office/officeart/2008/layout/NameandTitleOrganizationalChart"/>
    <dgm:cxn modelId="{E9F2F8A4-FD3F-4959-91C1-822F1A149345}" type="presParOf" srcId="{376E8AF2-DA7A-45B2-A746-6264651B3C88}" destId="{0352A6F9-048E-4422-BE15-4955D6C80C30}" srcOrd="0" destOrd="0" presId="urn:microsoft.com/office/officeart/2008/layout/NameandTitleOrganizationalChart"/>
    <dgm:cxn modelId="{8ED00466-F6B3-4201-964E-32FB2254C280}" type="presParOf" srcId="{376E8AF2-DA7A-45B2-A746-6264651B3C88}" destId="{97D4C557-A2D5-4632-B99A-4B33A60E5309}" srcOrd="1" destOrd="0" presId="urn:microsoft.com/office/officeart/2008/layout/NameandTitleOrganizationalChart"/>
    <dgm:cxn modelId="{8ADAA12B-D7B4-447D-A6C0-CA7F7C599A5B}" type="presParOf" srcId="{97D4C557-A2D5-4632-B99A-4B33A60E5309}" destId="{C2C6E6F8-5F58-441B-9CCC-2430E3765D5B}" srcOrd="0" destOrd="0" presId="urn:microsoft.com/office/officeart/2008/layout/NameandTitleOrganizationalChart"/>
    <dgm:cxn modelId="{8A69B68F-BF8A-4EDE-AD76-3BCA0EFCB497}" type="presParOf" srcId="{C2C6E6F8-5F58-441B-9CCC-2430E3765D5B}" destId="{DA23F6B7-F9F0-49F7-8AD8-7F02FA4F6FB0}" srcOrd="0" destOrd="0" presId="urn:microsoft.com/office/officeart/2008/layout/NameandTitleOrganizationalChart"/>
    <dgm:cxn modelId="{1442A69D-0CEF-4923-95C3-0E0483E28145}" type="presParOf" srcId="{C2C6E6F8-5F58-441B-9CCC-2430E3765D5B}" destId="{387367DB-E0FD-42CD-9D07-943E01243280}" srcOrd="1" destOrd="0" presId="urn:microsoft.com/office/officeart/2008/layout/NameandTitleOrganizationalChart"/>
    <dgm:cxn modelId="{1981C9AA-EB26-4BB7-BDFC-A665ED9A244A}" type="presParOf" srcId="{C2C6E6F8-5F58-441B-9CCC-2430E3765D5B}" destId="{44CBA1FA-4AD4-40B9-84A4-2BFD3A706B25}" srcOrd="2" destOrd="0" presId="urn:microsoft.com/office/officeart/2008/layout/NameandTitleOrganizationalChart"/>
    <dgm:cxn modelId="{04F1ADC8-C89F-4158-9986-10643CEDF84A}" type="presParOf" srcId="{97D4C557-A2D5-4632-B99A-4B33A60E5309}" destId="{AD8C3560-6148-4264-8B41-C4B9A68B3D5C}" srcOrd="1" destOrd="0" presId="urn:microsoft.com/office/officeart/2008/layout/NameandTitleOrganizationalChart"/>
    <dgm:cxn modelId="{FAD349A7-1861-430C-8374-20FC04A77BB8}" type="presParOf" srcId="{AD8C3560-6148-4264-8B41-C4B9A68B3D5C}" destId="{122CDDAB-2371-4855-9126-2E30CB7D7009}" srcOrd="0" destOrd="0" presId="urn:microsoft.com/office/officeart/2008/layout/NameandTitleOrganizationalChart"/>
    <dgm:cxn modelId="{6A115958-0407-4B60-A3F8-55C8388F80AA}" type="presParOf" srcId="{AD8C3560-6148-4264-8B41-C4B9A68B3D5C}" destId="{B86C7738-584D-4A19-A0E9-B4A7E8B22000}" srcOrd="1" destOrd="0" presId="urn:microsoft.com/office/officeart/2008/layout/NameandTitleOrganizationalChart"/>
    <dgm:cxn modelId="{4FA37BE8-F182-4E4D-8B79-4743344410D4}" type="presParOf" srcId="{B86C7738-584D-4A19-A0E9-B4A7E8B22000}" destId="{541F6B59-7A45-4019-AC90-E525D1C9FEED}" srcOrd="0" destOrd="0" presId="urn:microsoft.com/office/officeart/2008/layout/NameandTitleOrganizationalChart"/>
    <dgm:cxn modelId="{89377320-CA8E-4DA5-923C-9B580D99378C}" type="presParOf" srcId="{541F6B59-7A45-4019-AC90-E525D1C9FEED}" destId="{355EAA12-A6AE-46BD-A7C4-FB599E55F2E4}" srcOrd="0" destOrd="0" presId="urn:microsoft.com/office/officeart/2008/layout/NameandTitleOrganizationalChart"/>
    <dgm:cxn modelId="{07928684-FCAC-4266-9190-5001D133BF95}" type="presParOf" srcId="{541F6B59-7A45-4019-AC90-E525D1C9FEED}" destId="{30CD7260-47BA-4CAE-88F9-545E1E7654FE}" srcOrd="1" destOrd="0" presId="urn:microsoft.com/office/officeart/2008/layout/NameandTitleOrganizationalChart"/>
    <dgm:cxn modelId="{67769993-2C4E-4043-8EAE-03AA01B20C66}" type="presParOf" srcId="{541F6B59-7A45-4019-AC90-E525D1C9FEED}" destId="{C070DE25-BA28-4153-B032-13B973BC03F5}" srcOrd="2" destOrd="0" presId="urn:microsoft.com/office/officeart/2008/layout/NameandTitleOrganizationalChart"/>
    <dgm:cxn modelId="{34CACF9D-1EC2-4FBB-B6C1-ACF553FC2B55}" type="presParOf" srcId="{B86C7738-584D-4A19-A0E9-B4A7E8B22000}" destId="{375B958A-7F71-4B84-903E-8713AB6E6393}" srcOrd="1" destOrd="0" presId="urn:microsoft.com/office/officeart/2008/layout/NameandTitleOrganizationalChart"/>
    <dgm:cxn modelId="{949AE3AE-F7F0-4F52-B899-A6A2CA44D306}" type="presParOf" srcId="{B86C7738-584D-4A19-A0E9-B4A7E8B22000}" destId="{4318543B-A058-4B88-B7A8-5017EE3A5D36}" srcOrd="2" destOrd="0" presId="urn:microsoft.com/office/officeart/2008/layout/NameandTitleOrganizationalChart"/>
    <dgm:cxn modelId="{D68D0F9F-8D8F-4494-96AE-36C1E291B363}" type="presParOf" srcId="{97D4C557-A2D5-4632-B99A-4B33A60E5309}" destId="{528F7061-B076-48C7-816A-985E6EBEFCF3}" srcOrd="2" destOrd="0" presId="urn:microsoft.com/office/officeart/2008/layout/NameandTitleOrganizationalChart"/>
    <dgm:cxn modelId="{D2CADE6D-CFF3-468D-A345-F4CF8976F5F1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2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Lizzie Miller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Upper Skagit Indian Tribe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813E9B57-8BF9-4688-9E59-EF3F1CAD1548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Upper Skagit Tribe Behavioral Health Programs </a:t>
          </a:r>
          <a:endParaRPr lang="en-US" dirty="0"/>
        </a:p>
      </dgm:t>
    </dgm:pt>
    <dgm:pt modelId="{1E544739-1CC2-4FCC-8759-476D8D92EF4F}" type="parTrans" cxnId="{2E6A0087-3E29-4B76-B63D-9A7A881CC794}">
      <dgm:prSet/>
      <dgm:spPr/>
      <dgm:t>
        <a:bodyPr/>
        <a:lstStyle/>
        <a:p>
          <a:endParaRPr lang="en-US"/>
        </a:p>
      </dgm:t>
    </dgm:pt>
    <dgm:pt modelId="{E56601F0-50AE-469D-A613-F5EF3C01EFAC}" type="sibTrans" cxnId="{2E6A0087-3E29-4B76-B63D-9A7A881CC794}">
      <dgm:prSet/>
      <dgm:spPr/>
      <dgm:t>
        <a:bodyPr/>
        <a:lstStyle/>
        <a:p>
          <a:pPr algn="ctr">
            <a:spcAft>
              <a:spcPts val="0"/>
            </a:spcAft>
          </a:pPr>
          <a:r>
            <a:rPr lang="en-US" dirty="0" smtClean="0"/>
            <a:t>Tribe OBHP Consolidated Contract (Px/DMA/MHPP)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 custScaleX="97782" custLinFactNeighborX="-1207" custLinFactNeighborY="-136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122CDDAB-2371-4855-9126-2E30CB7D7009}" type="pres">
      <dgm:prSet presAssocID="{1E544739-1CC2-4FCC-8759-476D8D92EF4F}" presName="Name37" presStyleLbl="parChTrans1D3" presStyleIdx="0" presStyleCnt="1"/>
      <dgm:spPr/>
      <dgm:t>
        <a:bodyPr/>
        <a:lstStyle/>
        <a:p>
          <a:endParaRPr lang="en-US"/>
        </a:p>
      </dgm:t>
    </dgm:pt>
    <dgm:pt modelId="{B86C7738-584D-4A19-A0E9-B4A7E8B22000}" type="pres">
      <dgm:prSet presAssocID="{813E9B57-8BF9-4688-9E59-EF3F1CAD1548}" presName="hierRoot2" presStyleCnt="0">
        <dgm:presLayoutVars>
          <dgm:hierBranch val="init"/>
        </dgm:presLayoutVars>
      </dgm:prSet>
      <dgm:spPr/>
    </dgm:pt>
    <dgm:pt modelId="{541F6B59-7A45-4019-AC90-E525D1C9FEED}" type="pres">
      <dgm:prSet presAssocID="{813E9B57-8BF9-4688-9E59-EF3F1CAD1548}" presName="rootComposite" presStyleCnt="0"/>
      <dgm:spPr/>
    </dgm:pt>
    <dgm:pt modelId="{355EAA12-A6AE-46BD-A7C4-FB599E55F2E4}" type="pres">
      <dgm:prSet presAssocID="{813E9B57-8BF9-4688-9E59-EF3F1CAD1548}" presName="rootText" presStyleLbl="node1" presStyleIdx="1" presStyleCnt="2" custScaleX="15080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0CD7260-47BA-4CAE-88F9-545E1E7654FE}" type="pres">
      <dgm:prSet presAssocID="{813E9B57-8BF9-4688-9E59-EF3F1CAD1548}" presName="titleText2" presStyleLbl="fgAcc1" presStyleIdx="1" presStyleCnt="2" custScaleX="87161" custScaleY="96050" custLinFactNeighborX="30670" custLinFactNeighborY="-753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070DE25-BA28-4153-B032-13B973BC03F5}" type="pres">
      <dgm:prSet presAssocID="{813E9B57-8BF9-4688-9E59-EF3F1CAD1548}" presName="rootConnector" presStyleLbl="node3" presStyleIdx="0" presStyleCnt="0"/>
      <dgm:spPr/>
      <dgm:t>
        <a:bodyPr/>
        <a:lstStyle/>
        <a:p>
          <a:endParaRPr lang="en-US"/>
        </a:p>
      </dgm:t>
    </dgm:pt>
    <dgm:pt modelId="{375B958A-7F71-4B84-903E-8713AB6E6393}" type="pres">
      <dgm:prSet presAssocID="{813E9B57-8BF9-4688-9E59-EF3F1CAD1548}" presName="hierChild4" presStyleCnt="0"/>
      <dgm:spPr/>
    </dgm:pt>
    <dgm:pt modelId="{4318543B-A058-4B88-B7A8-5017EE3A5D36}" type="pres">
      <dgm:prSet presAssocID="{813E9B57-8BF9-4688-9E59-EF3F1CAD1548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E26C5C25-86D8-49CB-80F0-86058DF70F13}" type="presOf" srcId="{779498DE-68F5-4AA3-94DE-731736B5607B}" destId="{26A5B01C-189B-4263-9E0F-26258162A49A}" srcOrd="0" destOrd="0" presId="urn:microsoft.com/office/officeart/2008/layout/NameandTitleOrganizationalChart"/>
    <dgm:cxn modelId="{95459AAF-8FA5-4B15-8E27-E90B49D4FBC0}" type="presOf" srcId="{813E9B57-8BF9-4688-9E59-EF3F1CAD1548}" destId="{C070DE25-BA28-4153-B032-13B973BC03F5}" srcOrd="1" destOrd="0" presId="urn:microsoft.com/office/officeart/2008/layout/NameandTitleOrganizationalChart"/>
    <dgm:cxn modelId="{BD3A2364-E8C6-4EA9-9740-700CA6C0A612}" type="presOf" srcId="{A43230F7-87A4-4681-8A7E-2F9394CC57FE}" destId="{44CBA1FA-4AD4-40B9-84A4-2BFD3A706B25}" srcOrd="1" destOrd="0" presId="urn:microsoft.com/office/officeart/2008/layout/NameandTitleOrganizationalChart"/>
    <dgm:cxn modelId="{3B5291AA-F12B-40FB-A4AD-6E5E085DBF63}" type="presOf" srcId="{116C4451-0B77-4E41-9609-5AAA27312FE6}" destId="{68DD19E0-58E8-44E9-A39E-064356409476}" srcOrd="0" destOrd="0" presId="urn:microsoft.com/office/officeart/2008/layout/NameandTitleOrganizationalChart"/>
    <dgm:cxn modelId="{B8911074-99D5-4B0B-B444-9B163659DC60}" type="presOf" srcId="{1E544739-1CC2-4FCC-8759-476D8D92EF4F}" destId="{122CDDAB-2371-4855-9126-2E30CB7D7009}" srcOrd="0" destOrd="0" presId="urn:microsoft.com/office/officeart/2008/layout/NameandTitleOrganizationalChart"/>
    <dgm:cxn modelId="{D45DD30D-69D2-4DC7-B980-734879B74956}" type="presOf" srcId="{116C4451-0B77-4E41-9609-5AAA27312FE6}" destId="{4B08B3D5-1766-46C7-8D39-03BCC7AA4A7A}" srcOrd="1" destOrd="0" presId="urn:microsoft.com/office/officeart/2008/layout/NameandTitleOrganizationalChart"/>
    <dgm:cxn modelId="{B41EED5C-14FC-4674-A632-1FD5B09D7EC5}" type="presOf" srcId="{D78F380C-9C72-48AB-A511-B03940384415}" destId="{0352A6F9-048E-4422-BE15-4955D6C80C30}" srcOrd="0" destOrd="0" presId="urn:microsoft.com/office/officeart/2008/layout/NameandTitleOrganizationalChart"/>
    <dgm:cxn modelId="{894222F2-347D-4D97-8AF1-E7F652CEE992}" type="presOf" srcId="{591B8829-6551-43E8-A5F3-F171CF311CD0}" destId="{387367DB-E0FD-42CD-9D07-943E01243280}" srcOrd="0" destOrd="0" presId="urn:microsoft.com/office/officeart/2008/layout/NameandTitleOrganizationalChart"/>
    <dgm:cxn modelId="{B91DC6B7-37FB-41E7-B979-188862E52580}" type="presOf" srcId="{813E9B57-8BF9-4688-9E59-EF3F1CAD1548}" destId="{355EAA12-A6AE-46BD-A7C4-FB599E55F2E4}" srcOrd="0" destOrd="0" presId="urn:microsoft.com/office/officeart/2008/layout/NameandTitleOrganizationalChart"/>
    <dgm:cxn modelId="{AA539E79-1F38-4786-A360-38BF7D948394}" type="presOf" srcId="{A43230F7-87A4-4681-8A7E-2F9394CC57FE}" destId="{DA23F6B7-F9F0-49F7-8AD8-7F02FA4F6FB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D97C175D-B4D1-4D63-9D63-5627C34B6E11}" type="presOf" srcId="{E56601F0-50AE-469D-A613-F5EF3C01EFAC}" destId="{30CD7260-47BA-4CAE-88F9-545E1E7654FE}" srcOrd="0" destOrd="0" presId="urn:microsoft.com/office/officeart/2008/layout/NameandTitleOrganizationalChart"/>
    <dgm:cxn modelId="{2E6A0087-3E29-4B76-B63D-9A7A881CC794}" srcId="{A43230F7-87A4-4681-8A7E-2F9394CC57FE}" destId="{813E9B57-8BF9-4688-9E59-EF3F1CAD1548}" srcOrd="0" destOrd="0" parTransId="{1E544739-1CC2-4FCC-8759-476D8D92EF4F}" sibTransId="{E56601F0-50AE-469D-A613-F5EF3C01EFAC}"/>
    <dgm:cxn modelId="{C029D16C-9508-497B-8439-69958A5EB45D}" type="presOf" srcId="{2EB81D67-D7D0-4D3D-B4DD-A35D6809153D}" destId="{4EB63215-7AAF-4D97-8A01-987FE82C5DB8}" srcOrd="0" destOrd="0" presId="urn:microsoft.com/office/officeart/2008/layout/NameandTitleOrganizationalChart"/>
    <dgm:cxn modelId="{E44F2646-4D1F-4204-BC7E-022ABD5DD3D3}" type="presParOf" srcId="{26A5B01C-189B-4263-9E0F-26258162A49A}" destId="{B9119BF5-3349-4744-8E97-2DB943C93581}" srcOrd="0" destOrd="0" presId="urn:microsoft.com/office/officeart/2008/layout/NameandTitleOrganizationalChart"/>
    <dgm:cxn modelId="{403D5473-70AB-471F-A1BC-7273D387635E}" type="presParOf" srcId="{B9119BF5-3349-4744-8E97-2DB943C93581}" destId="{FE9E4CF9-E81E-4D10-8FD1-64375A610AFA}" srcOrd="0" destOrd="0" presId="urn:microsoft.com/office/officeart/2008/layout/NameandTitleOrganizationalChart"/>
    <dgm:cxn modelId="{AD0D7589-52B8-49CE-BF43-995A5131A341}" type="presParOf" srcId="{FE9E4CF9-E81E-4D10-8FD1-64375A610AFA}" destId="{68DD19E0-58E8-44E9-A39E-064356409476}" srcOrd="0" destOrd="0" presId="urn:microsoft.com/office/officeart/2008/layout/NameandTitleOrganizationalChart"/>
    <dgm:cxn modelId="{49C65DC2-42BC-4848-8D9F-E3CF86179AE4}" type="presParOf" srcId="{FE9E4CF9-E81E-4D10-8FD1-64375A610AFA}" destId="{4EB63215-7AAF-4D97-8A01-987FE82C5DB8}" srcOrd="1" destOrd="0" presId="urn:microsoft.com/office/officeart/2008/layout/NameandTitleOrganizationalChart"/>
    <dgm:cxn modelId="{C6B68463-95D9-4E23-8788-5293FCA6E026}" type="presParOf" srcId="{FE9E4CF9-E81E-4D10-8FD1-64375A610AFA}" destId="{4B08B3D5-1766-46C7-8D39-03BCC7AA4A7A}" srcOrd="2" destOrd="0" presId="urn:microsoft.com/office/officeart/2008/layout/NameandTitleOrganizationalChart"/>
    <dgm:cxn modelId="{DCC8648D-D5D4-4FDC-8658-D1B0FD0EC026}" type="presParOf" srcId="{B9119BF5-3349-4744-8E97-2DB943C93581}" destId="{376E8AF2-DA7A-45B2-A746-6264651B3C88}" srcOrd="1" destOrd="0" presId="urn:microsoft.com/office/officeart/2008/layout/NameandTitleOrganizationalChart"/>
    <dgm:cxn modelId="{8E926561-B5C7-402A-B0C6-F0DCCE74E8CC}" type="presParOf" srcId="{376E8AF2-DA7A-45B2-A746-6264651B3C88}" destId="{0352A6F9-048E-4422-BE15-4955D6C80C30}" srcOrd="0" destOrd="0" presId="urn:microsoft.com/office/officeart/2008/layout/NameandTitleOrganizationalChart"/>
    <dgm:cxn modelId="{F5CB0371-1F71-4E1D-AB36-43D65299CE9A}" type="presParOf" srcId="{376E8AF2-DA7A-45B2-A746-6264651B3C88}" destId="{97D4C557-A2D5-4632-B99A-4B33A60E5309}" srcOrd="1" destOrd="0" presId="urn:microsoft.com/office/officeart/2008/layout/NameandTitleOrganizationalChart"/>
    <dgm:cxn modelId="{114F4406-D37E-4043-83E2-047A02F8AEF8}" type="presParOf" srcId="{97D4C557-A2D5-4632-B99A-4B33A60E5309}" destId="{C2C6E6F8-5F58-441B-9CCC-2430E3765D5B}" srcOrd="0" destOrd="0" presId="urn:microsoft.com/office/officeart/2008/layout/NameandTitleOrganizationalChart"/>
    <dgm:cxn modelId="{D91C29F9-A77A-41B0-9205-AA825ADD5167}" type="presParOf" srcId="{C2C6E6F8-5F58-441B-9CCC-2430E3765D5B}" destId="{DA23F6B7-F9F0-49F7-8AD8-7F02FA4F6FB0}" srcOrd="0" destOrd="0" presId="urn:microsoft.com/office/officeart/2008/layout/NameandTitleOrganizationalChart"/>
    <dgm:cxn modelId="{F4B6594A-053D-4FDF-9B22-2E107D532E60}" type="presParOf" srcId="{C2C6E6F8-5F58-441B-9CCC-2430E3765D5B}" destId="{387367DB-E0FD-42CD-9D07-943E01243280}" srcOrd="1" destOrd="0" presId="urn:microsoft.com/office/officeart/2008/layout/NameandTitleOrganizationalChart"/>
    <dgm:cxn modelId="{C83AFB77-B627-4415-955F-A28356B24476}" type="presParOf" srcId="{C2C6E6F8-5F58-441B-9CCC-2430E3765D5B}" destId="{44CBA1FA-4AD4-40B9-84A4-2BFD3A706B25}" srcOrd="2" destOrd="0" presId="urn:microsoft.com/office/officeart/2008/layout/NameandTitleOrganizationalChart"/>
    <dgm:cxn modelId="{CA6EDAD0-6EAE-4DEF-A2FC-0D6456081076}" type="presParOf" srcId="{97D4C557-A2D5-4632-B99A-4B33A60E5309}" destId="{AD8C3560-6148-4264-8B41-C4B9A68B3D5C}" srcOrd="1" destOrd="0" presId="urn:microsoft.com/office/officeart/2008/layout/NameandTitleOrganizationalChart"/>
    <dgm:cxn modelId="{B16561BA-4F6F-4B79-9DE1-D3F650D6A2F2}" type="presParOf" srcId="{AD8C3560-6148-4264-8B41-C4B9A68B3D5C}" destId="{122CDDAB-2371-4855-9126-2E30CB7D7009}" srcOrd="0" destOrd="0" presId="urn:microsoft.com/office/officeart/2008/layout/NameandTitleOrganizationalChart"/>
    <dgm:cxn modelId="{A8BA6B0B-6F64-44F8-8EB7-D4CF14CE0755}" type="presParOf" srcId="{AD8C3560-6148-4264-8B41-C4B9A68B3D5C}" destId="{B86C7738-584D-4A19-A0E9-B4A7E8B22000}" srcOrd="1" destOrd="0" presId="urn:microsoft.com/office/officeart/2008/layout/NameandTitleOrganizationalChart"/>
    <dgm:cxn modelId="{198C270B-9D6E-4EAF-A092-26A756A2B81D}" type="presParOf" srcId="{B86C7738-584D-4A19-A0E9-B4A7E8B22000}" destId="{541F6B59-7A45-4019-AC90-E525D1C9FEED}" srcOrd="0" destOrd="0" presId="urn:microsoft.com/office/officeart/2008/layout/NameandTitleOrganizationalChart"/>
    <dgm:cxn modelId="{2DDDB7C8-0C91-4EB6-876E-CFB919F56003}" type="presParOf" srcId="{541F6B59-7A45-4019-AC90-E525D1C9FEED}" destId="{355EAA12-A6AE-46BD-A7C4-FB599E55F2E4}" srcOrd="0" destOrd="0" presId="urn:microsoft.com/office/officeart/2008/layout/NameandTitleOrganizationalChart"/>
    <dgm:cxn modelId="{AF2E35E6-CE18-4C8C-B960-35F45DB1A4B7}" type="presParOf" srcId="{541F6B59-7A45-4019-AC90-E525D1C9FEED}" destId="{30CD7260-47BA-4CAE-88F9-545E1E7654FE}" srcOrd="1" destOrd="0" presId="urn:microsoft.com/office/officeart/2008/layout/NameandTitleOrganizationalChart"/>
    <dgm:cxn modelId="{F68F2B5D-81F2-44ED-8345-ACE9FA7C56DD}" type="presParOf" srcId="{541F6B59-7A45-4019-AC90-E525D1C9FEED}" destId="{C070DE25-BA28-4153-B032-13B973BC03F5}" srcOrd="2" destOrd="0" presId="urn:microsoft.com/office/officeart/2008/layout/NameandTitleOrganizationalChart"/>
    <dgm:cxn modelId="{E16C1E80-1188-49D2-95F8-0F61C6E413EF}" type="presParOf" srcId="{B86C7738-584D-4A19-A0E9-B4A7E8B22000}" destId="{375B958A-7F71-4B84-903E-8713AB6E6393}" srcOrd="1" destOrd="0" presId="urn:microsoft.com/office/officeart/2008/layout/NameandTitleOrganizationalChart"/>
    <dgm:cxn modelId="{4E85C6F1-0BE9-446E-A7C2-DBC19231FA81}" type="presParOf" srcId="{B86C7738-584D-4A19-A0E9-B4A7E8B22000}" destId="{4318543B-A058-4B88-B7A8-5017EE3A5D36}" srcOrd="2" destOrd="0" presId="urn:microsoft.com/office/officeart/2008/layout/NameandTitleOrganizationalChart"/>
    <dgm:cxn modelId="{B64CE1C5-2702-49B6-9E1C-8126F252441B}" type="presParOf" srcId="{97D4C557-A2D5-4632-B99A-4B33A60E5309}" destId="{528F7061-B076-48C7-816A-985E6EBEFCF3}" srcOrd="2" destOrd="0" presId="urn:microsoft.com/office/officeart/2008/layout/NameandTitleOrganizationalChart"/>
    <dgm:cxn modelId="{7B67F8EE-C1B1-45B4-B5D7-220F1A329D7A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3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Gabby Richard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Yakama Nation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Tribe G2G Contract</a:t>
          </a:r>
          <a:endParaRPr lang="en-US" dirty="0"/>
        </a:p>
      </dgm:t>
    </dgm:pt>
    <dgm:pt modelId="{BC68CFBA-8178-4A5F-BEEB-70D4D311EDB4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Yakama Nation Behavioral Health</a:t>
          </a:r>
          <a:endParaRPr lang="en-US" dirty="0"/>
        </a:p>
      </dgm:t>
    </dgm:pt>
    <dgm:pt modelId="{8A930758-6A89-4839-82D3-F710B4B2E499}" type="parTrans" cxnId="{B268CAE6-C51C-4465-B80D-BA4FEBFEF8CE}">
      <dgm:prSet/>
      <dgm:spPr/>
      <dgm:t>
        <a:bodyPr/>
        <a:lstStyle/>
        <a:p>
          <a:endParaRPr lang="en-US"/>
        </a:p>
      </dgm:t>
    </dgm:pt>
    <dgm:pt modelId="{7D081D45-EDAA-48BE-B697-C889CFAF1C54}" type="sibTrans" cxnId="{B268CAE6-C51C-4465-B80D-BA4FEBFEF8CE}">
      <dgm:prSet/>
      <dgm:spPr/>
      <dgm:t>
        <a:bodyPr/>
        <a:lstStyle/>
        <a:p>
          <a:pPr algn="ctr"/>
          <a:r>
            <a:rPr lang="en-US" dirty="0" smtClean="0"/>
            <a:t>Yakama MHPP</a:t>
          </a:r>
          <a:endParaRPr lang="en-US" dirty="0"/>
        </a:p>
      </dgm:t>
    </dgm:pt>
    <dgm:pt modelId="{42D7EE7A-9E15-4448-915E-0D0666E98794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Comprehensive Community Alcoholism Program and Youth Treatment Program</a:t>
          </a:r>
          <a:endParaRPr lang="en-US" dirty="0"/>
        </a:p>
      </dgm:t>
    </dgm:pt>
    <dgm:pt modelId="{5FBB9C3B-74BA-49B7-AD06-41058B89421D}" type="parTrans" cxnId="{EF693617-48F7-4B08-AF22-9B93225F95DE}">
      <dgm:prSet/>
      <dgm:spPr/>
      <dgm:t>
        <a:bodyPr/>
        <a:lstStyle/>
        <a:p>
          <a:endParaRPr lang="en-US"/>
        </a:p>
      </dgm:t>
    </dgm:pt>
    <dgm:pt modelId="{A581C4CB-1492-4000-9FB5-B7A403F21FC7}" type="sibTrans" cxnId="{EF693617-48F7-4B08-AF22-9B93225F95DE}">
      <dgm:prSet/>
      <dgm:spPr/>
      <dgm:t>
        <a:bodyPr/>
        <a:lstStyle/>
        <a:p>
          <a:pPr algn="ctr"/>
          <a:r>
            <a:rPr lang="en-US" dirty="0" smtClean="0"/>
            <a:t>Yakama Px</a:t>
          </a:r>
          <a:endParaRPr lang="en-US" dirty="0">
            <a:solidFill>
              <a:srgbClr val="FF0000"/>
            </a:solidFill>
          </a:endParaRPr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0849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3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FBBC0337-39BE-4839-9F2B-14FE109859F9}" type="pres">
      <dgm:prSet presAssocID="{8A930758-6A89-4839-82D3-F710B4B2E499}" presName="Name37" presStyleLbl="parChTrans1D3" presStyleIdx="0" presStyleCnt="2"/>
      <dgm:spPr/>
      <dgm:t>
        <a:bodyPr/>
        <a:lstStyle/>
        <a:p>
          <a:endParaRPr lang="en-US"/>
        </a:p>
      </dgm:t>
    </dgm:pt>
    <dgm:pt modelId="{2BC7E6FB-F7E8-4306-AD33-F9CA86EFB450}" type="pres">
      <dgm:prSet presAssocID="{BC68CFBA-8178-4A5F-BEEB-70D4D311EDB4}" presName="hierRoot2" presStyleCnt="0">
        <dgm:presLayoutVars>
          <dgm:hierBranch val="init"/>
        </dgm:presLayoutVars>
      </dgm:prSet>
      <dgm:spPr/>
    </dgm:pt>
    <dgm:pt modelId="{046B7EAE-D4C7-4563-9D88-63B6177F569C}" type="pres">
      <dgm:prSet presAssocID="{BC68CFBA-8178-4A5F-BEEB-70D4D311EDB4}" presName="rootComposite" presStyleCnt="0"/>
      <dgm:spPr/>
    </dgm:pt>
    <dgm:pt modelId="{7C6A5CDD-4067-458C-B80F-1008B08F67BE}" type="pres">
      <dgm:prSet presAssocID="{BC68CFBA-8178-4A5F-BEEB-70D4D311EDB4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B6700BA-5BED-48BA-A396-432D0B849915}" type="pres">
      <dgm:prSet presAssocID="{BC68CFBA-8178-4A5F-BEEB-70D4D311EDB4}" presName="titleText2" presStyleLbl="fgAcc1" presStyleIdx="1" presStyleCnt="3" custScaleX="10887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98C2526-9957-4351-AFA1-3973767C3E1C}" type="pres">
      <dgm:prSet presAssocID="{BC68CFBA-8178-4A5F-BEEB-70D4D311EDB4}" presName="rootConnector" presStyleLbl="node3" presStyleIdx="0" presStyleCnt="0"/>
      <dgm:spPr/>
      <dgm:t>
        <a:bodyPr/>
        <a:lstStyle/>
        <a:p>
          <a:endParaRPr lang="en-US"/>
        </a:p>
      </dgm:t>
    </dgm:pt>
    <dgm:pt modelId="{445DD439-06E7-4F67-ADC0-957067097DC1}" type="pres">
      <dgm:prSet presAssocID="{BC68CFBA-8178-4A5F-BEEB-70D4D311EDB4}" presName="hierChild4" presStyleCnt="0"/>
      <dgm:spPr/>
    </dgm:pt>
    <dgm:pt modelId="{10DB4C09-CC88-4D5C-A8B8-898176429C62}" type="pres">
      <dgm:prSet presAssocID="{BC68CFBA-8178-4A5F-BEEB-70D4D311EDB4}" presName="hierChild5" presStyleCnt="0"/>
      <dgm:spPr/>
    </dgm:pt>
    <dgm:pt modelId="{C85CC125-0CBD-4DEB-859D-E2CC90850745}" type="pres">
      <dgm:prSet presAssocID="{5FBB9C3B-74BA-49B7-AD06-41058B89421D}" presName="Name37" presStyleLbl="parChTrans1D3" presStyleIdx="1" presStyleCnt="2"/>
      <dgm:spPr/>
      <dgm:t>
        <a:bodyPr/>
        <a:lstStyle/>
        <a:p>
          <a:endParaRPr lang="en-US"/>
        </a:p>
      </dgm:t>
    </dgm:pt>
    <dgm:pt modelId="{44D91EF1-6E90-473A-87AA-EFAF5966CA5C}" type="pres">
      <dgm:prSet presAssocID="{42D7EE7A-9E15-4448-915E-0D0666E98794}" presName="hierRoot2" presStyleCnt="0">
        <dgm:presLayoutVars>
          <dgm:hierBranch val="init"/>
        </dgm:presLayoutVars>
      </dgm:prSet>
      <dgm:spPr/>
    </dgm:pt>
    <dgm:pt modelId="{61289206-B979-45FE-A570-7AC03E5DCC89}" type="pres">
      <dgm:prSet presAssocID="{42D7EE7A-9E15-4448-915E-0D0666E98794}" presName="rootComposite" presStyleCnt="0"/>
      <dgm:spPr/>
    </dgm:pt>
    <dgm:pt modelId="{722A625E-EB50-4B8E-B415-B5F00F40452B}" type="pres">
      <dgm:prSet presAssocID="{42D7EE7A-9E15-4448-915E-0D0666E98794}" presName="rootText" presStyleLbl="node1" presStyleIdx="2" presStyleCnt="3" custScaleX="145730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7FB4FA1E-0232-4C21-A7E1-573D86D90E0B}" type="pres">
      <dgm:prSet presAssocID="{42D7EE7A-9E15-4448-915E-0D0666E98794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B7E63B7-EBFF-487E-A60C-A99C0F07A657}" type="pres">
      <dgm:prSet presAssocID="{42D7EE7A-9E15-4448-915E-0D0666E98794}" presName="rootConnector" presStyleLbl="node3" presStyleIdx="0" presStyleCnt="0"/>
      <dgm:spPr/>
      <dgm:t>
        <a:bodyPr/>
        <a:lstStyle/>
        <a:p>
          <a:endParaRPr lang="en-US"/>
        </a:p>
      </dgm:t>
    </dgm:pt>
    <dgm:pt modelId="{16D89022-C1E9-43F0-8F71-958CEA0CB14C}" type="pres">
      <dgm:prSet presAssocID="{42D7EE7A-9E15-4448-915E-0D0666E98794}" presName="hierChild4" presStyleCnt="0"/>
      <dgm:spPr/>
    </dgm:pt>
    <dgm:pt modelId="{4563CEB9-9441-467F-B8E6-FA30FA826085}" type="pres">
      <dgm:prSet presAssocID="{42D7EE7A-9E15-4448-915E-0D0666E98794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E87050A8-35EA-4585-8C78-64F2CE5B829D}" type="presOf" srcId="{A43230F7-87A4-4681-8A7E-2F9394CC57FE}" destId="{DA23F6B7-F9F0-49F7-8AD8-7F02FA4F6FB0}" srcOrd="0" destOrd="0" presId="urn:microsoft.com/office/officeart/2008/layout/NameandTitleOrganizationalChart"/>
    <dgm:cxn modelId="{9A8A7B8A-13FC-45CA-9314-51480C85A6B4}" type="presOf" srcId="{42D7EE7A-9E15-4448-915E-0D0666E98794}" destId="{722A625E-EB50-4B8E-B415-B5F00F40452B}" srcOrd="0" destOrd="0" presId="urn:microsoft.com/office/officeart/2008/layout/NameandTitleOrganizationalChart"/>
    <dgm:cxn modelId="{FDE83E4B-7D22-4DD7-8728-D53203E93FF7}" type="presOf" srcId="{BC68CFBA-8178-4A5F-BEEB-70D4D311EDB4}" destId="{498C2526-9957-4351-AFA1-3973767C3E1C}" srcOrd="1" destOrd="0" presId="urn:microsoft.com/office/officeart/2008/layout/NameandTitleOrganizationalChart"/>
    <dgm:cxn modelId="{0B9C1276-7E5D-449E-82EC-B4A138E18278}" type="presOf" srcId="{A581C4CB-1492-4000-9FB5-B7A403F21FC7}" destId="{7FB4FA1E-0232-4C21-A7E1-573D86D90E0B}" srcOrd="0" destOrd="0" presId="urn:microsoft.com/office/officeart/2008/layout/NameandTitleOrganizationalChart"/>
    <dgm:cxn modelId="{4047C68C-B513-4B5F-A487-279FE3EC655B}" type="presOf" srcId="{BC68CFBA-8178-4A5F-BEEB-70D4D311EDB4}" destId="{7C6A5CDD-4067-458C-B80F-1008B08F67BE}" srcOrd="0" destOrd="0" presId="urn:microsoft.com/office/officeart/2008/layout/NameandTitleOrganizationalChart"/>
    <dgm:cxn modelId="{6C0FC357-DE79-442C-9349-87B56E1CF152}" type="presOf" srcId="{116C4451-0B77-4E41-9609-5AAA27312FE6}" destId="{4B08B3D5-1766-46C7-8D39-03BCC7AA4A7A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A73C7E01-E0AE-4221-974A-5456DEC4F65C}" type="presOf" srcId="{7D081D45-EDAA-48BE-B697-C889CFAF1C54}" destId="{9B6700BA-5BED-48BA-A396-432D0B849915}" srcOrd="0" destOrd="0" presId="urn:microsoft.com/office/officeart/2008/layout/NameandTitleOrganizationalChart"/>
    <dgm:cxn modelId="{BF25DC6D-AA98-4886-B070-873C2ECE0AA0}" type="presOf" srcId="{5FBB9C3B-74BA-49B7-AD06-41058B89421D}" destId="{C85CC125-0CBD-4DEB-859D-E2CC90850745}" srcOrd="0" destOrd="0" presId="urn:microsoft.com/office/officeart/2008/layout/NameandTitleOrganizationalChart"/>
    <dgm:cxn modelId="{B268CAE6-C51C-4465-B80D-BA4FEBFEF8CE}" srcId="{A43230F7-87A4-4681-8A7E-2F9394CC57FE}" destId="{BC68CFBA-8178-4A5F-BEEB-70D4D311EDB4}" srcOrd="0" destOrd="0" parTransId="{8A930758-6A89-4839-82D3-F710B4B2E499}" sibTransId="{7D081D45-EDAA-48BE-B697-C889CFAF1C54}"/>
    <dgm:cxn modelId="{F05ACF9A-8E96-46F7-9DC1-52AF30B0F97D}" type="presOf" srcId="{779498DE-68F5-4AA3-94DE-731736B5607B}" destId="{26A5B01C-189B-4263-9E0F-26258162A49A}" srcOrd="0" destOrd="0" presId="urn:microsoft.com/office/officeart/2008/layout/NameandTitleOrganizationalChart"/>
    <dgm:cxn modelId="{35582A01-F1ED-4413-B97C-FC41B9AA8614}" type="presOf" srcId="{A43230F7-87A4-4681-8A7E-2F9394CC57FE}" destId="{44CBA1FA-4AD4-40B9-84A4-2BFD3A706B25}" srcOrd="1" destOrd="0" presId="urn:microsoft.com/office/officeart/2008/layout/NameandTitleOrganizationalChart"/>
    <dgm:cxn modelId="{B4A6F8A2-FA2F-4AF7-AE0E-2C1F639D55E5}" type="presOf" srcId="{591B8829-6551-43E8-A5F3-F171CF311CD0}" destId="{387367DB-E0FD-42CD-9D07-943E01243280}" srcOrd="0" destOrd="0" presId="urn:microsoft.com/office/officeart/2008/layout/NameandTitleOrganizationalChart"/>
    <dgm:cxn modelId="{00E9C683-2CF2-4F0E-A037-CE9C57BCFF7E}" type="presOf" srcId="{2EB81D67-D7D0-4D3D-B4DD-A35D6809153D}" destId="{4EB63215-7AAF-4D97-8A01-987FE82C5DB8}" srcOrd="0" destOrd="0" presId="urn:microsoft.com/office/officeart/2008/layout/NameandTitleOrganizationalChart"/>
    <dgm:cxn modelId="{8B9A5788-58C3-41FF-86BD-AE4259756681}" type="presOf" srcId="{D78F380C-9C72-48AB-A511-B03940384415}" destId="{0352A6F9-048E-4422-BE15-4955D6C80C30}" srcOrd="0" destOrd="0" presId="urn:microsoft.com/office/officeart/2008/layout/NameandTitleOrganizationalChart"/>
    <dgm:cxn modelId="{0486F9D2-D0FA-4D2E-B3B1-7B87948EF22C}" type="presOf" srcId="{116C4451-0B77-4E41-9609-5AAA27312FE6}" destId="{68DD19E0-58E8-44E9-A39E-064356409476}" srcOrd="0" destOrd="0" presId="urn:microsoft.com/office/officeart/2008/layout/NameandTitleOrganizationalChart"/>
    <dgm:cxn modelId="{EF693617-48F7-4B08-AF22-9B93225F95DE}" srcId="{A43230F7-87A4-4681-8A7E-2F9394CC57FE}" destId="{42D7EE7A-9E15-4448-915E-0D0666E98794}" srcOrd="1" destOrd="0" parTransId="{5FBB9C3B-74BA-49B7-AD06-41058B89421D}" sibTransId="{A581C4CB-1492-4000-9FB5-B7A403F21FC7}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85C13A44-9E5E-4451-AD59-A70B8EBC796E}" type="presOf" srcId="{8A930758-6A89-4839-82D3-F710B4B2E499}" destId="{FBBC0337-39BE-4839-9F2B-14FE109859F9}" srcOrd="0" destOrd="0" presId="urn:microsoft.com/office/officeart/2008/layout/NameandTitleOrganizationalChart"/>
    <dgm:cxn modelId="{442EB1E8-F2C1-4895-9F82-94AF7C5EADA1}" type="presOf" srcId="{42D7EE7A-9E15-4448-915E-0D0666E98794}" destId="{DB7E63B7-EBFF-487E-A60C-A99C0F07A657}" srcOrd="1" destOrd="0" presId="urn:microsoft.com/office/officeart/2008/layout/NameandTitleOrganizationalChart"/>
    <dgm:cxn modelId="{6D997544-8CD8-4D7A-9541-5D1E2458DA62}" type="presParOf" srcId="{26A5B01C-189B-4263-9E0F-26258162A49A}" destId="{B9119BF5-3349-4744-8E97-2DB943C93581}" srcOrd="0" destOrd="0" presId="urn:microsoft.com/office/officeart/2008/layout/NameandTitleOrganizationalChart"/>
    <dgm:cxn modelId="{C76AA649-4991-4910-B45D-40E65FB6A69D}" type="presParOf" srcId="{B9119BF5-3349-4744-8E97-2DB943C93581}" destId="{FE9E4CF9-E81E-4D10-8FD1-64375A610AFA}" srcOrd="0" destOrd="0" presId="urn:microsoft.com/office/officeart/2008/layout/NameandTitleOrganizationalChart"/>
    <dgm:cxn modelId="{307B4EE6-F852-4306-92FB-CFE5FB91D930}" type="presParOf" srcId="{FE9E4CF9-E81E-4D10-8FD1-64375A610AFA}" destId="{68DD19E0-58E8-44E9-A39E-064356409476}" srcOrd="0" destOrd="0" presId="urn:microsoft.com/office/officeart/2008/layout/NameandTitleOrganizationalChart"/>
    <dgm:cxn modelId="{5875FBB9-BF46-4894-A3C2-0F5B09604363}" type="presParOf" srcId="{FE9E4CF9-E81E-4D10-8FD1-64375A610AFA}" destId="{4EB63215-7AAF-4D97-8A01-987FE82C5DB8}" srcOrd="1" destOrd="0" presId="urn:microsoft.com/office/officeart/2008/layout/NameandTitleOrganizationalChart"/>
    <dgm:cxn modelId="{B36D6439-88B4-4B90-822D-CBC2A1FFC8BB}" type="presParOf" srcId="{FE9E4CF9-E81E-4D10-8FD1-64375A610AFA}" destId="{4B08B3D5-1766-46C7-8D39-03BCC7AA4A7A}" srcOrd="2" destOrd="0" presId="urn:microsoft.com/office/officeart/2008/layout/NameandTitleOrganizationalChart"/>
    <dgm:cxn modelId="{00ED9CCB-7ADF-4886-A9BB-9E402D1A3684}" type="presParOf" srcId="{B9119BF5-3349-4744-8E97-2DB943C93581}" destId="{376E8AF2-DA7A-45B2-A746-6264651B3C88}" srcOrd="1" destOrd="0" presId="urn:microsoft.com/office/officeart/2008/layout/NameandTitleOrganizationalChart"/>
    <dgm:cxn modelId="{CA94964D-454E-4BD2-B81B-9A9E61F994C5}" type="presParOf" srcId="{376E8AF2-DA7A-45B2-A746-6264651B3C88}" destId="{0352A6F9-048E-4422-BE15-4955D6C80C30}" srcOrd="0" destOrd="0" presId="urn:microsoft.com/office/officeart/2008/layout/NameandTitleOrganizationalChart"/>
    <dgm:cxn modelId="{7A684447-0F81-453E-877A-833975102811}" type="presParOf" srcId="{376E8AF2-DA7A-45B2-A746-6264651B3C88}" destId="{97D4C557-A2D5-4632-B99A-4B33A60E5309}" srcOrd="1" destOrd="0" presId="urn:microsoft.com/office/officeart/2008/layout/NameandTitleOrganizationalChart"/>
    <dgm:cxn modelId="{14B5B862-1D77-49EB-ABE1-A0BCE65E5ECB}" type="presParOf" srcId="{97D4C557-A2D5-4632-B99A-4B33A60E5309}" destId="{C2C6E6F8-5F58-441B-9CCC-2430E3765D5B}" srcOrd="0" destOrd="0" presId="urn:microsoft.com/office/officeart/2008/layout/NameandTitleOrganizationalChart"/>
    <dgm:cxn modelId="{69ECC4AC-2153-4BDB-9650-290D3B6865D1}" type="presParOf" srcId="{C2C6E6F8-5F58-441B-9CCC-2430E3765D5B}" destId="{DA23F6B7-F9F0-49F7-8AD8-7F02FA4F6FB0}" srcOrd="0" destOrd="0" presId="urn:microsoft.com/office/officeart/2008/layout/NameandTitleOrganizationalChart"/>
    <dgm:cxn modelId="{D57ABCD2-F515-44E9-911B-80DA27069781}" type="presParOf" srcId="{C2C6E6F8-5F58-441B-9CCC-2430E3765D5B}" destId="{387367DB-E0FD-42CD-9D07-943E01243280}" srcOrd="1" destOrd="0" presId="urn:microsoft.com/office/officeart/2008/layout/NameandTitleOrganizationalChart"/>
    <dgm:cxn modelId="{39F2D233-B9E2-4819-9EB4-9F0677A3002A}" type="presParOf" srcId="{C2C6E6F8-5F58-441B-9CCC-2430E3765D5B}" destId="{44CBA1FA-4AD4-40B9-84A4-2BFD3A706B25}" srcOrd="2" destOrd="0" presId="urn:microsoft.com/office/officeart/2008/layout/NameandTitleOrganizationalChart"/>
    <dgm:cxn modelId="{88F44DA8-E298-405E-A349-142FABCE5783}" type="presParOf" srcId="{97D4C557-A2D5-4632-B99A-4B33A60E5309}" destId="{AD8C3560-6148-4264-8B41-C4B9A68B3D5C}" srcOrd="1" destOrd="0" presId="urn:microsoft.com/office/officeart/2008/layout/NameandTitleOrganizationalChart"/>
    <dgm:cxn modelId="{113F6802-9759-4B97-8645-99D2C30F32DC}" type="presParOf" srcId="{AD8C3560-6148-4264-8B41-C4B9A68B3D5C}" destId="{FBBC0337-39BE-4839-9F2B-14FE109859F9}" srcOrd="0" destOrd="0" presId="urn:microsoft.com/office/officeart/2008/layout/NameandTitleOrganizationalChart"/>
    <dgm:cxn modelId="{0C9D8FD7-142D-44FF-B0F2-54F04E4E078E}" type="presParOf" srcId="{AD8C3560-6148-4264-8B41-C4B9A68B3D5C}" destId="{2BC7E6FB-F7E8-4306-AD33-F9CA86EFB450}" srcOrd="1" destOrd="0" presId="urn:microsoft.com/office/officeart/2008/layout/NameandTitleOrganizationalChart"/>
    <dgm:cxn modelId="{073AE38F-676C-4E70-9E67-58833B7BBD83}" type="presParOf" srcId="{2BC7E6FB-F7E8-4306-AD33-F9CA86EFB450}" destId="{046B7EAE-D4C7-4563-9D88-63B6177F569C}" srcOrd="0" destOrd="0" presId="urn:microsoft.com/office/officeart/2008/layout/NameandTitleOrganizationalChart"/>
    <dgm:cxn modelId="{DEF01C8A-27AD-4693-81D4-6EBD4DD73709}" type="presParOf" srcId="{046B7EAE-D4C7-4563-9D88-63B6177F569C}" destId="{7C6A5CDD-4067-458C-B80F-1008B08F67BE}" srcOrd="0" destOrd="0" presId="urn:microsoft.com/office/officeart/2008/layout/NameandTitleOrganizationalChart"/>
    <dgm:cxn modelId="{D9B54F68-A1B1-419D-A0C2-848CA79600B6}" type="presParOf" srcId="{046B7EAE-D4C7-4563-9D88-63B6177F569C}" destId="{9B6700BA-5BED-48BA-A396-432D0B849915}" srcOrd="1" destOrd="0" presId="urn:microsoft.com/office/officeart/2008/layout/NameandTitleOrganizationalChart"/>
    <dgm:cxn modelId="{43A93C29-0F11-4D77-AF50-081969EE7D93}" type="presParOf" srcId="{046B7EAE-D4C7-4563-9D88-63B6177F569C}" destId="{498C2526-9957-4351-AFA1-3973767C3E1C}" srcOrd="2" destOrd="0" presId="urn:microsoft.com/office/officeart/2008/layout/NameandTitleOrganizationalChart"/>
    <dgm:cxn modelId="{656C10E8-A9E7-421B-B2E3-9C349BF349B7}" type="presParOf" srcId="{2BC7E6FB-F7E8-4306-AD33-F9CA86EFB450}" destId="{445DD439-06E7-4F67-ADC0-957067097DC1}" srcOrd="1" destOrd="0" presId="urn:microsoft.com/office/officeart/2008/layout/NameandTitleOrganizationalChart"/>
    <dgm:cxn modelId="{1312C7A3-D03F-4F43-8251-778F248FD80B}" type="presParOf" srcId="{2BC7E6FB-F7E8-4306-AD33-F9CA86EFB450}" destId="{10DB4C09-CC88-4D5C-A8B8-898176429C62}" srcOrd="2" destOrd="0" presId="urn:microsoft.com/office/officeart/2008/layout/NameandTitleOrganizationalChart"/>
    <dgm:cxn modelId="{3F88EA6F-494E-4E13-9D47-7BE7804419BA}" type="presParOf" srcId="{AD8C3560-6148-4264-8B41-C4B9A68B3D5C}" destId="{C85CC125-0CBD-4DEB-859D-E2CC90850745}" srcOrd="2" destOrd="0" presId="urn:microsoft.com/office/officeart/2008/layout/NameandTitleOrganizationalChart"/>
    <dgm:cxn modelId="{6F849F06-6CCB-41BF-801C-AA9532026DCB}" type="presParOf" srcId="{AD8C3560-6148-4264-8B41-C4B9A68B3D5C}" destId="{44D91EF1-6E90-473A-87AA-EFAF5966CA5C}" srcOrd="3" destOrd="0" presId="urn:microsoft.com/office/officeart/2008/layout/NameandTitleOrganizationalChart"/>
    <dgm:cxn modelId="{4595E40C-6B57-478B-8DF3-F05532484E4B}" type="presParOf" srcId="{44D91EF1-6E90-473A-87AA-EFAF5966CA5C}" destId="{61289206-B979-45FE-A570-7AC03E5DCC89}" srcOrd="0" destOrd="0" presId="urn:microsoft.com/office/officeart/2008/layout/NameandTitleOrganizationalChart"/>
    <dgm:cxn modelId="{052B087D-EA78-4A6C-B480-A65A67161E30}" type="presParOf" srcId="{61289206-B979-45FE-A570-7AC03E5DCC89}" destId="{722A625E-EB50-4B8E-B415-B5F00F40452B}" srcOrd="0" destOrd="0" presId="urn:microsoft.com/office/officeart/2008/layout/NameandTitleOrganizationalChart"/>
    <dgm:cxn modelId="{81CFDFD6-79B6-4707-8DB5-F010A1EB1F73}" type="presParOf" srcId="{61289206-B979-45FE-A570-7AC03E5DCC89}" destId="{7FB4FA1E-0232-4C21-A7E1-573D86D90E0B}" srcOrd="1" destOrd="0" presId="urn:microsoft.com/office/officeart/2008/layout/NameandTitleOrganizationalChart"/>
    <dgm:cxn modelId="{3C6D11FF-F28E-41C2-B640-141CD215E3B2}" type="presParOf" srcId="{61289206-B979-45FE-A570-7AC03E5DCC89}" destId="{DB7E63B7-EBFF-487E-A60C-A99C0F07A657}" srcOrd="2" destOrd="0" presId="urn:microsoft.com/office/officeart/2008/layout/NameandTitleOrganizationalChart"/>
    <dgm:cxn modelId="{BE03EBC1-E614-4938-93B8-61956C633154}" type="presParOf" srcId="{44D91EF1-6E90-473A-87AA-EFAF5966CA5C}" destId="{16D89022-C1E9-43F0-8F71-958CEA0CB14C}" srcOrd="1" destOrd="0" presId="urn:microsoft.com/office/officeart/2008/layout/NameandTitleOrganizationalChart"/>
    <dgm:cxn modelId="{7B960503-1C1C-47B4-9F1D-714B6D541CB3}" type="presParOf" srcId="{44D91EF1-6E90-473A-87AA-EFAF5966CA5C}" destId="{4563CEB9-9441-467F-B8E6-FA30FA826085}" srcOrd="2" destOrd="0" presId="urn:microsoft.com/office/officeart/2008/layout/NameandTitleOrganizationalChart"/>
    <dgm:cxn modelId="{808D452E-533F-40BD-BF68-E59DB634DCD9}" type="presParOf" srcId="{97D4C557-A2D5-4632-B99A-4B33A60E5309}" destId="{528F7061-B076-48C7-816A-985E6EBEFCF3}" srcOrd="2" destOrd="0" presId="urn:microsoft.com/office/officeart/2008/layout/NameandTitleOrganizationalChart"/>
    <dgm:cxn modelId="{8BA7A6F5-A0BA-4E03-92C2-99EB263576C0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4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DBHR PSM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Children's Discovery Foundation/Funhouse Commons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CBO 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1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1" custScaleX="182273" custLinFactNeighborX="-3527" custLinFactNeighborY="19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39BEF3B8-9500-48E0-8441-396AFFE05FD8}" type="presOf" srcId="{779498DE-68F5-4AA3-94DE-731736B5607B}" destId="{26A5B01C-189B-4263-9E0F-26258162A49A}" srcOrd="0" destOrd="0" presId="urn:microsoft.com/office/officeart/2008/layout/NameandTitleOrganizationalChart"/>
    <dgm:cxn modelId="{869EDF49-D3E0-4DC4-9488-A54E9306A3DA}" type="presOf" srcId="{116C4451-0B77-4E41-9609-5AAA27312FE6}" destId="{4B08B3D5-1766-46C7-8D39-03BCC7AA4A7A}" srcOrd="1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B0AB8DC3-C47F-4D4F-B6DA-6A1F7E6B6EE7}" type="presOf" srcId="{591B8829-6551-43E8-A5F3-F171CF311CD0}" destId="{387367DB-E0FD-42CD-9D07-943E01243280}" srcOrd="0" destOrd="0" presId="urn:microsoft.com/office/officeart/2008/layout/NameandTitleOrganizationalChart"/>
    <dgm:cxn modelId="{CEA17460-FD4E-40CC-BB66-E12994FE710D}" type="presOf" srcId="{A43230F7-87A4-4681-8A7E-2F9394CC57FE}" destId="{DA23F6B7-F9F0-49F7-8AD8-7F02FA4F6FB0}" srcOrd="0" destOrd="0" presId="urn:microsoft.com/office/officeart/2008/layout/NameandTitleOrganizationalChart"/>
    <dgm:cxn modelId="{46936EB1-C0F8-492D-BDBF-A9DC70F65DCC}" type="presOf" srcId="{A43230F7-87A4-4681-8A7E-2F9394CC57FE}" destId="{44CBA1FA-4AD4-40B9-84A4-2BFD3A706B25}" srcOrd="1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A7BFA626-07BF-436F-81F9-B928CD830B3C}" type="presOf" srcId="{116C4451-0B77-4E41-9609-5AAA27312FE6}" destId="{68DD19E0-58E8-44E9-A39E-064356409476}" srcOrd="0" destOrd="0" presId="urn:microsoft.com/office/officeart/2008/layout/NameandTitleOrganizationalChart"/>
    <dgm:cxn modelId="{7982993F-AA4A-4525-84F7-CA60F850C2C2}" type="presOf" srcId="{D78F380C-9C72-48AB-A511-B03940384415}" destId="{0352A6F9-048E-4422-BE15-4955D6C80C30}" srcOrd="0" destOrd="0" presId="urn:microsoft.com/office/officeart/2008/layout/NameandTitleOrganizationalChart"/>
    <dgm:cxn modelId="{894B4F5D-38BF-4EEF-80B9-6BF31B2AF80F}" type="presOf" srcId="{2EB81D67-D7D0-4D3D-B4DD-A35D6809153D}" destId="{4EB63215-7AAF-4D97-8A01-987FE82C5DB8}" srcOrd="0" destOrd="0" presId="urn:microsoft.com/office/officeart/2008/layout/NameandTitleOrganizationalChart"/>
    <dgm:cxn modelId="{4BB947E8-D738-439A-A9DA-9C5DD8266E3D}" type="presParOf" srcId="{26A5B01C-189B-4263-9E0F-26258162A49A}" destId="{B9119BF5-3349-4744-8E97-2DB943C93581}" srcOrd="0" destOrd="0" presId="urn:microsoft.com/office/officeart/2008/layout/NameandTitleOrganizationalChart"/>
    <dgm:cxn modelId="{D4F09B35-9C2D-40E8-99F8-A946730AA895}" type="presParOf" srcId="{B9119BF5-3349-4744-8E97-2DB943C93581}" destId="{FE9E4CF9-E81E-4D10-8FD1-64375A610AFA}" srcOrd="0" destOrd="0" presId="urn:microsoft.com/office/officeart/2008/layout/NameandTitleOrganizationalChart"/>
    <dgm:cxn modelId="{B1522F67-FB5E-4579-976D-860296457603}" type="presParOf" srcId="{FE9E4CF9-E81E-4D10-8FD1-64375A610AFA}" destId="{68DD19E0-58E8-44E9-A39E-064356409476}" srcOrd="0" destOrd="0" presId="urn:microsoft.com/office/officeart/2008/layout/NameandTitleOrganizationalChart"/>
    <dgm:cxn modelId="{5252C086-2BFB-4257-B72E-5D53BD126FF7}" type="presParOf" srcId="{FE9E4CF9-E81E-4D10-8FD1-64375A610AFA}" destId="{4EB63215-7AAF-4D97-8A01-987FE82C5DB8}" srcOrd="1" destOrd="0" presId="urn:microsoft.com/office/officeart/2008/layout/NameandTitleOrganizationalChart"/>
    <dgm:cxn modelId="{08BA0CD3-1F6A-4B10-BDF2-15429C395203}" type="presParOf" srcId="{FE9E4CF9-E81E-4D10-8FD1-64375A610AFA}" destId="{4B08B3D5-1766-46C7-8D39-03BCC7AA4A7A}" srcOrd="2" destOrd="0" presId="urn:microsoft.com/office/officeart/2008/layout/NameandTitleOrganizationalChart"/>
    <dgm:cxn modelId="{3EADA7D1-E9EF-4519-A5B5-364CFC26ECC5}" type="presParOf" srcId="{B9119BF5-3349-4744-8E97-2DB943C93581}" destId="{376E8AF2-DA7A-45B2-A746-6264651B3C88}" srcOrd="1" destOrd="0" presId="urn:microsoft.com/office/officeart/2008/layout/NameandTitleOrganizationalChart"/>
    <dgm:cxn modelId="{8785E9C1-9D40-471E-B11E-8AB32ABBF7F6}" type="presParOf" srcId="{376E8AF2-DA7A-45B2-A746-6264651B3C88}" destId="{0352A6F9-048E-4422-BE15-4955D6C80C30}" srcOrd="0" destOrd="0" presId="urn:microsoft.com/office/officeart/2008/layout/NameandTitleOrganizationalChart"/>
    <dgm:cxn modelId="{14EC4DD6-B0DB-48D9-AB2F-B4F870C41360}" type="presParOf" srcId="{376E8AF2-DA7A-45B2-A746-6264651B3C88}" destId="{97D4C557-A2D5-4632-B99A-4B33A60E5309}" srcOrd="1" destOrd="0" presId="urn:microsoft.com/office/officeart/2008/layout/NameandTitleOrganizationalChart"/>
    <dgm:cxn modelId="{7612C8D5-BF9B-494E-9A6E-82B4B719E9F4}" type="presParOf" srcId="{97D4C557-A2D5-4632-B99A-4B33A60E5309}" destId="{C2C6E6F8-5F58-441B-9CCC-2430E3765D5B}" srcOrd="0" destOrd="0" presId="urn:microsoft.com/office/officeart/2008/layout/NameandTitleOrganizationalChart"/>
    <dgm:cxn modelId="{73D52D12-98A5-48A4-809D-E527D4D9206F}" type="presParOf" srcId="{C2C6E6F8-5F58-441B-9CCC-2430E3765D5B}" destId="{DA23F6B7-F9F0-49F7-8AD8-7F02FA4F6FB0}" srcOrd="0" destOrd="0" presId="urn:microsoft.com/office/officeart/2008/layout/NameandTitleOrganizationalChart"/>
    <dgm:cxn modelId="{BFCE4ECD-5290-40AA-B47A-D6ADD7698314}" type="presParOf" srcId="{C2C6E6F8-5F58-441B-9CCC-2430E3765D5B}" destId="{387367DB-E0FD-42CD-9D07-943E01243280}" srcOrd="1" destOrd="0" presId="urn:microsoft.com/office/officeart/2008/layout/NameandTitleOrganizationalChart"/>
    <dgm:cxn modelId="{C5ADCE27-2D0C-4778-B45C-A95C1446486A}" type="presParOf" srcId="{C2C6E6F8-5F58-441B-9CCC-2430E3765D5B}" destId="{44CBA1FA-4AD4-40B9-84A4-2BFD3A706B25}" srcOrd="2" destOrd="0" presId="urn:microsoft.com/office/officeart/2008/layout/NameandTitleOrganizationalChart"/>
    <dgm:cxn modelId="{FD2A015F-A15E-4BD7-A5FC-1DE7533F6B5D}" type="presParOf" srcId="{97D4C557-A2D5-4632-B99A-4B33A60E5309}" destId="{AD8C3560-6148-4264-8B41-C4B9A68B3D5C}" srcOrd="1" destOrd="0" presId="urn:microsoft.com/office/officeart/2008/layout/NameandTitleOrganizationalChart"/>
    <dgm:cxn modelId="{6221CA8A-D495-4EB0-91F1-4FF7C85AFA14}" type="presParOf" srcId="{97D4C557-A2D5-4632-B99A-4B33A60E5309}" destId="{528F7061-B076-48C7-816A-985E6EBEFCF3}" srcOrd="2" destOrd="0" presId="urn:microsoft.com/office/officeart/2008/layout/NameandTitleOrganizationalChart"/>
    <dgm:cxn modelId="{9F8D1CF9-01CB-4933-A8A4-C21BDAB32922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5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DBHR PSM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Partners with Families &amp; Children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CBO 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1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1" custScaleX="182273" custLinFactNeighborX="-3527" custLinFactNeighborY="19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4734CA1A-B5C0-42D8-A77C-A28B36404E10}" type="presOf" srcId="{591B8829-6551-43E8-A5F3-F171CF311CD0}" destId="{387367DB-E0FD-42CD-9D07-943E01243280}" srcOrd="0" destOrd="0" presId="urn:microsoft.com/office/officeart/2008/layout/NameandTitleOrganizationalChart"/>
    <dgm:cxn modelId="{018B7303-B6AF-427D-AA8C-C112AEC21018}" type="presOf" srcId="{116C4451-0B77-4E41-9609-5AAA27312FE6}" destId="{4B08B3D5-1766-46C7-8D39-03BCC7AA4A7A}" srcOrd="1" destOrd="0" presId="urn:microsoft.com/office/officeart/2008/layout/NameandTitleOrganizationalChart"/>
    <dgm:cxn modelId="{AB738A9F-3493-45C5-A753-3FB68F87086D}" type="presOf" srcId="{A43230F7-87A4-4681-8A7E-2F9394CC57FE}" destId="{44CBA1FA-4AD4-40B9-84A4-2BFD3A706B25}" srcOrd="1" destOrd="0" presId="urn:microsoft.com/office/officeart/2008/layout/NameandTitleOrganizationalChart"/>
    <dgm:cxn modelId="{9566F762-2B11-4F09-9C15-7A0819403175}" type="presOf" srcId="{2EB81D67-D7D0-4D3D-B4DD-A35D6809153D}" destId="{4EB63215-7AAF-4D97-8A01-987FE82C5DB8}" srcOrd="0" destOrd="0" presId="urn:microsoft.com/office/officeart/2008/layout/NameandTitleOrganizationalChart"/>
    <dgm:cxn modelId="{F37094D2-D872-4233-B5FC-A5401E96657A}" type="presOf" srcId="{D78F380C-9C72-48AB-A511-B03940384415}" destId="{0352A6F9-048E-4422-BE15-4955D6C80C3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F337985F-7E2D-42FE-9AFE-C7498445FD48}" type="presOf" srcId="{116C4451-0B77-4E41-9609-5AAA27312FE6}" destId="{68DD19E0-58E8-44E9-A39E-064356409476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1623C5EB-E73D-43CE-A406-50E9E9786BC7}" type="presOf" srcId="{A43230F7-87A4-4681-8A7E-2F9394CC57FE}" destId="{DA23F6B7-F9F0-49F7-8AD8-7F02FA4F6FB0}" srcOrd="0" destOrd="0" presId="urn:microsoft.com/office/officeart/2008/layout/NameandTitleOrganizationalChart"/>
    <dgm:cxn modelId="{AF85E83D-BEFE-48D4-B5F7-85C4119B3EDD}" type="presOf" srcId="{779498DE-68F5-4AA3-94DE-731736B5607B}" destId="{26A5B01C-189B-4263-9E0F-26258162A49A}" srcOrd="0" destOrd="0" presId="urn:microsoft.com/office/officeart/2008/layout/NameandTitleOrganizationalChart"/>
    <dgm:cxn modelId="{27A71C99-2087-4F25-94B7-FBEBBF0A58CD}" type="presParOf" srcId="{26A5B01C-189B-4263-9E0F-26258162A49A}" destId="{B9119BF5-3349-4744-8E97-2DB943C93581}" srcOrd="0" destOrd="0" presId="urn:microsoft.com/office/officeart/2008/layout/NameandTitleOrganizationalChart"/>
    <dgm:cxn modelId="{41D808DF-A736-4043-AB90-72A72773AD84}" type="presParOf" srcId="{B9119BF5-3349-4744-8E97-2DB943C93581}" destId="{FE9E4CF9-E81E-4D10-8FD1-64375A610AFA}" srcOrd="0" destOrd="0" presId="urn:microsoft.com/office/officeart/2008/layout/NameandTitleOrganizationalChart"/>
    <dgm:cxn modelId="{773034FE-F94F-4A13-8669-642A8A7C2DBE}" type="presParOf" srcId="{FE9E4CF9-E81E-4D10-8FD1-64375A610AFA}" destId="{68DD19E0-58E8-44E9-A39E-064356409476}" srcOrd="0" destOrd="0" presId="urn:microsoft.com/office/officeart/2008/layout/NameandTitleOrganizationalChart"/>
    <dgm:cxn modelId="{58C663D1-4ACB-49DD-A8C7-EDA18A8E720A}" type="presParOf" srcId="{FE9E4CF9-E81E-4D10-8FD1-64375A610AFA}" destId="{4EB63215-7AAF-4D97-8A01-987FE82C5DB8}" srcOrd="1" destOrd="0" presId="urn:microsoft.com/office/officeart/2008/layout/NameandTitleOrganizationalChart"/>
    <dgm:cxn modelId="{57C81B82-8D26-47CE-9F28-A49E3B792988}" type="presParOf" srcId="{FE9E4CF9-E81E-4D10-8FD1-64375A610AFA}" destId="{4B08B3D5-1766-46C7-8D39-03BCC7AA4A7A}" srcOrd="2" destOrd="0" presId="urn:microsoft.com/office/officeart/2008/layout/NameandTitleOrganizationalChart"/>
    <dgm:cxn modelId="{8C7E6E5F-713A-4467-9AEC-A5D127339FBB}" type="presParOf" srcId="{B9119BF5-3349-4744-8E97-2DB943C93581}" destId="{376E8AF2-DA7A-45B2-A746-6264651B3C88}" srcOrd="1" destOrd="0" presId="urn:microsoft.com/office/officeart/2008/layout/NameandTitleOrganizationalChart"/>
    <dgm:cxn modelId="{448A701A-E2E5-444E-9E83-34B331289985}" type="presParOf" srcId="{376E8AF2-DA7A-45B2-A746-6264651B3C88}" destId="{0352A6F9-048E-4422-BE15-4955D6C80C30}" srcOrd="0" destOrd="0" presId="urn:microsoft.com/office/officeart/2008/layout/NameandTitleOrganizationalChart"/>
    <dgm:cxn modelId="{2DCD2D04-7873-411B-991E-8DBF01158C12}" type="presParOf" srcId="{376E8AF2-DA7A-45B2-A746-6264651B3C88}" destId="{97D4C557-A2D5-4632-B99A-4B33A60E5309}" srcOrd="1" destOrd="0" presId="urn:microsoft.com/office/officeart/2008/layout/NameandTitleOrganizationalChart"/>
    <dgm:cxn modelId="{1F913B4A-DE56-46B6-8CA3-B6B75D3036CE}" type="presParOf" srcId="{97D4C557-A2D5-4632-B99A-4B33A60E5309}" destId="{C2C6E6F8-5F58-441B-9CCC-2430E3765D5B}" srcOrd="0" destOrd="0" presId="urn:microsoft.com/office/officeart/2008/layout/NameandTitleOrganizationalChart"/>
    <dgm:cxn modelId="{9936532F-6703-4FFD-AFC8-977729B99C3A}" type="presParOf" srcId="{C2C6E6F8-5F58-441B-9CCC-2430E3765D5B}" destId="{DA23F6B7-F9F0-49F7-8AD8-7F02FA4F6FB0}" srcOrd="0" destOrd="0" presId="urn:microsoft.com/office/officeart/2008/layout/NameandTitleOrganizationalChart"/>
    <dgm:cxn modelId="{508C8CED-6D35-43B5-9ED6-F2D720786223}" type="presParOf" srcId="{C2C6E6F8-5F58-441B-9CCC-2430E3765D5B}" destId="{387367DB-E0FD-42CD-9D07-943E01243280}" srcOrd="1" destOrd="0" presId="urn:microsoft.com/office/officeart/2008/layout/NameandTitleOrganizationalChart"/>
    <dgm:cxn modelId="{833401BA-1610-4D51-9F1C-07489F8CE4D2}" type="presParOf" srcId="{C2C6E6F8-5F58-441B-9CCC-2430E3765D5B}" destId="{44CBA1FA-4AD4-40B9-84A4-2BFD3A706B25}" srcOrd="2" destOrd="0" presId="urn:microsoft.com/office/officeart/2008/layout/NameandTitleOrganizationalChart"/>
    <dgm:cxn modelId="{ADEC107F-5036-4BB1-9A3C-BF6CBD15EA4C}" type="presParOf" srcId="{97D4C557-A2D5-4632-B99A-4B33A60E5309}" destId="{AD8C3560-6148-4264-8B41-C4B9A68B3D5C}" srcOrd="1" destOrd="0" presId="urn:microsoft.com/office/officeart/2008/layout/NameandTitleOrganizationalChart"/>
    <dgm:cxn modelId="{FFCDB1E8-88D5-4BF8-B4FB-E24640924283}" type="presParOf" srcId="{97D4C557-A2D5-4632-B99A-4B33A60E5309}" destId="{528F7061-B076-48C7-816A-985E6EBEFCF3}" srcOrd="2" destOrd="0" presId="urn:microsoft.com/office/officeart/2008/layout/NameandTitleOrganizationalChart"/>
    <dgm:cxn modelId="{02BE310B-D142-481F-ADCB-CB11510E97F6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6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DBHR PSM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United General District 304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CBO 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1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1" custScaleX="182273" custLinFactNeighborX="-3527" custLinFactNeighborY="19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7572A5D3-233C-401B-AA2F-90F9F60DB93E}" type="presOf" srcId="{116C4451-0B77-4E41-9609-5AAA27312FE6}" destId="{68DD19E0-58E8-44E9-A39E-064356409476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475D9E87-B269-4C42-9A63-6A72607CB1C2}" type="presOf" srcId="{D78F380C-9C72-48AB-A511-B03940384415}" destId="{0352A6F9-048E-4422-BE15-4955D6C80C30}" srcOrd="0" destOrd="0" presId="urn:microsoft.com/office/officeart/2008/layout/NameandTitleOrganizationalChart"/>
    <dgm:cxn modelId="{0AE47E7D-834C-4511-B4F6-EAA6112E0755}" type="presOf" srcId="{A43230F7-87A4-4681-8A7E-2F9394CC57FE}" destId="{DA23F6B7-F9F0-49F7-8AD8-7F02FA4F6FB0}" srcOrd="0" destOrd="0" presId="urn:microsoft.com/office/officeart/2008/layout/NameandTitleOrganizationalChart"/>
    <dgm:cxn modelId="{BFB21160-0EC5-49A5-AA38-0955CB56A953}" type="presOf" srcId="{A43230F7-87A4-4681-8A7E-2F9394CC57FE}" destId="{44CBA1FA-4AD4-40B9-84A4-2BFD3A706B25}" srcOrd="1" destOrd="0" presId="urn:microsoft.com/office/officeart/2008/layout/NameandTitleOrganizationalChart"/>
    <dgm:cxn modelId="{826E581A-CF2B-4A48-8C2F-0D30F2B6CABA}" type="presOf" srcId="{2EB81D67-D7D0-4D3D-B4DD-A35D6809153D}" destId="{4EB63215-7AAF-4D97-8A01-987FE82C5DB8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70AEF8A8-E1ED-4810-A192-90344C5652CE}" type="presOf" srcId="{779498DE-68F5-4AA3-94DE-731736B5607B}" destId="{26A5B01C-189B-4263-9E0F-26258162A49A}" srcOrd="0" destOrd="0" presId="urn:microsoft.com/office/officeart/2008/layout/NameandTitleOrganizationalChart"/>
    <dgm:cxn modelId="{46B992E9-19C4-4051-93B3-BD3A95F97999}" type="presOf" srcId="{116C4451-0B77-4E41-9609-5AAA27312FE6}" destId="{4B08B3D5-1766-46C7-8D39-03BCC7AA4A7A}" srcOrd="1" destOrd="0" presId="urn:microsoft.com/office/officeart/2008/layout/NameandTitleOrganizationalChart"/>
    <dgm:cxn modelId="{C1DA9BA2-DB66-4ABC-81AF-968CABC2F65C}" type="presOf" srcId="{591B8829-6551-43E8-A5F3-F171CF311CD0}" destId="{387367DB-E0FD-42CD-9D07-943E01243280}" srcOrd="0" destOrd="0" presId="urn:microsoft.com/office/officeart/2008/layout/NameandTitleOrganizationalChart"/>
    <dgm:cxn modelId="{4ED2EC73-C24C-4657-8EFA-23D7515E4411}" type="presParOf" srcId="{26A5B01C-189B-4263-9E0F-26258162A49A}" destId="{B9119BF5-3349-4744-8E97-2DB943C93581}" srcOrd="0" destOrd="0" presId="urn:microsoft.com/office/officeart/2008/layout/NameandTitleOrganizationalChart"/>
    <dgm:cxn modelId="{C2603857-34F4-4545-9B84-2C9C918EA75A}" type="presParOf" srcId="{B9119BF5-3349-4744-8E97-2DB943C93581}" destId="{FE9E4CF9-E81E-4D10-8FD1-64375A610AFA}" srcOrd="0" destOrd="0" presId="urn:microsoft.com/office/officeart/2008/layout/NameandTitleOrganizationalChart"/>
    <dgm:cxn modelId="{7A64E97B-97A4-4605-92FC-675A370487DC}" type="presParOf" srcId="{FE9E4CF9-E81E-4D10-8FD1-64375A610AFA}" destId="{68DD19E0-58E8-44E9-A39E-064356409476}" srcOrd="0" destOrd="0" presId="urn:microsoft.com/office/officeart/2008/layout/NameandTitleOrganizationalChart"/>
    <dgm:cxn modelId="{9E012FFF-6266-4578-8487-894B1EE6234B}" type="presParOf" srcId="{FE9E4CF9-E81E-4D10-8FD1-64375A610AFA}" destId="{4EB63215-7AAF-4D97-8A01-987FE82C5DB8}" srcOrd="1" destOrd="0" presId="urn:microsoft.com/office/officeart/2008/layout/NameandTitleOrganizationalChart"/>
    <dgm:cxn modelId="{4B275D3D-137B-4C20-9962-4EE08A817325}" type="presParOf" srcId="{FE9E4CF9-E81E-4D10-8FD1-64375A610AFA}" destId="{4B08B3D5-1766-46C7-8D39-03BCC7AA4A7A}" srcOrd="2" destOrd="0" presId="urn:microsoft.com/office/officeart/2008/layout/NameandTitleOrganizationalChart"/>
    <dgm:cxn modelId="{60989A5D-43A1-4134-9F9E-C1A3A25DC302}" type="presParOf" srcId="{B9119BF5-3349-4744-8E97-2DB943C93581}" destId="{376E8AF2-DA7A-45B2-A746-6264651B3C88}" srcOrd="1" destOrd="0" presId="urn:microsoft.com/office/officeart/2008/layout/NameandTitleOrganizationalChart"/>
    <dgm:cxn modelId="{D63F8FF4-D42C-4460-A43E-2D7595BF9730}" type="presParOf" srcId="{376E8AF2-DA7A-45B2-A746-6264651B3C88}" destId="{0352A6F9-048E-4422-BE15-4955D6C80C30}" srcOrd="0" destOrd="0" presId="urn:microsoft.com/office/officeart/2008/layout/NameandTitleOrganizationalChart"/>
    <dgm:cxn modelId="{04A73F97-B815-43F6-96B2-68C95EA102D0}" type="presParOf" srcId="{376E8AF2-DA7A-45B2-A746-6264651B3C88}" destId="{97D4C557-A2D5-4632-B99A-4B33A60E5309}" srcOrd="1" destOrd="0" presId="urn:microsoft.com/office/officeart/2008/layout/NameandTitleOrganizationalChart"/>
    <dgm:cxn modelId="{B4C029FA-2313-42E5-8CAE-91208AE2D760}" type="presParOf" srcId="{97D4C557-A2D5-4632-B99A-4B33A60E5309}" destId="{C2C6E6F8-5F58-441B-9CCC-2430E3765D5B}" srcOrd="0" destOrd="0" presId="urn:microsoft.com/office/officeart/2008/layout/NameandTitleOrganizationalChart"/>
    <dgm:cxn modelId="{5E42EA65-8209-4508-95C7-D3B61B0D3973}" type="presParOf" srcId="{C2C6E6F8-5F58-441B-9CCC-2430E3765D5B}" destId="{DA23F6B7-F9F0-49F7-8AD8-7F02FA4F6FB0}" srcOrd="0" destOrd="0" presId="urn:microsoft.com/office/officeart/2008/layout/NameandTitleOrganizationalChart"/>
    <dgm:cxn modelId="{82C63CB5-812D-4A11-B371-6850D87AC395}" type="presParOf" srcId="{C2C6E6F8-5F58-441B-9CCC-2430E3765D5B}" destId="{387367DB-E0FD-42CD-9D07-943E01243280}" srcOrd="1" destOrd="0" presId="urn:microsoft.com/office/officeart/2008/layout/NameandTitleOrganizationalChart"/>
    <dgm:cxn modelId="{342BE9E6-7D2E-4C22-B38B-CFA359C2DCF1}" type="presParOf" srcId="{C2C6E6F8-5F58-441B-9CCC-2430E3765D5B}" destId="{44CBA1FA-4AD4-40B9-84A4-2BFD3A706B25}" srcOrd="2" destOrd="0" presId="urn:microsoft.com/office/officeart/2008/layout/NameandTitleOrganizationalChart"/>
    <dgm:cxn modelId="{FEBAA517-A25D-4172-9170-90155D36A1FA}" type="presParOf" srcId="{97D4C557-A2D5-4632-B99A-4B33A60E5309}" destId="{AD8C3560-6148-4264-8B41-C4B9A68B3D5C}" srcOrd="1" destOrd="0" presId="urn:microsoft.com/office/officeart/2008/layout/NameandTitleOrganizationalChart"/>
    <dgm:cxn modelId="{296B1D45-0560-465B-8E32-8BBDDB3CFDB4}" type="presParOf" srcId="{97D4C557-A2D5-4632-B99A-4B33A60E5309}" destId="{528F7061-B076-48C7-816A-985E6EBEFCF3}" srcOrd="2" destOrd="0" presId="urn:microsoft.com/office/officeart/2008/layout/NameandTitleOrganizationalChart"/>
    <dgm:cxn modelId="{16AE4306-EC2A-4199-8867-3BC7992DBD38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7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DBHR PSM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Washington State Boys &amp; </a:t>
          </a:r>
        </a:p>
        <a:p>
          <a:pPr>
            <a:spcAft>
              <a:spcPts val="0"/>
            </a:spcAft>
          </a:pPr>
          <a:r>
            <a:rPr lang="en-US" dirty="0" smtClean="0"/>
            <a:t>Girls Clubs Association 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CBO 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1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1" custScaleX="182273" custLinFactNeighborX="-3527" custLinFactNeighborY="19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1F69073E-BDDE-4324-A715-6D61446894E5}" type="presOf" srcId="{A43230F7-87A4-4681-8A7E-2F9394CC57FE}" destId="{DA23F6B7-F9F0-49F7-8AD8-7F02FA4F6FB0}" srcOrd="0" destOrd="0" presId="urn:microsoft.com/office/officeart/2008/layout/NameandTitleOrganizationalChart"/>
    <dgm:cxn modelId="{612CD7F6-FD80-45F1-9CD1-1B13F3177246}" type="presOf" srcId="{D78F380C-9C72-48AB-A511-B03940384415}" destId="{0352A6F9-048E-4422-BE15-4955D6C80C30}" srcOrd="0" destOrd="0" presId="urn:microsoft.com/office/officeart/2008/layout/NameandTitleOrganizationalChart"/>
    <dgm:cxn modelId="{3088EC8B-698C-45B4-8D54-772E1C7F0026}" type="presOf" srcId="{116C4451-0B77-4E41-9609-5AAA27312FE6}" destId="{68DD19E0-58E8-44E9-A39E-064356409476}" srcOrd="0" destOrd="0" presId="urn:microsoft.com/office/officeart/2008/layout/NameandTitleOrganizationalChart"/>
    <dgm:cxn modelId="{C6C7B7C6-B62D-4D1A-8FCC-1A00B3C8ED11}" type="presOf" srcId="{2EB81D67-D7D0-4D3D-B4DD-A35D6809153D}" destId="{4EB63215-7AAF-4D97-8A01-987FE82C5DB8}" srcOrd="0" destOrd="0" presId="urn:microsoft.com/office/officeart/2008/layout/NameandTitleOrganizationalChart"/>
    <dgm:cxn modelId="{7598CEB9-3590-4723-B34D-298BAC71EE75}" type="presOf" srcId="{779498DE-68F5-4AA3-94DE-731736B5607B}" destId="{26A5B01C-189B-4263-9E0F-26258162A49A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7EEECBF7-743D-4701-8EFC-92F4AFE5E3E7}" type="presOf" srcId="{116C4451-0B77-4E41-9609-5AAA27312FE6}" destId="{4B08B3D5-1766-46C7-8D39-03BCC7AA4A7A}" srcOrd="1" destOrd="0" presId="urn:microsoft.com/office/officeart/2008/layout/NameandTitleOrganizationalChart"/>
    <dgm:cxn modelId="{AF729F92-6033-416A-B495-F104D2E6070D}" type="presOf" srcId="{A43230F7-87A4-4681-8A7E-2F9394CC57FE}" destId="{44CBA1FA-4AD4-40B9-84A4-2BFD3A706B25}" srcOrd="1" destOrd="0" presId="urn:microsoft.com/office/officeart/2008/layout/NameandTitleOrganizationalChart"/>
    <dgm:cxn modelId="{3958C039-6511-4378-AF5C-370141621047}" type="presOf" srcId="{591B8829-6551-43E8-A5F3-F171CF311CD0}" destId="{387367DB-E0FD-42CD-9D07-943E01243280}" srcOrd="0" destOrd="0" presId="urn:microsoft.com/office/officeart/2008/layout/NameandTitleOrganizationalChart"/>
    <dgm:cxn modelId="{6BC2B9CE-74AA-439B-98E5-1940FC5B68D9}" type="presParOf" srcId="{26A5B01C-189B-4263-9E0F-26258162A49A}" destId="{B9119BF5-3349-4744-8E97-2DB943C93581}" srcOrd="0" destOrd="0" presId="urn:microsoft.com/office/officeart/2008/layout/NameandTitleOrganizationalChart"/>
    <dgm:cxn modelId="{1ADB2053-A566-4F30-AFB6-FE7B20BCC8C1}" type="presParOf" srcId="{B9119BF5-3349-4744-8E97-2DB943C93581}" destId="{FE9E4CF9-E81E-4D10-8FD1-64375A610AFA}" srcOrd="0" destOrd="0" presId="urn:microsoft.com/office/officeart/2008/layout/NameandTitleOrganizationalChart"/>
    <dgm:cxn modelId="{5B4EC138-DBA7-42C9-81CC-B658ACFE58AB}" type="presParOf" srcId="{FE9E4CF9-E81E-4D10-8FD1-64375A610AFA}" destId="{68DD19E0-58E8-44E9-A39E-064356409476}" srcOrd="0" destOrd="0" presId="urn:microsoft.com/office/officeart/2008/layout/NameandTitleOrganizationalChart"/>
    <dgm:cxn modelId="{C0387AC4-7979-41B1-98E6-E714AD207A97}" type="presParOf" srcId="{FE9E4CF9-E81E-4D10-8FD1-64375A610AFA}" destId="{4EB63215-7AAF-4D97-8A01-987FE82C5DB8}" srcOrd="1" destOrd="0" presId="urn:microsoft.com/office/officeart/2008/layout/NameandTitleOrganizationalChart"/>
    <dgm:cxn modelId="{7202E984-1BB9-4B9A-AE98-8DD30EBCB72B}" type="presParOf" srcId="{FE9E4CF9-E81E-4D10-8FD1-64375A610AFA}" destId="{4B08B3D5-1766-46C7-8D39-03BCC7AA4A7A}" srcOrd="2" destOrd="0" presId="urn:microsoft.com/office/officeart/2008/layout/NameandTitleOrganizationalChart"/>
    <dgm:cxn modelId="{CEF47972-C0AD-4A30-A33B-EA459425E586}" type="presParOf" srcId="{B9119BF5-3349-4744-8E97-2DB943C93581}" destId="{376E8AF2-DA7A-45B2-A746-6264651B3C88}" srcOrd="1" destOrd="0" presId="urn:microsoft.com/office/officeart/2008/layout/NameandTitleOrganizationalChart"/>
    <dgm:cxn modelId="{16716112-E431-44F7-BB9E-62681134A65F}" type="presParOf" srcId="{376E8AF2-DA7A-45B2-A746-6264651B3C88}" destId="{0352A6F9-048E-4422-BE15-4955D6C80C30}" srcOrd="0" destOrd="0" presId="urn:microsoft.com/office/officeart/2008/layout/NameandTitleOrganizationalChart"/>
    <dgm:cxn modelId="{4BBF879A-632B-478A-A812-A05F576DC805}" type="presParOf" srcId="{376E8AF2-DA7A-45B2-A746-6264651B3C88}" destId="{97D4C557-A2D5-4632-B99A-4B33A60E5309}" srcOrd="1" destOrd="0" presId="urn:microsoft.com/office/officeart/2008/layout/NameandTitleOrganizationalChart"/>
    <dgm:cxn modelId="{F9C29C33-9D21-4D0B-BCB8-CF0FFBBC5A43}" type="presParOf" srcId="{97D4C557-A2D5-4632-B99A-4B33A60E5309}" destId="{C2C6E6F8-5F58-441B-9CCC-2430E3765D5B}" srcOrd="0" destOrd="0" presId="urn:microsoft.com/office/officeart/2008/layout/NameandTitleOrganizationalChart"/>
    <dgm:cxn modelId="{3866492B-E008-4CAC-9AEF-B0CF76F35631}" type="presParOf" srcId="{C2C6E6F8-5F58-441B-9CCC-2430E3765D5B}" destId="{DA23F6B7-F9F0-49F7-8AD8-7F02FA4F6FB0}" srcOrd="0" destOrd="0" presId="urn:microsoft.com/office/officeart/2008/layout/NameandTitleOrganizationalChart"/>
    <dgm:cxn modelId="{F1CE9A4F-DE03-4752-A2FB-F753D9B40561}" type="presParOf" srcId="{C2C6E6F8-5F58-441B-9CCC-2430E3765D5B}" destId="{387367DB-E0FD-42CD-9D07-943E01243280}" srcOrd="1" destOrd="0" presId="urn:microsoft.com/office/officeart/2008/layout/NameandTitleOrganizationalChart"/>
    <dgm:cxn modelId="{F49C5F3B-7E02-47E8-B57B-1F6D57F8721E}" type="presParOf" srcId="{C2C6E6F8-5F58-441B-9CCC-2430E3765D5B}" destId="{44CBA1FA-4AD4-40B9-84A4-2BFD3A706B25}" srcOrd="2" destOrd="0" presId="urn:microsoft.com/office/officeart/2008/layout/NameandTitleOrganizationalChart"/>
    <dgm:cxn modelId="{4D784BB4-59A5-4F6A-A7E2-CD20E5CB03A5}" type="presParOf" srcId="{97D4C557-A2D5-4632-B99A-4B33A60E5309}" destId="{AD8C3560-6148-4264-8B41-C4B9A68B3D5C}" srcOrd="1" destOrd="0" presId="urn:microsoft.com/office/officeart/2008/layout/NameandTitleOrganizationalChart"/>
    <dgm:cxn modelId="{CAD4D77B-EE55-4F7D-89FA-957EB6EDF40E}" type="presParOf" srcId="{97D4C557-A2D5-4632-B99A-4B33A60E5309}" destId="{528F7061-B076-48C7-816A-985E6EBEFCF3}" srcOrd="2" destOrd="0" presId="urn:microsoft.com/office/officeart/2008/layout/NameandTitleOrganizationalChart"/>
    <dgm:cxn modelId="{A6C87A6A-B9A9-4EFF-8EC1-CE13C043962B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8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DBHR PSM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Connect Battle Ground (BG)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MHPP 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1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1" custScaleX="182273" custLinFactNeighborX="-3527" custLinFactNeighborY="19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3AED5DE3-8A10-44AC-8C7A-031DE6F536F8}" type="presOf" srcId="{779498DE-68F5-4AA3-94DE-731736B5607B}" destId="{26A5B01C-189B-4263-9E0F-26258162A49A}" srcOrd="0" destOrd="0" presId="urn:microsoft.com/office/officeart/2008/layout/NameandTitleOrganizationalChart"/>
    <dgm:cxn modelId="{D683F02F-E1A0-40DD-A922-A467ADA3EFE9}" type="presOf" srcId="{A43230F7-87A4-4681-8A7E-2F9394CC57FE}" destId="{44CBA1FA-4AD4-40B9-84A4-2BFD3A706B25}" srcOrd="1" destOrd="0" presId="urn:microsoft.com/office/officeart/2008/layout/NameandTitleOrganizationalChart"/>
    <dgm:cxn modelId="{3E4F6F49-9292-44FE-9587-E8A19E6A436F}" type="presOf" srcId="{A43230F7-87A4-4681-8A7E-2F9394CC57FE}" destId="{DA23F6B7-F9F0-49F7-8AD8-7F02FA4F6FB0}" srcOrd="0" destOrd="0" presId="urn:microsoft.com/office/officeart/2008/layout/NameandTitleOrganizationalChart"/>
    <dgm:cxn modelId="{09965D16-F8DA-4C04-8CC8-861F16F764F2}" type="presOf" srcId="{591B8829-6551-43E8-A5F3-F171CF311CD0}" destId="{387367DB-E0FD-42CD-9D07-943E01243280}" srcOrd="0" destOrd="0" presId="urn:microsoft.com/office/officeart/2008/layout/NameandTitleOrganizationalChart"/>
    <dgm:cxn modelId="{118F3A82-41F7-44F4-9A18-3D124D39F469}" type="presOf" srcId="{116C4451-0B77-4E41-9609-5AAA27312FE6}" destId="{68DD19E0-58E8-44E9-A39E-064356409476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3BFD282B-19D6-494D-8667-ED31D684D269}" type="presOf" srcId="{D78F380C-9C72-48AB-A511-B03940384415}" destId="{0352A6F9-048E-4422-BE15-4955D6C80C30}" srcOrd="0" destOrd="0" presId="urn:microsoft.com/office/officeart/2008/layout/NameandTitleOrganizationalChart"/>
    <dgm:cxn modelId="{410DA05C-84CF-4D3F-8F25-4B1E1DC8A999}" type="presOf" srcId="{2EB81D67-D7D0-4D3D-B4DD-A35D6809153D}" destId="{4EB63215-7AAF-4D97-8A01-987FE82C5DB8}" srcOrd="0" destOrd="0" presId="urn:microsoft.com/office/officeart/2008/layout/NameandTitleOrganizationalChart"/>
    <dgm:cxn modelId="{1702E1C2-F92C-4A0B-B688-8F4AD2BEF82A}" type="presOf" srcId="{116C4451-0B77-4E41-9609-5AAA27312FE6}" destId="{4B08B3D5-1766-46C7-8D39-03BCC7AA4A7A}" srcOrd="1" destOrd="0" presId="urn:microsoft.com/office/officeart/2008/layout/NameandTitleOrganizationalChart"/>
    <dgm:cxn modelId="{6732453D-583A-42E6-B1AE-D5DDC55FD8A1}" type="presParOf" srcId="{26A5B01C-189B-4263-9E0F-26258162A49A}" destId="{B9119BF5-3349-4744-8E97-2DB943C93581}" srcOrd="0" destOrd="0" presId="urn:microsoft.com/office/officeart/2008/layout/NameandTitleOrganizationalChart"/>
    <dgm:cxn modelId="{62346885-BB51-489B-BAAC-FAE1574C5D7D}" type="presParOf" srcId="{B9119BF5-3349-4744-8E97-2DB943C93581}" destId="{FE9E4CF9-E81E-4D10-8FD1-64375A610AFA}" srcOrd="0" destOrd="0" presId="urn:microsoft.com/office/officeart/2008/layout/NameandTitleOrganizationalChart"/>
    <dgm:cxn modelId="{8D28A0FE-8EE0-4B3F-9E6A-1A4DDD863954}" type="presParOf" srcId="{FE9E4CF9-E81E-4D10-8FD1-64375A610AFA}" destId="{68DD19E0-58E8-44E9-A39E-064356409476}" srcOrd="0" destOrd="0" presId="urn:microsoft.com/office/officeart/2008/layout/NameandTitleOrganizationalChart"/>
    <dgm:cxn modelId="{858E50C5-5532-41D1-88FF-69D459C7A3EB}" type="presParOf" srcId="{FE9E4CF9-E81E-4D10-8FD1-64375A610AFA}" destId="{4EB63215-7AAF-4D97-8A01-987FE82C5DB8}" srcOrd="1" destOrd="0" presId="urn:microsoft.com/office/officeart/2008/layout/NameandTitleOrganizationalChart"/>
    <dgm:cxn modelId="{64F817E8-D5D9-4BB0-BDEC-79117A4B4990}" type="presParOf" srcId="{FE9E4CF9-E81E-4D10-8FD1-64375A610AFA}" destId="{4B08B3D5-1766-46C7-8D39-03BCC7AA4A7A}" srcOrd="2" destOrd="0" presId="urn:microsoft.com/office/officeart/2008/layout/NameandTitleOrganizationalChart"/>
    <dgm:cxn modelId="{4A39CA33-EF05-45D7-BA29-E852BB776317}" type="presParOf" srcId="{B9119BF5-3349-4744-8E97-2DB943C93581}" destId="{376E8AF2-DA7A-45B2-A746-6264651B3C88}" srcOrd="1" destOrd="0" presId="urn:microsoft.com/office/officeart/2008/layout/NameandTitleOrganizationalChart"/>
    <dgm:cxn modelId="{AEECAEA2-D189-4CDB-9710-FED0474AA8D6}" type="presParOf" srcId="{376E8AF2-DA7A-45B2-A746-6264651B3C88}" destId="{0352A6F9-048E-4422-BE15-4955D6C80C30}" srcOrd="0" destOrd="0" presId="urn:microsoft.com/office/officeart/2008/layout/NameandTitleOrganizationalChart"/>
    <dgm:cxn modelId="{BFB03687-E1B9-4F02-AC57-0A8796227C4F}" type="presParOf" srcId="{376E8AF2-DA7A-45B2-A746-6264651B3C88}" destId="{97D4C557-A2D5-4632-B99A-4B33A60E5309}" srcOrd="1" destOrd="0" presId="urn:microsoft.com/office/officeart/2008/layout/NameandTitleOrganizationalChart"/>
    <dgm:cxn modelId="{C5B4B8C7-1CC5-4448-8BD6-831E190C1622}" type="presParOf" srcId="{97D4C557-A2D5-4632-B99A-4B33A60E5309}" destId="{C2C6E6F8-5F58-441B-9CCC-2430E3765D5B}" srcOrd="0" destOrd="0" presId="urn:microsoft.com/office/officeart/2008/layout/NameandTitleOrganizationalChart"/>
    <dgm:cxn modelId="{D39C005F-C9FF-400C-830D-FF625BABE0BD}" type="presParOf" srcId="{C2C6E6F8-5F58-441B-9CCC-2430E3765D5B}" destId="{DA23F6B7-F9F0-49F7-8AD8-7F02FA4F6FB0}" srcOrd="0" destOrd="0" presId="urn:microsoft.com/office/officeart/2008/layout/NameandTitleOrganizationalChart"/>
    <dgm:cxn modelId="{794AFCED-C73D-4151-9D3D-2518A8417F74}" type="presParOf" srcId="{C2C6E6F8-5F58-441B-9CCC-2430E3765D5B}" destId="{387367DB-E0FD-42CD-9D07-943E01243280}" srcOrd="1" destOrd="0" presId="urn:microsoft.com/office/officeart/2008/layout/NameandTitleOrganizationalChart"/>
    <dgm:cxn modelId="{5D2E95A0-0FA2-478E-979C-0CA8FFD0DAAC}" type="presParOf" srcId="{C2C6E6F8-5F58-441B-9CCC-2430E3765D5B}" destId="{44CBA1FA-4AD4-40B9-84A4-2BFD3A706B25}" srcOrd="2" destOrd="0" presId="urn:microsoft.com/office/officeart/2008/layout/NameandTitleOrganizationalChart"/>
    <dgm:cxn modelId="{9473416F-2F6C-4590-B169-47E3A795C736}" type="presParOf" srcId="{97D4C557-A2D5-4632-B99A-4B33A60E5309}" destId="{AD8C3560-6148-4264-8B41-C4B9A68B3D5C}" srcOrd="1" destOrd="0" presId="urn:microsoft.com/office/officeart/2008/layout/NameandTitleOrganizationalChart"/>
    <dgm:cxn modelId="{233ACD38-0D03-4BB2-BF9B-3804D8E2115A}" type="presParOf" srcId="{97D4C557-A2D5-4632-B99A-4B33A60E5309}" destId="{528F7061-B076-48C7-816A-985E6EBEFCF3}" srcOrd="2" destOrd="0" presId="urn:microsoft.com/office/officeart/2008/layout/NameandTitleOrganizationalChart"/>
    <dgm:cxn modelId="{A079452E-E4D3-4BDC-82FA-7809509EBF4F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9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DBHR PSM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Washington Asian/Pacific Islander Families Against Substance Abuse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MHPP Contractor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26381" custLinFactNeighborX="-5005" custLinFactNeighborY="-335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6699" custLinFactNeighborY="37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1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1" custScaleX="182273" custLinFactNeighborX="-3527" custLinFactNeighborY="1946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0E96865E-C679-4FF4-A23C-94D8F5BCCA33}" type="presOf" srcId="{A43230F7-87A4-4681-8A7E-2F9394CC57FE}" destId="{44CBA1FA-4AD4-40B9-84A4-2BFD3A706B25}" srcOrd="1" destOrd="0" presId="urn:microsoft.com/office/officeart/2008/layout/NameandTitleOrganizationalChart"/>
    <dgm:cxn modelId="{97F4A15E-B568-47C2-A581-1517B475A1CA}" type="presOf" srcId="{591B8829-6551-43E8-A5F3-F171CF311CD0}" destId="{387367DB-E0FD-42CD-9D07-943E01243280}" srcOrd="0" destOrd="0" presId="urn:microsoft.com/office/officeart/2008/layout/NameandTitleOrganizationalChart"/>
    <dgm:cxn modelId="{B3E571C5-C59B-49A4-A9AF-410A622C51B9}" type="presOf" srcId="{116C4451-0B77-4E41-9609-5AAA27312FE6}" destId="{4B08B3D5-1766-46C7-8D39-03BCC7AA4A7A}" srcOrd="1" destOrd="0" presId="urn:microsoft.com/office/officeart/2008/layout/NameandTitleOrganizationalChart"/>
    <dgm:cxn modelId="{ADFB09A4-4A57-4925-98EB-C9010069C745}" type="presOf" srcId="{2EB81D67-D7D0-4D3D-B4DD-A35D6809153D}" destId="{4EB63215-7AAF-4D97-8A01-987FE82C5DB8}" srcOrd="0" destOrd="0" presId="urn:microsoft.com/office/officeart/2008/layout/NameandTitleOrganizationalChart"/>
    <dgm:cxn modelId="{C0F7E9E0-7EE4-4646-BC4F-5B509F1AB4AE}" type="presOf" srcId="{D78F380C-9C72-48AB-A511-B03940384415}" destId="{0352A6F9-048E-4422-BE15-4955D6C80C30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5708BA79-9838-4628-B1AD-0063875B1D4E}" type="presOf" srcId="{116C4451-0B77-4E41-9609-5AAA27312FE6}" destId="{68DD19E0-58E8-44E9-A39E-064356409476}" srcOrd="0" destOrd="0" presId="urn:microsoft.com/office/officeart/2008/layout/NameandTitleOrganizationalChart"/>
    <dgm:cxn modelId="{C3FCB75B-AF5D-45A8-935A-1F39FFF7222D}" type="presOf" srcId="{779498DE-68F5-4AA3-94DE-731736B5607B}" destId="{26A5B01C-189B-4263-9E0F-26258162A49A}" srcOrd="0" destOrd="0" presId="urn:microsoft.com/office/officeart/2008/layout/NameandTitleOrganizationalChart"/>
    <dgm:cxn modelId="{B1F78D91-F901-4CE1-BE15-CFDD1E3C0BE4}" type="presOf" srcId="{A43230F7-87A4-4681-8A7E-2F9394CC57FE}" destId="{DA23F6B7-F9F0-49F7-8AD8-7F02FA4F6FB0}" srcOrd="0" destOrd="0" presId="urn:microsoft.com/office/officeart/2008/layout/NameandTitleOrganizationalChart"/>
    <dgm:cxn modelId="{9CAD4AC2-167E-48B2-915C-EC8340B54456}" type="presParOf" srcId="{26A5B01C-189B-4263-9E0F-26258162A49A}" destId="{B9119BF5-3349-4744-8E97-2DB943C93581}" srcOrd="0" destOrd="0" presId="urn:microsoft.com/office/officeart/2008/layout/NameandTitleOrganizationalChart"/>
    <dgm:cxn modelId="{8779D941-AC77-48B8-86BC-7581CE040790}" type="presParOf" srcId="{B9119BF5-3349-4744-8E97-2DB943C93581}" destId="{FE9E4CF9-E81E-4D10-8FD1-64375A610AFA}" srcOrd="0" destOrd="0" presId="urn:microsoft.com/office/officeart/2008/layout/NameandTitleOrganizationalChart"/>
    <dgm:cxn modelId="{E8A2E1BE-AF22-4F50-A249-CD524C6A307B}" type="presParOf" srcId="{FE9E4CF9-E81E-4D10-8FD1-64375A610AFA}" destId="{68DD19E0-58E8-44E9-A39E-064356409476}" srcOrd="0" destOrd="0" presId="urn:microsoft.com/office/officeart/2008/layout/NameandTitleOrganizationalChart"/>
    <dgm:cxn modelId="{420F9A54-3322-4414-8736-76F8CC2EDABB}" type="presParOf" srcId="{FE9E4CF9-E81E-4D10-8FD1-64375A610AFA}" destId="{4EB63215-7AAF-4D97-8A01-987FE82C5DB8}" srcOrd="1" destOrd="0" presId="urn:microsoft.com/office/officeart/2008/layout/NameandTitleOrganizationalChart"/>
    <dgm:cxn modelId="{68FCFB70-53B1-41DC-A18F-8F03057D167A}" type="presParOf" srcId="{FE9E4CF9-E81E-4D10-8FD1-64375A610AFA}" destId="{4B08B3D5-1766-46C7-8D39-03BCC7AA4A7A}" srcOrd="2" destOrd="0" presId="urn:microsoft.com/office/officeart/2008/layout/NameandTitleOrganizationalChart"/>
    <dgm:cxn modelId="{B7E798E7-7FC6-4963-8600-CC57903B7A10}" type="presParOf" srcId="{B9119BF5-3349-4744-8E97-2DB943C93581}" destId="{376E8AF2-DA7A-45B2-A746-6264651B3C88}" srcOrd="1" destOrd="0" presId="urn:microsoft.com/office/officeart/2008/layout/NameandTitleOrganizationalChart"/>
    <dgm:cxn modelId="{4EC517C8-79A1-402F-BE67-1B3E38D0C8DE}" type="presParOf" srcId="{376E8AF2-DA7A-45B2-A746-6264651B3C88}" destId="{0352A6F9-048E-4422-BE15-4955D6C80C30}" srcOrd="0" destOrd="0" presId="urn:microsoft.com/office/officeart/2008/layout/NameandTitleOrganizationalChart"/>
    <dgm:cxn modelId="{76A0E55B-7B40-484E-A778-AA6DF8B6165A}" type="presParOf" srcId="{376E8AF2-DA7A-45B2-A746-6264651B3C88}" destId="{97D4C557-A2D5-4632-B99A-4B33A60E5309}" srcOrd="1" destOrd="0" presId="urn:microsoft.com/office/officeart/2008/layout/NameandTitleOrganizationalChart"/>
    <dgm:cxn modelId="{D3F6CC6E-A295-4735-84AA-EEAFF90BC13A}" type="presParOf" srcId="{97D4C557-A2D5-4632-B99A-4B33A60E5309}" destId="{C2C6E6F8-5F58-441B-9CCC-2430E3765D5B}" srcOrd="0" destOrd="0" presId="urn:microsoft.com/office/officeart/2008/layout/NameandTitleOrganizationalChart"/>
    <dgm:cxn modelId="{A69D90EB-63D6-4FA3-9D98-478966659E10}" type="presParOf" srcId="{C2C6E6F8-5F58-441B-9CCC-2430E3765D5B}" destId="{DA23F6B7-F9F0-49F7-8AD8-7F02FA4F6FB0}" srcOrd="0" destOrd="0" presId="urn:microsoft.com/office/officeart/2008/layout/NameandTitleOrganizationalChart"/>
    <dgm:cxn modelId="{BB5B5231-8264-4243-8FF1-EBF0C2637E6F}" type="presParOf" srcId="{C2C6E6F8-5F58-441B-9CCC-2430E3765D5B}" destId="{387367DB-E0FD-42CD-9D07-943E01243280}" srcOrd="1" destOrd="0" presId="urn:microsoft.com/office/officeart/2008/layout/NameandTitleOrganizationalChart"/>
    <dgm:cxn modelId="{6099F7E2-794B-4B2F-ACED-D6036590EE53}" type="presParOf" srcId="{C2C6E6F8-5F58-441B-9CCC-2430E3765D5B}" destId="{44CBA1FA-4AD4-40B9-84A4-2BFD3A706B25}" srcOrd="2" destOrd="0" presId="urn:microsoft.com/office/officeart/2008/layout/NameandTitleOrganizationalChart"/>
    <dgm:cxn modelId="{11C1FDF1-3361-4983-B6FB-5EF2ED36B5C8}" type="presParOf" srcId="{97D4C557-A2D5-4632-B99A-4B33A60E5309}" destId="{AD8C3560-6148-4264-8B41-C4B9A68B3D5C}" srcOrd="1" destOrd="0" presId="urn:microsoft.com/office/officeart/2008/layout/NameandTitleOrganizationalChart"/>
    <dgm:cxn modelId="{AD01369C-8CF6-40CA-9963-70E30DA20229}" type="presParOf" srcId="{97D4C557-A2D5-4632-B99A-4B33A60E5309}" destId="{528F7061-B076-48C7-816A-985E6EBEFCF3}" srcOrd="2" destOrd="0" presId="urn:microsoft.com/office/officeart/2008/layout/NameandTitleOrganizationalChart"/>
    <dgm:cxn modelId="{5DB976FF-44C3-47C1-B6EC-9571099A3AE0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Danny Highley</a:t>
          </a:r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Crescent School District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Crescent United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 custLinFactNeighborX="-5344" custLinFactNeighborY="678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184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F44DC1B5-2068-4ED3-8FAA-0E4AB802946D}" type="presOf" srcId="{EF4A5054-B318-48DF-BDBD-BC66FCBA6CC7}" destId="{CBACD404-1643-47A7-97CA-E7997BCBB08B}" srcOrd="1" destOrd="0" presId="urn:microsoft.com/office/officeart/2008/layout/NameandTitleOrganizationalChart"/>
    <dgm:cxn modelId="{8BAC6572-2ECD-4DB9-81A6-DC421CA64FCF}" type="presOf" srcId="{D78F380C-9C72-48AB-A511-B03940384415}" destId="{0352A6F9-048E-4422-BE15-4955D6C80C30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39B8F786-4813-4A7A-BD47-4B6455759528}" type="presOf" srcId="{779498DE-68F5-4AA3-94DE-731736B5607B}" destId="{26A5B01C-189B-4263-9E0F-26258162A49A}" srcOrd="0" destOrd="0" presId="urn:microsoft.com/office/officeart/2008/layout/NameandTitleOrganizationalChart"/>
    <dgm:cxn modelId="{AE63540B-F9D1-4E2C-9A92-83830F92A9DC}" type="presOf" srcId="{2EB81D67-D7D0-4D3D-B4DD-A35D6809153D}" destId="{4EB63215-7AAF-4D97-8A01-987FE82C5DB8}" srcOrd="0" destOrd="0" presId="urn:microsoft.com/office/officeart/2008/layout/NameandTitleOrganizationalChart"/>
    <dgm:cxn modelId="{D52A182D-BC43-4E82-B59C-2D69A78BCF42}" type="presOf" srcId="{591B8829-6551-43E8-A5F3-F171CF311CD0}" destId="{387367DB-E0FD-42CD-9D07-943E01243280}" srcOrd="0" destOrd="0" presId="urn:microsoft.com/office/officeart/2008/layout/NameandTitleOrganizationalChart"/>
    <dgm:cxn modelId="{A1E042C6-A79A-4DAD-8D3D-7EE8484258F3}" type="presOf" srcId="{116C4451-0B77-4E41-9609-5AAA27312FE6}" destId="{4B08B3D5-1766-46C7-8D39-03BCC7AA4A7A}" srcOrd="1" destOrd="0" presId="urn:microsoft.com/office/officeart/2008/layout/NameandTitleOrganizationalChart"/>
    <dgm:cxn modelId="{CEB4D0F4-5C22-41C4-905D-98A583BD0DF4}" type="presOf" srcId="{A43230F7-87A4-4681-8A7E-2F9394CC57FE}" destId="{44CBA1FA-4AD4-40B9-84A4-2BFD3A706B25}" srcOrd="1" destOrd="0" presId="urn:microsoft.com/office/officeart/2008/layout/NameandTitleOrganizationalChart"/>
    <dgm:cxn modelId="{696B6750-DACE-4330-9978-20FFDCEF91D2}" type="presOf" srcId="{A43230F7-87A4-4681-8A7E-2F9394CC57FE}" destId="{DA23F6B7-F9F0-49F7-8AD8-7F02FA4F6FB0}" srcOrd="0" destOrd="0" presId="urn:microsoft.com/office/officeart/2008/layout/NameandTitleOrganizationalChart"/>
    <dgm:cxn modelId="{3893C76F-4636-46A2-AB1F-46DCE26A6FE8}" type="presOf" srcId="{5041890F-8081-4E82-AF5B-6B1BF12B672F}" destId="{4DD2F3FC-CDB1-4045-A099-BB32BC30CD1E}" srcOrd="0" destOrd="0" presId="urn:microsoft.com/office/officeart/2008/layout/NameandTitleOrganizationalChart"/>
    <dgm:cxn modelId="{3C1F7566-756F-4587-AC72-10DAA6BC5345}" type="presOf" srcId="{845E32C6-99CA-4BB1-A4D1-150CE7B9CD6E}" destId="{0076968C-CC24-451C-A595-81A668974D57}" srcOrd="0" destOrd="0" presId="urn:microsoft.com/office/officeart/2008/layout/NameandTitleOrganizationalChart"/>
    <dgm:cxn modelId="{D8B6B132-8485-47C1-82A3-F7DA9BBCEA55}" type="presOf" srcId="{EF4A5054-B318-48DF-BDBD-BC66FCBA6CC7}" destId="{EF92C5DE-96C8-447E-AAE3-E7E7C4C284E6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3C8A389D-C95E-4639-A438-B86AA15AD94B}" type="presOf" srcId="{116C4451-0B77-4E41-9609-5AAA27312FE6}" destId="{68DD19E0-58E8-44E9-A39E-064356409476}" srcOrd="0" destOrd="0" presId="urn:microsoft.com/office/officeart/2008/layout/NameandTitleOrganizationalChart"/>
    <dgm:cxn modelId="{7D36E7E3-15CF-4B98-9357-947BB4D19CC2}" type="presParOf" srcId="{26A5B01C-189B-4263-9E0F-26258162A49A}" destId="{B9119BF5-3349-4744-8E97-2DB943C93581}" srcOrd="0" destOrd="0" presId="urn:microsoft.com/office/officeart/2008/layout/NameandTitleOrganizationalChart"/>
    <dgm:cxn modelId="{603D90D5-0014-4885-8A95-AB78C4CEE794}" type="presParOf" srcId="{B9119BF5-3349-4744-8E97-2DB943C93581}" destId="{FE9E4CF9-E81E-4D10-8FD1-64375A610AFA}" srcOrd="0" destOrd="0" presId="urn:microsoft.com/office/officeart/2008/layout/NameandTitleOrganizationalChart"/>
    <dgm:cxn modelId="{9DCD5202-E186-475C-AEE4-9BB52A0EC455}" type="presParOf" srcId="{FE9E4CF9-E81E-4D10-8FD1-64375A610AFA}" destId="{68DD19E0-58E8-44E9-A39E-064356409476}" srcOrd="0" destOrd="0" presId="urn:microsoft.com/office/officeart/2008/layout/NameandTitleOrganizationalChart"/>
    <dgm:cxn modelId="{2490BB61-DA1E-43F2-9236-BC4BD10B4978}" type="presParOf" srcId="{FE9E4CF9-E81E-4D10-8FD1-64375A610AFA}" destId="{4EB63215-7AAF-4D97-8A01-987FE82C5DB8}" srcOrd="1" destOrd="0" presId="urn:microsoft.com/office/officeart/2008/layout/NameandTitleOrganizationalChart"/>
    <dgm:cxn modelId="{6EF076BE-7022-48B1-82A3-0597EEA298CA}" type="presParOf" srcId="{FE9E4CF9-E81E-4D10-8FD1-64375A610AFA}" destId="{4B08B3D5-1766-46C7-8D39-03BCC7AA4A7A}" srcOrd="2" destOrd="0" presId="urn:microsoft.com/office/officeart/2008/layout/NameandTitleOrganizationalChart"/>
    <dgm:cxn modelId="{BDB00124-395E-454A-AC74-54C9574CC727}" type="presParOf" srcId="{B9119BF5-3349-4744-8E97-2DB943C93581}" destId="{376E8AF2-DA7A-45B2-A746-6264651B3C88}" srcOrd="1" destOrd="0" presId="urn:microsoft.com/office/officeart/2008/layout/NameandTitleOrganizationalChart"/>
    <dgm:cxn modelId="{AE820AEE-390B-46B5-9379-0DBB54118558}" type="presParOf" srcId="{376E8AF2-DA7A-45B2-A746-6264651B3C88}" destId="{0352A6F9-048E-4422-BE15-4955D6C80C30}" srcOrd="0" destOrd="0" presId="urn:microsoft.com/office/officeart/2008/layout/NameandTitleOrganizationalChart"/>
    <dgm:cxn modelId="{962BBC99-FCCD-498C-BE29-6613F6E18E13}" type="presParOf" srcId="{376E8AF2-DA7A-45B2-A746-6264651B3C88}" destId="{97D4C557-A2D5-4632-B99A-4B33A60E5309}" srcOrd="1" destOrd="0" presId="urn:microsoft.com/office/officeart/2008/layout/NameandTitleOrganizationalChart"/>
    <dgm:cxn modelId="{6D4C613E-2042-4349-9585-F43668EA7F0C}" type="presParOf" srcId="{97D4C557-A2D5-4632-B99A-4B33A60E5309}" destId="{C2C6E6F8-5F58-441B-9CCC-2430E3765D5B}" srcOrd="0" destOrd="0" presId="urn:microsoft.com/office/officeart/2008/layout/NameandTitleOrganizationalChart"/>
    <dgm:cxn modelId="{234F8C83-24C1-44DE-B0DB-1807E679E895}" type="presParOf" srcId="{C2C6E6F8-5F58-441B-9CCC-2430E3765D5B}" destId="{DA23F6B7-F9F0-49F7-8AD8-7F02FA4F6FB0}" srcOrd="0" destOrd="0" presId="urn:microsoft.com/office/officeart/2008/layout/NameandTitleOrganizationalChart"/>
    <dgm:cxn modelId="{DF8537C4-9877-4068-943C-BB4C39C08E33}" type="presParOf" srcId="{C2C6E6F8-5F58-441B-9CCC-2430E3765D5B}" destId="{387367DB-E0FD-42CD-9D07-943E01243280}" srcOrd="1" destOrd="0" presId="urn:microsoft.com/office/officeart/2008/layout/NameandTitleOrganizationalChart"/>
    <dgm:cxn modelId="{F1B9B071-D47B-4BB7-B89D-5740BED254F6}" type="presParOf" srcId="{C2C6E6F8-5F58-441B-9CCC-2430E3765D5B}" destId="{44CBA1FA-4AD4-40B9-84A4-2BFD3A706B25}" srcOrd="2" destOrd="0" presId="urn:microsoft.com/office/officeart/2008/layout/NameandTitleOrganizationalChart"/>
    <dgm:cxn modelId="{12925ADA-E7CD-41F0-9ACA-E3BCA5F10A38}" type="presParOf" srcId="{97D4C557-A2D5-4632-B99A-4B33A60E5309}" destId="{AD8C3560-6148-4264-8B41-C4B9A68B3D5C}" srcOrd="1" destOrd="0" presId="urn:microsoft.com/office/officeart/2008/layout/NameandTitleOrganizationalChart"/>
    <dgm:cxn modelId="{6C373CEA-705E-4C9F-902D-A18807B81BD6}" type="presParOf" srcId="{AD8C3560-6148-4264-8B41-C4B9A68B3D5C}" destId="{0076968C-CC24-451C-A595-81A668974D57}" srcOrd="0" destOrd="0" presId="urn:microsoft.com/office/officeart/2008/layout/NameandTitleOrganizationalChart"/>
    <dgm:cxn modelId="{0AEE647C-F350-4010-B8D4-7C1AE3448B11}" type="presParOf" srcId="{AD8C3560-6148-4264-8B41-C4B9A68B3D5C}" destId="{15EA3643-1DC8-413C-9D62-9C3DBC114D48}" srcOrd="1" destOrd="0" presId="urn:microsoft.com/office/officeart/2008/layout/NameandTitleOrganizationalChart"/>
    <dgm:cxn modelId="{7CD3FF1E-5D17-4EC1-9DC7-CC4CEA10AC20}" type="presParOf" srcId="{15EA3643-1DC8-413C-9D62-9C3DBC114D48}" destId="{328746D9-4850-4B24-8B99-81C0DD8FD586}" srcOrd="0" destOrd="0" presId="urn:microsoft.com/office/officeart/2008/layout/NameandTitleOrganizationalChart"/>
    <dgm:cxn modelId="{7B735791-00FB-483D-9DA6-EE35F9B8C648}" type="presParOf" srcId="{328746D9-4850-4B24-8B99-81C0DD8FD586}" destId="{EF92C5DE-96C8-447E-AAE3-E7E7C4C284E6}" srcOrd="0" destOrd="0" presId="urn:microsoft.com/office/officeart/2008/layout/NameandTitleOrganizationalChart"/>
    <dgm:cxn modelId="{B4BA5418-24FE-4F50-980E-103F2E7E7DA3}" type="presParOf" srcId="{328746D9-4850-4B24-8B99-81C0DD8FD586}" destId="{4DD2F3FC-CDB1-4045-A099-BB32BC30CD1E}" srcOrd="1" destOrd="0" presId="urn:microsoft.com/office/officeart/2008/layout/NameandTitleOrganizationalChart"/>
    <dgm:cxn modelId="{0F22EFC4-9184-49F8-AF16-513C823768F9}" type="presParOf" srcId="{328746D9-4850-4B24-8B99-81C0DD8FD586}" destId="{CBACD404-1643-47A7-97CA-E7997BCBB08B}" srcOrd="2" destOrd="0" presId="urn:microsoft.com/office/officeart/2008/layout/NameandTitleOrganizationalChart"/>
    <dgm:cxn modelId="{E403313C-FD38-4B31-B797-DF1BDD154569}" type="presParOf" srcId="{15EA3643-1DC8-413C-9D62-9C3DBC114D48}" destId="{A3A5AFE8-1B12-4944-BEBA-4281C824F624}" srcOrd="1" destOrd="0" presId="urn:microsoft.com/office/officeart/2008/layout/NameandTitleOrganizationalChart"/>
    <dgm:cxn modelId="{1CEB22DC-BEB0-4243-A99D-1933BA7A93C6}" type="presParOf" srcId="{15EA3643-1DC8-413C-9D62-9C3DBC114D48}" destId="{78A9324C-6451-4A5A-9FBB-E426360B0B2E}" srcOrd="2" destOrd="0" presId="urn:microsoft.com/office/officeart/2008/layout/NameandTitleOrganizationalChart"/>
    <dgm:cxn modelId="{6806F1A4-2DED-4A84-A8EA-353B540A57B0}" type="presParOf" srcId="{97D4C557-A2D5-4632-B99A-4B33A60E5309}" destId="{528F7061-B076-48C7-816A-985E6EBEFCF3}" srcOrd="2" destOrd="0" presId="urn:microsoft.com/office/officeart/2008/layout/NameandTitleOrganizationalChart"/>
    <dgm:cxn modelId="{FE2EFDBA-E916-4B60-B7C3-971FEC5A8114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79498DE-68F5-4AA3-94DE-731736B5607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6C4451-0B77-4E41-9609-5AAA27312FE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Prevention System Manager (PSM)</a:t>
          </a:r>
          <a:endParaRPr lang="en-US" dirty="0"/>
        </a:p>
      </dgm:t>
    </dgm:pt>
    <dgm:pt modelId="{968453C2-34EF-400F-BED4-518A145CD1D5}" type="parTrans" cxnId="{B93D4EEC-7F1C-4DA3-8CE7-5A76AC8987B4}">
      <dgm:prSet/>
      <dgm:spPr/>
      <dgm:t>
        <a:bodyPr/>
        <a:lstStyle/>
        <a:p>
          <a:endParaRPr lang="en-US"/>
        </a:p>
      </dgm:t>
    </dgm:pt>
    <dgm:pt modelId="{2EB81D67-D7D0-4D3D-B4DD-A35D6809153D}" type="sibTrans" cxnId="{B93D4EEC-7F1C-4DA3-8CE7-5A76AC8987B4}">
      <dgm:prSet/>
      <dgm:spPr/>
      <dgm:t>
        <a:bodyPr/>
        <a:lstStyle/>
        <a:p>
          <a:pPr algn="ctr"/>
          <a:r>
            <a:rPr lang="en-US" dirty="0" smtClean="0"/>
            <a:t>Gabby Richard</a:t>
          </a:r>
          <a:endParaRPr lang="en-US" dirty="0"/>
        </a:p>
      </dgm:t>
    </dgm:pt>
    <dgm:pt modelId="{A43230F7-87A4-4681-8A7E-2F9394CC57F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ESD 105</a:t>
          </a:r>
          <a:endParaRPr lang="en-US" dirty="0"/>
        </a:p>
      </dgm:t>
    </dgm:pt>
    <dgm:pt modelId="{D78F380C-9C72-48AB-A511-B03940384415}" type="parTrans" cxnId="{2883B896-0626-4B2F-AA14-2A60475E1CFC}">
      <dgm:prSet/>
      <dgm:spPr/>
      <dgm:t>
        <a:bodyPr/>
        <a:lstStyle/>
        <a:p>
          <a:endParaRPr lang="en-US"/>
        </a:p>
      </dgm:t>
    </dgm:pt>
    <dgm:pt modelId="{591B8829-6551-43E8-A5F3-F171CF311CD0}" type="sibTrans" cxnId="{2883B896-0626-4B2F-AA14-2A60475E1CFC}">
      <dgm:prSet/>
      <dgm:spPr/>
      <dgm:t>
        <a:bodyPr/>
        <a:lstStyle/>
        <a:p>
          <a:pPr algn="ctr"/>
          <a:r>
            <a:rPr lang="en-US" dirty="0" smtClean="0"/>
            <a:t>CPWI Contractor</a:t>
          </a:r>
          <a:endParaRPr lang="en-US" dirty="0"/>
        </a:p>
      </dgm:t>
    </dgm:pt>
    <dgm:pt modelId="{EF4A5054-B318-48DF-BDBD-BC66FCBA6C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dirty="0" smtClean="0"/>
            <a:t>Safe Yakima Valley Drug Free Action Team</a:t>
          </a:r>
          <a:endParaRPr lang="en-US" dirty="0"/>
        </a:p>
      </dgm:t>
    </dgm:pt>
    <dgm:pt modelId="{845E32C6-99CA-4BB1-A4D1-150CE7B9CD6E}" type="parTrans" cxnId="{486D7FE3-BA49-4562-B29D-5EDE70314844}">
      <dgm:prSet/>
      <dgm:spPr/>
      <dgm:t>
        <a:bodyPr/>
        <a:lstStyle/>
        <a:p>
          <a:endParaRPr lang="en-US"/>
        </a:p>
      </dgm:t>
    </dgm:pt>
    <dgm:pt modelId="{5041890F-8081-4E82-AF5B-6B1BF12B672F}" type="sibTrans" cxnId="{486D7FE3-BA49-4562-B29D-5EDE70314844}">
      <dgm:prSet/>
      <dgm:spPr/>
      <dgm:t>
        <a:bodyPr/>
        <a:lstStyle/>
        <a:p>
          <a:pPr algn="ctr"/>
          <a:r>
            <a:rPr lang="en-US" dirty="0" smtClean="0"/>
            <a:t>CPWI Community</a:t>
          </a:r>
          <a:endParaRPr lang="en-US" dirty="0"/>
        </a:p>
      </dgm:t>
    </dgm:pt>
    <dgm:pt modelId="{26A5B01C-189B-4263-9E0F-26258162A49A}" type="pres">
      <dgm:prSet presAssocID="{779498DE-68F5-4AA3-94DE-731736B560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119BF5-3349-4744-8E97-2DB943C93581}" type="pres">
      <dgm:prSet presAssocID="{116C4451-0B77-4E41-9609-5AAA27312FE6}" presName="hierRoot1" presStyleCnt="0">
        <dgm:presLayoutVars>
          <dgm:hierBranch val="init"/>
        </dgm:presLayoutVars>
      </dgm:prSet>
      <dgm:spPr/>
    </dgm:pt>
    <dgm:pt modelId="{FE9E4CF9-E81E-4D10-8FD1-64375A610AFA}" type="pres">
      <dgm:prSet presAssocID="{116C4451-0B77-4E41-9609-5AAA27312FE6}" presName="rootComposite1" presStyleCnt="0"/>
      <dgm:spPr/>
    </dgm:pt>
    <dgm:pt modelId="{68DD19E0-58E8-44E9-A39E-064356409476}" type="pres">
      <dgm:prSet presAssocID="{116C4451-0B77-4E41-9609-5AAA27312FE6}" presName="rootText1" presStyleLbl="node0" presStyleIdx="0" presStyleCnt="1" custScaleX="116074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EB63215-7AAF-4D97-8A01-987FE82C5DB8}" type="pres">
      <dgm:prSet presAssocID="{116C4451-0B77-4E41-9609-5AAA27312FE6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08B3D5-1766-46C7-8D39-03BCC7AA4A7A}" type="pres">
      <dgm:prSet presAssocID="{116C4451-0B77-4E41-9609-5AAA27312FE6}" presName="rootConnector1" presStyleLbl="node1" presStyleIdx="0" presStyleCnt="2"/>
      <dgm:spPr/>
      <dgm:t>
        <a:bodyPr/>
        <a:lstStyle/>
        <a:p>
          <a:endParaRPr lang="en-US"/>
        </a:p>
      </dgm:t>
    </dgm:pt>
    <dgm:pt modelId="{376E8AF2-DA7A-45B2-A746-6264651B3C88}" type="pres">
      <dgm:prSet presAssocID="{116C4451-0B77-4E41-9609-5AAA27312FE6}" presName="hierChild2" presStyleCnt="0"/>
      <dgm:spPr/>
    </dgm:pt>
    <dgm:pt modelId="{0352A6F9-048E-4422-BE15-4955D6C80C30}" type="pres">
      <dgm:prSet presAssocID="{D78F380C-9C72-48AB-A511-B03940384415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7D4C557-A2D5-4632-B99A-4B33A60E5309}" type="pres">
      <dgm:prSet presAssocID="{A43230F7-87A4-4681-8A7E-2F9394CC57FE}" presName="hierRoot2" presStyleCnt="0">
        <dgm:presLayoutVars>
          <dgm:hierBranch val="init"/>
        </dgm:presLayoutVars>
      </dgm:prSet>
      <dgm:spPr/>
    </dgm:pt>
    <dgm:pt modelId="{C2C6E6F8-5F58-441B-9CCC-2430E3765D5B}" type="pres">
      <dgm:prSet presAssocID="{A43230F7-87A4-4681-8A7E-2F9394CC57FE}" presName="rootComposite" presStyleCnt="0"/>
      <dgm:spPr/>
    </dgm:pt>
    <dgm:pt modelId="{DA23F6B7-F9F0-49F7-8AD8-7F02FA4F6FB0}" type="pres">
      <dgm:prSet presAssocID="{A43230F7-87A4-4681-8A7E-2F9394CC57FE}" presName="rootText" presStyleLbl="node1" presStyleIdx="0" presStyleCnt="2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87367DB-E0FD-42CD-9D07-943E01243280}" type="pres">
      <dgm:prSet presAssocID="{A43230F7-87A4-4681-8A7E-2F9394CC57FE}" presName="titleText2" presStyleLbl="fgAcc1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4CBA1FA-4AD4-40B9-84A4-2BFD3A706B25}" type="pres">
      <dgm:prSet presAssocID="{A43230F7-87A4-4681-8A7E-2F9394CC57FE}" presName="rootConnector" presStyleLbl="node2" presStyleIdx="0" presStyleCnt="0"/>
      <dgm:spPr/>
      <dgm:t>
        <a:bodyPr/>
        <a:lstStyle/>
        <a:p>
          <a:endParaRPr lang="en-US"/>
        </a:p>
      </dgm:t>
    </dgm:pt>
    <dgm:pt modelId="{AD8C3560-6148-4264-8B41-C4B9A68B3D5C}" type="pres">
      <dgm:prSet presAssocID="{A43230F7-87A4-4681-8A7E-2F9394CC57FE}" presName="hierChild4" presStyleCnt="0"/>
      <dgm:spPr/>
    </dgm:pt>
    <dgm:pt modelId="{0076968C-CC24-451C-A595-81A668974D57}" type="pres">
      <dgm:prSet presAssocID="{845E32C6-99CA-4BB1-A4D1-150CE7B9CD6E}" presName="Name37" presStyleLbl="parChTrans1D3" presStyleIdx="0" presStyleCnt="1"/>
      <dgm:spPr/>
      <dgm:t>
        <a:bodyPr/>
        <a:lstStyle/>
        <a:p>
          <a:endParaRPr lang="en-US"/>
        </a:p>
      </dgm:t>
    </dgm:pt>
    <dgm:pt modelId="{15EA3643-1DC8-413C-9D62-9C3DBC114D48}" type="pres">
      <dgm:prSet presAssocID="{EF4A5054-B318-48DF-BDBD-BC66FCBA6CC7}" presName="hierRoot2" presStyleCnt="0">
        <dgm:presLayoutVars>
          <dgm:hierBranch val="init"/>
        </dgm:presLayoutVars>
      </dgm:prSet>
      <dgm:spPr/>
    </dgm:pt>
    <dgm:pt modelId="{328746D9-4850-4B24-8B99-81C0DD8FD586}" type="pres">
      <dgm:prSet presAssocID="{EF4A5054-B318-48DF-BDBD-BC66FCBA6CC7}" presName="rootComposite" presStyleCnt="0"/>
      <dgm:spPr/>
    </dgm:pt>
    <dgm:pt modelId="{EF92C5DE-96C8-447E-AAE3-E7E7C4C284E6}" type="pres">
      <dgm:prSet presAssocID="{EF4A5054-B318-48DF-BDBD-BC66FCBA6CC7}" presName="rootText" presStyleLbl="node1" presStyleIdx="1" presStyleCnt="2" custScaleX="15911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4DD2F3FC-CDB1-4045-A099-BB32BC30CD1E}" type="pres">
      <dgm:prSet presAssocID="{EF4A5054-B318-48DF-BDBD-BC66FCBA6CC7}" presName="titleText2" presStyleLbl="fgAcc1" presStyleIdx="1" presStyleCnt="2" custLinFactNeighborX="29145" custLinFactNeighborY="-25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BACD404-1643-47A7-97CA-E7997BCBB08B}" type="pres">
      <dgm:prSet presAssocID="{EF4A5054-B318-48DF-BDBD-BC66FCBA6CC7}" presName="rootConnector" presStyleLbl="node3" presStyleIdx="0" presStyleCnt="0"/>
      <dgm:spPr/>
      <dgm:t>
        <a:bodyPr/>
        <a:lstStyle/>
        <a:p>
          <a:endParaRPr lang="en-US"/>
        </a:p>
      </dgm:t>
    </dgm:pt>
    <dgm:pt modelId="{A3A5AFE8-1B12-4944-BEBA-4281C824F624}" type="pres">
      <dgm:prSet presAssocID="{EF4A5054-B318-48DF-BDBD-BC66FCBA6CC7}" presName="hierChild4" presStyleCnt="0"/>
      <dgm:spPr/>
    </dgm:pt>
    <dgm:pt modelId="{78A9324C-6451-4A5A-9FBB-E426360B0B2E}" type="pres">
      <dgm:prSet presAssocID="{EF4A5054-B318-48DF-BDBD-BC66FCBA6CC7}" presName="hierChild5" presStyleCnt="0"/>
      <dgm:spPr/>
    </dgm:pt>
    <dgm:pt modelId="{528F7061-B076-48C7-816A-985E6EBEFCF3}" type="pres">
      <dgm:prSet presAssocID="{A43230F7-87A4-4681-8A7E-2F9394CC57FE}" presName="hierChild5" presStyleCnt="0"/>
      <dgm:spPr/>
    </dgm:pt>
    <dgm:pt modelId="{0C6D8F1C-8252-4466-B974-8FC2178CD063}" type="pres">
      <dgm:prSet presAssocID="{116C4451-0B77-4E41-9609-5AAA27312FE6}" presName="hierChild3" presStyleCnt="0"/>
      <dgm:spPr/>
    </dgm:pt>
  </dgm:ptLst>
  <dgm:cxnLst>
    <dgm:cxn modelId="{45A0FCC9-8CD1-4CBF-B655-602B1C1B0FEF}" type="presOf" srcId="{591B8829-6551-43E8-A5F3-F171CF311CD0}" destId="{387367DB-E0FD-42CD-9D07-943E01243280}" srcOrd="0" destOrd="0" presId="urn:microsoft.com/office/officeart/2008/layout/NameandTitleOrganizationalChart"/>
    <dgm:cxn modelId="{43164240-22B3-41A9-B041-576D1150778B}" type="presOf" srcId="{5041890F-8081-4E82-AF5B-6B1BF12B672F}" destId="{4DD2F3FC-CDB1-4045-A099-BB32BC30CD1E}" srcOrd="0" destOrd="0" presId="urn:microsoft.com/office/officeart/2008/layout/NameandTitleOrganizationalChart"/>
    <dgm:cxn modelId="{F883504B-3F40-4F37-A3EA-EB6AF4B305A5}" type="presOf" srcId="{D78F380C-9C72-48AB-A511-B03940384415}" destId="{0352A6F9-048E-4422-BE15-4955D6C80C30}" srcOrd="0" destOrd="0" presId="urn:microsoft.com/office/officeart/2008/layout/NameandTitleOrganizationalChart"/>
    <dgm:cxn modelId="{486D7FE3-BA49-4562-B29D-5EDE70314844}" srcId="{A43230F7-87A4-4681-8A7E-2F9394CC57FE}" destId="{EF4A5054-B318-48DF-BDBD-BC66FCBA6CC7}" srcOrd="0" destOrd="0" parTransId="{845E32C6-99CA-4BB1-A4D1-150CE7B9CD6E}" sibTransId="{5041890F-8081-4E82-AF5B-6B1BF12B672F}"/>
    <dgm:cxn modelId="{E9F9B779-E584-42ED-964B-7B3446B6CB23}" type="presOf" srcId="{116C4451-0B77-4E41-9609-5AAA27312FE6}" destId="{68DD19E0-58E8-44E9-A39E-064356409476}" srcOrd="0" destOrd="0" presId="urn:microsoft.com/office/officeart/2008/layout/NameandTitleOrganizationalChart"/>
    <dgm:cxn modelId="{B93D4EEC-7F1C-4DA3-8CE7-5A76AC8987B4}" srcId="{779498DE-68F5-4AA3-94DE-731736B5607B}" destId="{116C4451-0B77-4E41-9609-5AAA27312FE6}" srcOrd="0" destOrd="0" parTransId="{968453C2-34EF-400F-BED4-518A145CD1D5}" sibTransId="{2EB81D67-D7D0-4D3D-B4DD-A35D6809153D}"/>
    <dgm:cxn modelId="{91E6CC11-8B4F-44F5-8AE8-6DAF32C16547}" type="presOf" srcId="{EF4A5054-B318-48DF-BDBD-BC66FCBA6CC7}" destId="{CBACD404-1643-47A7-97CA-E7997BCBB08B}" srcOrd="1" destOrd="0" presId="urn:microsoft.com/office/officeart/2008/layout/NameandTitleOrganizationalChart"/>
    <dgm:cxn modelId="{85748596-5434-41A8-AE92-9D32640BE195}" type="presOf" srcId="{A43230F7-87A4-4681-8A7E-2F9394CC57FE}" destId="{DA23F6B7-F9F0-49F7-8AD8-7F02FA4F6FB0}" srcOrd="0" destOrd="0" presId="urn:microsoft.com/office/officeart/2008/layout/NameandTitleOrganizationalChart"/>
    <dgm:cxn modelId="{BCDDA33E-7846-480B-8F63-DD22F331E403}" type="presOf" srcId="{EF4A5054-B318-48DF-BDBD-BC66FCBA6CC7}" destId="{EF92C5DE-96C8-447E-AAE3-E7E7C4C284E6}" srcOrd="0" destOrd="0" presId="urn:microsoft.com/office/officeart/2008/layout/NameandTitleOrganizationalChart"/>
    <dgm:cxn modelId="{2883B896-0626-4B2F-AA14-2A60475E1CFC}" srcId="{116C4451-0B77-4E41-9609-5AAA27312FE6}" destId="{A43230F7-87A4-4681-8A7E-2F9394CC57FE}" srcOrd="0" destOrd="0" parTransId="{D78F380C-9C72-48AB-A511-B03940384415}" sibTransId="{591B8829-6551-43E8-A5F3-F171CF311CD0}"/>
    <dgm:cxn modelId="{4A00816F-184E-4EB6-8157-6A103781012B}" type="presOf" srcId="{2EB81D67-D7D0-4D3D-B4DD-A35D6809153D}" destId="{4EB63215-7AAF-4D97-8A01-987FE82C5DB8}" srcOrd="0" destOrd="0" presId="urn:microsoft.com/office/officeart/2008/layout/NameandTitleOrganizationalChart"/>
    <dgm:cxn modelId="{59BEB506-0062-4E89-9E5E-FA4855E34DF6}" type="presOf" srcId="{845E32C6-99CA-4BB1-A4D1-150CE7B9CD6E}" destId="{0076968C-CC24-451C-A595-81A668974D57}" srcOrd="0" destOrd="0" presId="urn:microsoft.com/office/officeart/2008/layout/NameandTitleOrganizationalChart"/>
    <dgm:cxn modelId="{A0337CF2-8B84-4EAC-946D-9B8FAABE29E0}" type="presOf" srcId="{779498DE-68F5-4AA3-94DE-731736B5607B}" destId="{26A5B01C-189B-4263-9E0F-26258162A49A}" srcOrd="0" destOrd="0" presId="urn:microsoft.com/office/officeart/2008/layout/NameandTitleOrganizationalChart"/>
    <dgm:cxn modelId="{AB2BADF6-C7DB-4586-831E-E859473B5B29}" type="presOf" srcId="{116C4451-0B77-4E41-9609-5AAA27312FE6}" destId="{4B08B3D5-1766-46C7-8D39-03BCC7AA4A7A}" srcOrd="1" destOrd="0" presId="urn:microsoft.com/office/officeart/2008/layout/NameandTitleOrganizationalChart"/>
    <dgm:cxn modelId="{9DC7AA17-6942-4F2B-8D36-606AEFC3F69F}" type="presOf" srcId="{A43230F7-87A4-4681-8A7E-2F9394CC57FE}" destId="{44CBA1FA-4AD4-40B9-84A4-2BFD3A706B25}" srcOrd="1" destOrd="0" presId="urn:microsoft.com/office/officeart/2008/layout/NameandTitleOrganizationalChart"/>
    <dgm:cxn modelId="{D423F7A4-4CFE-40AF-A9F3-9B50B6547AE1}" type="presParOf" srcId="{26A5B01C-189B-4263-9E0F-26258162A49A}" destId="{B9119BF5-3349-4744-8E97-2DB943C93581}" srcOrd="0" destOrd="0" presId="urn:microsoft.com/office/officeart/2008/layout/NameandTitleOrganizationalChart"/>
    <dgm:cxn modelId="{244E265C-922E-4A4C-A2F4-58174664284E}" type="presParOf" srcId="{B9119BF5-3349-4744-8E97-2DB943C93581}" destId="{FE9E4CF9-E81E-4D10-8FD1-64375A610AFA}" srcOrd="0" destOrd="0" presId="urn:microsoft.com/office/officeart/2008/layout/NameandTitleOrganizationalChart"/>
    <dgm:cxn modelId="{4AF05D87-25CB-4B76-A804-B5D3E0A31650}" type="presParOf" srcId="{FE9E4CF9-E81E-4D10-8FD1-64375A610AFA}" destId="{68DD19E0-58E8-44E9-A39E-064356409476}" srcOrd="0" destOrd="0" presId="urn:microsoft.com/office/officeart/2008/layout/NameandTitleOrganizationalChart"/>
    <dgm:cxn modelId="{55222567-010A-41E7-A22F-12B0A0BED468}" type="presParOf" srcId="{FE9E4CF9-E81E-4D10-8FD1-64375A610AFA}" destId="{4EB63215-7AAF-4D97-8A01-987FE82C5DB8}" srcOrd="1" destOrd="0" presId="urn:microsoft.com/office/officeart/2008/layout/NameandTitleOrganizationalChart"/>
    <dgm:cxn modelId="{CB5EB21A-3E59-4FD7-9147-E5EDDBEE9C75}" type="presParOf" srcId="{FE9E4CF9-E81E-4D10-8FD1-64375A610AFA}" destId="{4B08B3D5-1766-46C7-8D39-03BCC7AA4A7A}" srcOrd="2" destOrd="0" presId="urn:microsoft.com/office/officeart/2008/layout/NameandTitleOrganizationalChart"/>
    <dgm:cxn modelId="{F19A74DE-A34D-411B-ACB2-14136942DC5D}" type="presParOf" srcId="{B9119BF5-3349-4744-8E97-2DB943C93581}" destId="{376E8AF2-DA7A-45B2-A746-6264651B3C88}" srcOrd="1" destOrd="0" presId="urn:microsoft.com/office/officeart/2008/layout/NameandTitleOrganizationalChart"/>
    <dgm:cxn modelId="{69685FAB-0F0D-41D9-AA94-4BF6D2D78EF6}" type="presParOf" srcId="{376E8AF2-DA7A-45B2-A746-6264651B3C88}" destId="{0352A6F9-048E-4422-BE15-4955D6C80C30}" srcOrd="0" destOrd="0" presId="urn:microsoft.com/office/officeart/2008/layout/NameandTitleOrganizationalChart"/>
    <dgm:cxn modelId="{1521BD86-E873-4033-8EB5-939023BACBBE}" type="presParOf" srcId="{376E8AF2-DA7A-45B2-A746-6264651B3C88}" destId="{97D4C557-A2D5-4632-B99A-4B33A60E5309}" srcOrd="1" destOrd="0" presId="urn:microsoft.com/office/officeart/2008/layout/NameandTitleOrganizationalChart"/>
    <dgm:cxn modelId="{50BF520D-ECF1-425D-97B4-D4706410DFEA}" type="presParOf" srcId="{97D4C557-A2D5-4632-B99A-4B33A60E5309}" destId="{C2C6E6F8-5F58-441B-9CCC-2430E3765D5B}" srcOrd="0" destOrd="0" presId="urn:microsoft.com/office/officeart/2008/layout/NameandTitleOrganizationalChart"/>
    <dgm:cxn modelId="{D80EC9F2-5324-4E69-AF36-A4082C5707BE}" type="presParOf" srcId="{C2C6E6F8-5F58-441B-9CCC-2430E3765D5B}" destId="{DA23F6B7-F9F0-49F7-8AD8-7F02FA4F6FB0}" srcOrd="0" destOrd="0" presId="urn:microsoft.com/office/officeart/2008/layout/NameandTitleOrganizationalChart"/>
    <dgm:cxn modelId="{35A0EB2F-7744-4CB4-A965-62F3CEE12FFC}" type="presParOf" srcId="{C2C6E6F8-5F58-441B-9CCC-2430E3765D5B}" destId="{387367DB-E0FD-42CD-9D07-943E01243280}" srcOrd="1" destOrd="0" presId="urn:microsoft.com/office/officeart/2008/layout/NameandTitleOrganizationalChart"/>
    <dgm:cxn modelId="{F82E97EF-2E87-4C75-A146-22FED9CF11C1}" type="presParOf" srcId="{C2C6E6F8-5F58-441B-9CCC-2430E3765D5B}" destId="{44CBA1FA-4AD4-40B9-84A4-2BFD3A706B25}" srcOrd="2" destOrd="0" presId="urn:microsoft.com/office/officeart/2008/layout/NameandTitleOrganizationalChart"/>
    <dgm:cxn modelId="{DCC26DEA-0AC1-471D-86EE-5877D0BDD217}" type="presParOf" srcId="{97D4C557-A2D5-4632-B99A-4B33A60E5309}" destId="{AD8C3560-6148-4264-8B41-C4B9A68B3D5C}" srcOrd="1" destOrd="0" presId="urn:microsoft.com/office/officeart/2008/layout/NameandTitleOrganizationalChart"/>
    <dgm:cxn modelId="{A46CEE27-EAB2-4ECD-8D2B-FD8D622E3508}" type="presParOf" srcId="{AD8C3560-6148-4264-8B41-C4B9A68B3D5C}" destId="{0076968C-CC24-451C-A595-81A668974D57}" srcOrd="0" destOrd="0" presId="urn:microsoft.com/office/officeart/2008/layout/NameandTitleOrganizationalChart"/>
    <dgm:cxn modelId="{378596E2-ECA7-48BC-9A7E-002C3ADDFE72}" type="presParOf" srcId="{AD8C3560-6148-4264-8B41-C4B9A68B3D5C}" destId="{15EA3643-1DC8-413C-9D62-9C3DBC114D48}" srcOrd="1" destOrd="0" presId="urn:microsoft.com/office/officeart/2008/layout/NameandTitleOrganizationalChart"/>
    <dgm:cxn modelId="{6B790900-5313-4CA9-81D0-AD67E53F7918}" type="presParOf" srcId="{15EA3643-1DC8-413C-9D62-9C3DBC114D48}" destId="{328746D9-4850-4B24-8B99-81C0DD8FD586}" srcOrd="0" destOrd="0" presId="urn:microsoft.com/office/officeart/2008/layout/NameandTitleOrganizationalChart"/>
    <dgm:cxn modelId="{33AA4EAA-DE3C-4B4F-A784-F0E180A1B9B5}" type="presParOf" srcId="{328746D9-4850-4B24-8B99-81C0DD8FD586}" destId="{EF92C5DE-96C8-447E-AAE3-E7E7C4C284E6}" srcOrd="0" destOrd="0" presId="urn:microsoft.com/office/officeart/2008/layout/NameandTitleOrganizationalChart"/>
    <dgm:cxn modelId="{61A7B0ED-1891-4926-B40B-A2CA0E9FB5DA}" type="presParOf" srcId="{328746D9-4850-4B24-8B99-81C0DD8FD586}" destId="{4DD2F3FC-CDB1-4045-A099-BB32BC30CD1E}" srcOrd="1" destOrd="0" presId="urn:microsoft.com/office/officeart/2008/layout/NameandTitleOrganizationalChart"/>
    <dgm:cxn modelId="{785C0BFF-64A9-42D4-AB4F-28D9A7541E7E}" type="presParOf" srcId="{328746D9-4850-4B24-8B99-81C0DD8FD586}" destId="{CBACD404-1643-47A7-97CA-E7997BCBB08B}" srcOrd="2" destOrd="0" presId="urn:microsoft.com/office/officeart/2008/layout/NameandTitleOrganizationalChart"/>
    <dgm:cxn modelId="{3DDA72E7-DF1A-4079-8001-91DDBF321C79}" type="presParOf" srcId="{15EA3643-1DC8-413C-9D62-9C3DBC114D48}" destId="{A3A5AFE8-1B12-4944-BEBA-4281C824F624}" srcOrd="1" destOrd="0" presId="urn:microsoft.com/office/officeart/2008/layout/NameandTitleOrganizationalChart"/>
    <dgm:cxn modelId="{78B9A2F0-1A6B-4C76-82AE-226DF55B70B3}" type="presParOf" srcId="{15EA3643-1DC8-413C-9D62-9C3DBC114D48}" destId="{78A9324C-6451-4A5A-9FBB-E426360B0B2E}" srcOrd="2" destOrd="0" presId="urn:microsoft.com/office/officeart/2008/layout/NameandTitleOrganizationalChart"/>
    <dgm:cxn modelId="{2F481C5E-62E8-483B-95AF-FD97F3DB3549}" type="presParOf" srcId="{97D4C557-A2D5-4632-B99A-4B33A60E5309}" destId="{528F7061-B076-48C7-816A-985E6EBEFCF3}" srcOrd="2" destOrd="0" presId="urn:microsoft.com/office/officeart/2008/layout/NameandTitleOrganizationalChart"/>
    <dgm:cxn modelId="{05BE33BB-B4DA-442F-AB9E-08CD978DCCE5}" type="presParOf" srcId="{B9119BF5-3349-4744-8E97-2DB943C93581}" destId="{0C6D8F1C-8252-4466-B974-8FC2178CD06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236EF-6310-4151-B408-2D84439195DD}">
      <dsp:nvSpPr>
        <dsp:cNvPr id="0" name=""/>
        <dsp:cNvSpPr/>
      </dsp:nvSpPr>
      <dsp:spPr>
        <a:xfrm>
          <a:off x="2910440" y="2454671"/>
          <a:ext cx="91440" cy="5095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609"/>
              </a:lnTo>
              <a:lnTo>
                <a:pt x="46179" y="287609"/>
              </a:lnTo>
              <a:lnTo>
                <a:pt x="46179" y="5095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2A6F9-048E-4422-BE15-4955D6C80C30}">
      <dsp:nvSpPr>
        <dsp:cNvPr id="0" name=""/>
        <dsp:cNvSpPr/>
      </dsp:nvSpPr>
      <dsp:spPr>
        <a:xfrm>
          <a:off x="2910440" y="954186"/>
          <a:ext cx="91440" cy="5494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94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D19E0-58E8-44E9-A39E-064356409476}">
      <dsp:nvSpPr>
        <dsp:cNvPr id="0" name=""/>
        <dsp:cNvSpPr/>
      </dsp:nvSpPr>
      <dsp:spPr>
        <a:xfrm>
          <a:off x="2037762" y="3174"/>
          <a:ext cx="1836796" cy="95101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065" tIns="12065" rIns="12065" bIns="13419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Prevention System Manager (PSM)</a:t>
          </a:r>
          <a:endParaRPr lang="en-US" sz="1900" kern="1200" dirty="0"/>
        </a:p>
      </dsp:txBody>
      <dsp:txXfrm>
        <a:off x="2037762" y="3174"/>
        <a:ext cx="1836796" cy="951011"/>
      </dsp:txXfrm>
    </dsp:sp>
    <dsp:sp modelId="{4EB63215-7AAF-4D97-8A01-987FE82C5DB8}">
      <dsp:nvSpPr>
        <dsp:cNvPr id="0" name=""/>
        <dsp:cNvSpPr/>
      </dsp:nvSpPr>
      <dsp:spPr>
        <a:xfrm>
          <a:off x="2405121" y="742850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Ray Horodowicz</a:t>
          </a:r>
          <a:endParaRPr lang="en-US" sz="1800" kern="1200" dirty="0"/>
        </a:p>
      </dsp:txBody>
      <dsp:txXfrm>
        <a:off x="2405121" y="742850"/>
        <a:ext cx="1653116" cy="317003"/>
      </dsp:txXfrm>
    </dsp:sp>
    <dsp:sp modelId="{DA23F6B7-F9F0-49F7-8AD8-7F02FA4F6FB0}">
      <dsp:nvSpPr>
        <dsp:cNvPr id="0" name=""/>
        <dsp:cNvSpPr/>
      </dsp:nvSpPr>
      <dsp:spPr>
        <a:xfrm>
          <a:off x="2037762" y="1503660"/>
          <a:ext cx="1836796" cy="95101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065" tIns="12065" rIns="12065" bIns="13419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900" kern="1200" dirty="0" smtClean="0"/>
            <a:t>Adams County</a:t>
          </a:r>
          <a:endParaRPr lang="en-US" sz="1900" kern="1200" dirty="0"/>
        </a:p>
      </dsp:txBody>
      <dsp:txXfrm>
        <a:off x="2037762" y="1503660"/>
        <a:ext cx="1836796" cy="951011"/>
      </dsp:txXfrm>
    </dsp:sp>
    <dsp:sp modelId="{387367DB-E0FD-42CD-9D07-943E01243280}">
      <dsp:nvSpPr>
        <dsp:cNvPr id="0" name=""/>
        <dsp:cNvSpPr/>
      </dsp:nvSpPr>
      <dsp:spPr>
        <a:xfrm>
          <a:off x="2405121" y="2243335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CPWI Contractor</a:t>
          </a:r>
          <a:endParaRPr lang="en-US" sz="1800" kern="1200" dirty="0"/>
        </a:p>
      </dsp:txBody>
      <dsp:txXfrm>
        <a:off x="2405121" y="2243335"/>
        <a:ext cx="1653116" cy="317003"/>
      </dsp:txXfrm>
    </dsp:sp>
    <dsp:sp modelId="{96E187B7-0A16-4F37-8EF4-E860C31E3350}">
      <dsp:nvSpPr>
        <dsp:cNvPr id="0" name=""/>
        <dsp:cNvSpPr/>
      </dsp:nvSpPr>
      <dsp:spPr>
        <a:xfrm>
          <a:off x="1485914" y="2964183"/>
          <a:ext cx="2941408" cy="951011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065" tIns="12065" rIns="12065" bIns="13419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Othello P.A.I.D. Coalition</a:t>
          </a:r>
        </a:p>
      </dsp:txBody>
      <dsp:txXfrm>
        <a:off x="1485914" y="2964183"/>
        <a:ext cx="2941408" cy="951011"/>
      </dsp:txXfrm>
    </dsp:sp>
    <dsp:sp modelId="{EC6A2474-E060-430E-BAEB-7DD819314325}">
      <dsp:nvSpPr>
        <dsp:cNvPr id="0" name=""/>
        <dsp:cNvSpPr/>
      </dsp:nvSpPr>
      <dsp:spPr>
        <a:xfrm>
          <a:off x="2918935" y="3735629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CPWI Community</a:t>
          </a:r>
          <a:endParaRPr lang="en-US" sz="1700" kern="1200" dirty="0"/>
        </a:p>
      </dsp:txBody>
      <dsp:txXfrm>
        <a:off x="2918935" y="3735629"/>
        <a:ext cx="1653116" cy="3170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36D76-7BC8-47B7-A174-1D46BCEF94CB}">
      <dsp:nvSpPr>
        <dsp:cNvPr id="0" name=""/>
        <dsp:cNvSpPr/>
      </dsp:nvSpPr>
      <dsp:spPr>
        <a:xfrm>
          <a:off x="6300544" y="2681532"/>
          <a:ext cx="1375650" cy="311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952"/>
              </a:lnTo>
              <a:lnTo>
                <a:pt x="1375650" y="185952"/>
              </a:lnTo>
              <a:lnTo>
                <a:pt x="1375650" y="311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2ADD6-7F65-4A35-93E6-5463D948BF7F}">
      <dsp:nvSpPr>
        <dsp:cNvPr id="0" name=""/>
        <dsp:cNvSpPr/>
      </dsp:nvSpPr>
      <dsp:spPr>
        <a:xfrm>
          <a:off x="6173807" y="2681532"/>
          <a:ext cx="91440" cy="311920"/>
        </a:xfrm>
        <a:custGeom>
          <a:avLst/>
          <a:gdLst/>
          <a:ahLst/>
          <a:cxnLst/>
          <a:rect l="0" t="0" r="0" b="0"/>
          <a:pathLst>
            <a:path>
              <a:moveTo>
                <a:pt x="126737" y="0"/>
              </a:moveTo>
              <a:lnTo>
                <a:pt x="126737" y="185952"/>
              </a:lnTo>
              <a:lnTo>
                <a:pt x="45720" y="185952"/>
              </a:lnTo>
              <a:lnTo>
                <a:pt x="45720" y="311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59B2A-D5AB-4049-81DB-DB1259B4E053}">
      <dsp:nvSpPr>
        <dsp:cNvPr id="0" name=""/>
        <dsp:cNvSpPr/>
      </dsp:nvSpPr>
      <dsp:spPr>
        <a:xfrm>
          <a:off x="4820624" y="2681532"/>
          <a:ext cx="1479920" cy="311920"/>
        </a:xfrm>
        <a:custGeom>
          <a:avLst/>
          <a:gdLst/>
          <a:ahLst/>
          <a:cxnLst/>
          <a:rect l="0" t="0" r="0" b="0"/>
          <a:pathLst>
            <a:path>
              <a:moveTo>
                <a:pt x="1479920" y="0"/>
              </a:moveTo>
              <a:lnTo>
                <a:pt x="1479920" y="185952"/>
              </a:lnTo>
              <a:lnTo>
                <a:pt x="0" y="185952"/>
              </a:lnTo>
              <a:lnTo>
                <a:pt x="0" y="311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7BFEC1-B7EE-42D2-88EF-9FE98BCB9A69}">
      <dsp:nvSpPr>
        <dsp:cNvPr id="0" name=""/>
        <dsp:cNvSpPr/>
      </dsp:nvSpPr>
      <dsp:spPr>
        <a:xfrm>
          <a:off x="4182154" y="1829749"/>
          <a:ext cx="2118390" cy="311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952"/>
              </a:lnTo>
              <a:lnTo>
                <a:pt x="2118390" y="185952"/>
              </a:lnTo>
              <a:lnTo>
                <a:pt x="2118390" y="311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C134E-10A9-4E38-9303-B849ACD555DB}">
      <dsp:nvSpPr>
        <dsp:cNvPr id="0" name=""/>
        <dsp:cNvSpPr/>
      </dsp:nvSpPr>
      <dsp:spPr>
        <a:xfrm>
          <a:off x="2063763" y="2681532"/>
          <a:ext cx="1357958" cy="311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952"/>
              </a:lnTo>
              <a:lnTo>
                <a:pt x="1357958" y="185952"/>
              </a:lnTo>
              <a:lnTo>
                <a:pt x="1357958" y="311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190A6-BDBC-4384-A2C4-6490626DB73B}">
      <dsp:nvSpPr>
        <dsp:cNvPr id="0" name=""/>
        <dsp:cNvSpPr/>
      </dsp:nvSpPr>
      <dsp:spPr>
        <a:xfrm>
          <a:off x="1954717" y="2681532"/>
          <a:ext cx="91440" cy="311920"/>
        </a:xfrm>
        <a:custGeom>
          <a:avLst/>
          <a:gdLst/>
          <a:ahLst/>
          <a:cxnLst/>
          <a:rect l="0" t="0" r="0" b="0"/>
          <a:pathLst>
            <a:path>
              <a:moveTo>
                <a:pt x="109045" y="0"/>
              </a:moveTo>
              <a:lnTo>
                <a:pt x="109045" y="185952"/>
              </a:lnTo>
              <a:lnTo>
                <a:pt x="45720" y="185952"/>
              </a:lnTo>
              <a:lnTo>
                <a:pt x="45720" y="311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ED2B40-C912-4251-BC00-37467FE0FD7D}">
      <dsp:nvSpPr>
        <dsp:cNvPr id="0" name=""/>
        <dsp:cNvSpPr/>
      </dsp:nvSpPr>
      <dsp:spPr>
        <a:xfrm>
          <a:off x="601534" y="2681532"/>
          <a:ext cx="1462228" cy="311920"/>
        </a:xfrm>
        <a:custGeom>
          <a:avLst/>
          <a:gdLst/>
          <a:ahLst/>
          <a:cxnLst/>
          <a:rect l="0" t="0" r="0" b="0"/>
          <a:pathLst>
            <a:path>
              <a:moveTo>
                <a:pt x="1462228" y="0"/>
              </a:moveTo>
              <a:lnTo>
                <a:pt x="1462228" y="185952"/>
              </a:lnTo>
              <a:lnTo>
                <a:pt x="0" y="185952"/>
              </a:lnTo>
              <a:lnTo>
                <a:pt x="0" y="311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0DA691-27CA-400D-8847-133FE0555616}">
      <dsp:nvSpPr>
        <dsp:cNvPr id="0" name=""/>
        <dsp:cNvSpPr/>
      </dsp:nvSpPr>
      <dsp:spPr>
        <a:xfrm>
          <a:off x="2063763" y="1829749"/>
          <a:ext cx="2118390" cy="311920"/>
        </a:xfrm>
        <a:custGeom>
          <a:avLst/>
          <a:gdLst/>
          <a:ahLst/>
          <a:cxnLst/>
          <a:rect l="0" t="0" r="0" b="0"/>
          <a:pathLst>
            <a:path>
              <a:moveTo>
                <a:pt x="2118390" y="0"/>
              </a:moveTo>
              <a:lnTo>
                <a:pt x="2118390" y="185952"/>
              </a:lnTo>
              <a:lnTo>
                <a:pt x="0" y="185952"/>
              </a:lnTo>
              <a:lnTo>
                <a:pt x="0" y="311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615CC4-D59D-4A23-94BD-0DDA6B8F8679}">
      <dsp:nvSpPr>
        <dsp:cNvPr id="0" name=""/>
        <dsp:cNvSpPr/>
      </dsp:nvSpPr>
      <dsp:spPr>
        <a:xfrm>
          <a:off x="4136434" y="977966"/>
          <a:ext cx="91440" cy="3119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19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902935-70AF-4924-ABFE-7FF9B68742D8}">
      <dsp:nvSpPr>
        <dsp:cNvPr id="0" name=""/>
        <dsp:cNvSpPr/>
      </dsp:nvSpPr>
      <dsp:spPr>
        <a:xfrm>
          <a:off x="3506043" y="438104"/>
          <a:ext cx="1352221" cy="539862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7618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Prevention System Manager (PSM)</a:t>
          </a:r>
          <a:endParaRPr lang="en-US" sz="1000" kern="1200" dirty="0"/>
        </a:p>
      </dsp:txBody>
      <dsp:txXfrm>
        <a:off x="3506043" y="438104"/>
        <a:ext cx="1352221" cy="539862"/>
      </dsp:txXfrm>
    </dsp:sp>
    <dsp:sp modelId="{45635BEC-8D8C-4BCD-A952-BA355CE8FD7D}">
      <dsp:nvSpPr>
        <dsp:cNvPr id="0" name=""/>
        <dsp:cNvSpPr/>
      </dsp:nvSpPr>
      <dsp:spPr>
        <a:xfrm>
          <a:off x="3975893" y="845476"/>
          <a:ext cx="938427" cy="1799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Scott Waller</a:t>
          </a:r>
          <a:endParaRPr lang="en-US" sz="1100" kern="1200" dirty="0"/>
        </a:p>
      </dsp:txBody>
      <dsp:txXfrm>
        <a:off x="3975893" y="845476"/>
        <a:ext cx="938427" cy="179954"/>
      </dsp:txXfrm>
    </dsp:sp>
    <dsp:sp modelId="{4EE0F46E-E10C-4F87-AD30-8B8FDECE4AFA}">
      <dsp:nvSpPr>
        <dsp:cNvPr id="0" name=""/>
        <dsp:cNvSpPr/>
      </dsp:nvSpPr>
      <dsp:spPr>
        <a:xfrm>
          <a:off x="3506043" y="1289887"/>
          <a:ext cx="1352221" cy="53986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350" tIns="6350" rIns="6350" bIns="7618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TOGETHER!</a:t>
          </a:r>
          <a:endParaRPr lang="en-US" sz="1000" kern="1200" dirty="0"/>
        </a:p>
      </dsp:txBody>
      <dsp:txXfrm>
        <a:off x="3506043" y="1289887"/>
        <a:ext cx="1352221" cy="539862"/>
      </dsp:txXfrm>
    </dsp:sp>
    <dsp:sp modelId="{EC33D352-FBF0-4202-9631-403C54BDC41E}">
      <dsp:nvSpPr>
        <dsp:cNvPr id="0" name=""/>
        <dsp:cNvSpPr/>
      </dsp:nvSpPr>
      <dsp:spPr>
        <a:xfrm>
          <a:off x="3975893" y="1751186"/>
          <a:ext cx="938427" cy="1799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CPWI Contractor</a:t>
          </a:r>
          <a:endParaRPr lang="en-US" sz="1000" kern="1200" dirty="0"/>
        </a:p>
      </dsp:txBody>
      <dsp:txXfrm>
        <a:off x="3975893" y="1751186"/>
        <a:ext cx="938427" cy="179954"/>
      </dsp:txXfrm>
    </dsp:sp>
    <dsp:sp modelId="{A1776257-6E28-406E-BCE3-066E21826B9B}">
      <dsp:nvSpPr>
        <dsp:cNvPr id="0" name=""/>
        <dsp:cNvSpPr/>
      </dsp:nvSpPr>
      <dsp:spPr>
        <a:xfrm>
          <a:off x="995301" y="2141670"/>
          <a:ext cx="2136924" cy="539862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7618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Rainier Community Cares Coalition	</a:t>
          </a:r>
          <a:endParaRPr lang="en-US" sz="1000" kern="1200" dirty="0"/>
        </a:p>
      </dsp:txBody>
      <dsp:txXfrm>
        <a:off x="995301" y="2141670"/>
        <a:ext cx="2136924" cy="539862"/>
      </dsp:txXfrm>
    </dsp:sp>
    <dsp:sp modelId="{3C360C1E-5D25-4C6F-832E-B77F2A462AA8}">
      <dsp:nvSpPr>
        <dsp:cNvPr id="0" name=""/>
        <dsp:cNvSpPr/>
      </dsp:nvSpPr>
      <dsp:spPr>
        <a:xfrm>
          <a:off x="2295392" y="2581772"/>
          <a:ext cx="938427" cy="1799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CPWI Community</a:t>
          </a:r>
          <a:endParaRPr lang="en-US" sz="900" kern="1200" dirty="0"/>
        </a:p>
      </dsp:txBody>
      <dsp:txXfrm>
        <a:off x="2295392" y="2581772"/>
        <a:ext cx="938427" cy="179954"/>
      </dsp:txXfrm>
    </dsp:sp>
    <dsp:sp modelId="{78B66ABE-3EEB-4F33-9030-9CE563815D83}">
      <dsp:nvSpPr>
        <dsp:cNvPr id="0" name=""/>
        <dsp:cNvSpPr/>
      </dsp:nvSpPr>
      <dsp:spPr>
        <a:xfrm>
          <a:off x="80186" y="2993453"/>
          <a:ext cx="1042697" cy="750095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350" tIns="6350" rIns="6350" bIns="7618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Guiding Good Choices</a:t>
          </a:r>
          <a:endParaRPr lang="en-US" sz="1000" kern="1200" dirty="0"/>
        </a:p>
      </dsp:txBody>
      <dsp:txXfrm>
        <a:off x="80186" y="2993453"/>
        <a:ext cx="1042697" cy="750095"/>
      </dsp:txXfrm>
    </dsp:sp>
    <dsp:sp modelId="{23728A59-3584-4A7B-AD30-086B4383755E}">
      <dsp:nvSpPr>
        <dsp:cNvPr id="0" name=""/>
        <dsp:cNvSpPr/>
      </dsp:nvSpPr>
      <dsp:spPr>
        <a:xfrm>
          <a:off x="250925" y="3638081"/>
          <a:ext cx="938427" cy="1799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Rainier Subcontractor</a:t>
          </a:r>
          <a:endParaRPr lang="en-US" sz="700" kern="1200" dirty="0"/>
        </a:p>
      </dsp:txBody>
      <dsp:txXfrm>
        <a:off x="250925" y="3638081"/>
        <a:ext cx="938427" cy="179954"/>
      </dsp:txXfrm>
    </dsp:sp>
    <dsp:sp modelId="{0D8E2E1F-00F3-497C-8FCA-33DF5BD08BFD}">
      <dsp:nvSpPr>
        <dsp:cNvPr id="0" name=""/>
        <dsp:cNvSpPr/>
      </dsp:nvSpPr>
      <dsp:spPr>
        <a:xfrm>
          <a:off x="1479089" y="2993453"/>
          <a:ext cx="1042697" cy="750095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350" tIns="6350" rIns="6350" bIns="7618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Pizza Klatch</a:t>
          </a:r>
          <a:endParaRPr lang="en-US" sz="1000" kern="1200" dirty="0"/>
        </a:p>
      </dsp:txBody>
      <dsp:txXfrm>
        <a:off x="1479089" y="2993453"/>
        <a:ext cx="1042697" cy="750095"/>
      </dsp:txXfrm>
    </dsp:sp>
    <dsp:sp modelId="{820E4CB2-9AFA-4822-B506-0FA9C861A725}">
      <dsp:nvSpPr>
        <dsp:cNvPr id="0" name=""/>
        <dsp:cNvSpPr/>
      </dsp:nvSpPr>
      <dsp:spPr>
        <a:xfrm>
          <a:off x="1695361" y="3638081"/>
          <a:ext cx="938427" cy="1799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Rainier Subcontractor</a:t>
          </a:r>
        </a:p>
      </dsp:txBody>
      <dsp:txXfrm>
        <a:off x="1695361" y="3638081"/>
        <a:ext cx="938427" cy="179954"/>
      </dsp:txXfrm>
    </dsp:sp>
    <dsp:sp modelId="{E72DE087-1095-41A0-BF48-BFF144C46ECF}">
      <dsp:nvSpPr>
        <dsp:cNvPr id="0" name=""/>
        <dsp:cNvSpPr/>
      </dsp:nvSpPr>
      <dsp:spPr>
        <a:xfrm>
          <a:off x="2877991" y="2993453"/>
          <a:ext cx="1087460" cy="75079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350" tIns="6350" rIns="6350" bIns="7618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Nurse Family Partnership</a:t>
          </a:r>
          <a:endParaRPr lang="en-US" sz="1000" kern="1200" dirty="0"/>
        </a:p>
      </dsp:txBody>
      <dsp:txXfrm>
        <a:off x="2877991" y="2993453"/>
        <a:ext cx="1087460" cy="750792"/>
      </dsp:txXfrm>
    </dsp:sp>
    <dsp:sp modelId="{380BC646-6911-46AD-8F08-905E26A9E6A0}">
      <dsp:nvSpPr>
        <dsp:cNvPr id="0" name=""/>
        <dsp:cNvSpPr/>
      </dsp:nvSpPr>
      <dsp:spPr>
        <a:xfrm>
          <a:off x="3108987" y="3694091"/>
          <a:ext cx="938427" cy="1799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Rainier Subcontractor</a:t>
          </a:r>
          <a:endParaRPr lang="en-US" sz="700" kern="1200" dirty="0"/>
        </a:p>
      </dsp:txBody>
      <dsp:txXfrm>
        <a:off x="3108987" y="3694091"/>
        <a:ext cx="938427" cy="179954"/>
      </dsp:txXfrm>
    </dsp:sp>
    <dsp:sp modelId="{51E74D9E-B57E-4519-9B73-9FD123DAD404}">
      <dsp:nvSpPr>
        <dsp:cNvPr id="0" name=""/>
        <dsp:cNvSpPr/>
      </dsp:nvSpPr>
      <dsp:spPr>
        <a:xfrm>
          <a:off x="5232082" y="2141670"/>
          <a:ext cx="2136924" cy="539862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7618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Tenino-</a:t>
          </a:r>
          <a:r>
            <a:rPr lang="en-US" sz="1000" kern="1200" dirty="0" err="1" smtClean="0"/>
            <a:t>Bucoda</a:t>
          </a:r>
          <a:r>
            <a:rPr lang="en-US" sz="1000" kern="1200" dirty="0" smtClean="0"/>
            <a:t> Healthy Youth Coalition (B-THAT)</a:t>
          </a:r>
          <a:endParaRPr lang="en-US" sz="1000" kern="1200" dirty="0"/>
        </a:p>
      </dsp:txBody>
      <dsp:txXfrm>
        <a:off x="5232082" y="2141670"/>
        <a:ext cx="2136924" cy="539862"/>
      </dsp:txXfrm>
    </dsp:sp>
    <dsp:sp modelId="{9DA03ECF-774C-4A99-9585-8A37EE4C0881}">
      <dsp:nvSpPr>
        <dsp:cNvPr id="0" name=""/>
        <dsp:cNvSpPr/>
      </dsp:nvSpPr>
      <dsp:spPr>
        <a:xfrm>
          <a:off x="6562109" y="2581772"/>
          <a:ext cx="938427" cy="1799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CPWI Community</a:t>
          </a:r>
          <a:endParaRPr lang="en-US" sz="900" kern="1200" dirty="0"/>
        </a:p>
      </dsp:txBody>
      <dsp:txXfrm>
        <a:off x="6562109" y="2581772"/>
        <a:ext cx="938427" cy="179954"/>
      </dsp:txXfrm>
    </dsp:sp>
    <dsp:sp modelId="{7DD3E144-5D13-489E-828E-FB723177137B}">
      <dsp:nvSpPr>
        <dsp:cNvPr id="0" name=""/>
        <dsp:cNvSpPr/>
      </dsp:nvSpPr>
      <dsp:spPr>
        <a:xfrm>
          <a:off x="4299275" y="2993453"/>
          <a:ext cx="1042697" cy="750095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350" tIns="6350" rIns="6350" bIns="7618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Guiding Good Choices</a:t>
          </a:r>
          <a:endParaRPr lang="en-US" sz="1000" kern="1200" dirty="0"/>
        </a:p>
      </dsp:txBody>
      <dsp:txXfrm>
        <a:off x="4299275" y="2993453"/>
        <a:ext cx="1042697" cy="750095"/>
      </dsp:txXfrm>
    </dsp:sp>
    <dsp:sp modelId="{D73308C0-F78D-44CF-8241-66BB4A8479AD}">
      <dsp:nvSpPr>
        <dsp:cNvPr id="0" name=""/>
        <dsp:cNvSpPr/>
      </dsp:nvSpPr>
      <dsp:spPr>
        <a:xfrm>
          <a:off x="4470015" y="3638081"/>
          <a:ext cx="938427" cy="1799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B-THAT Subcontractor</a:t>
          </a:r>
          <a:endParaRPr lang="en-US" sz="700" kern="1200" dirty="0"/>
        </a:p>
      </dsp:txBody>
      <dsp:txXfrm>
        <a:off x="4470015" y="3638081"/>
        <a:ext cx="938427" cy="179954"/>
      </dsp:txXfrm>
    </dsp:sp>
    <dsp:sp modelId="{4CB89110-5901-4A06-8695-C78C2F018A88}">
      <dsp:nvSpPr>
        <dsp:cNvPr id="0" name=""/>
        <dsp:cNvSpPr/>
      </dsp:nvSpPr>
      <dsp:spPr>
        <a:xfrm>
          <a:off x="5698178" y="2993453"/>
          <a:ext cx="1042697" cy="750095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350" tIns="6350" rIns="6350" bIns="7618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Pizza Klatch</a:t>
          </a:r>
          <a:endParaRPr lang="en-US" sz="1000" kern="1200" dirty="0"/>
        </a:p>
      </dsp:txBody>
      <dsp:txXfrm>
        <a:off x="5698178" y="2993453"/>
        <a:ext cx="1042697" cy="750095"/>
      </dsp:txXfrm>
    </dsp:sp>
    <dsp:sp modelId="{D2EF323C-78D9-40DD-AF1D-2CFE9087A8C6}">
      <dsp:nvSpPr>
        <dsp:cNvPr id="0" name=""/>
        <dsp:cNvSpPr/>
      </dsp:nvSpPr>
      <dsp:spPr>
        <a:xfrm>
          <a:off x="5868918" y="3638081"/>
          <a:ext cx="938427" cy="1799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B-THAT Subcontractor</a:t>
          </a:r>
          <a:endParaRPr lang="en-US" sz="700" kern="1200" dirty="0"/>
        </a:p>
      </dsp:txBody>
      <dsp:txXfrm>
        <a:off x="5868918" y="3638081"/>
        <a:ext cx="938427" cy="179954"/>
      </dsp:txXfrm>
    </dsp:sp>
    <dsp:sp modelId="{DDA9DC3F-DB82-4B76-9EE4-E5EA342D73EF}">
      <dsp:nvSpPr>
        <dsp:cNvPr id="0" name=""/>
        <dsp:cNvSpPr/>
      </dsp:nvSpPr>
      <dsp:spPr>
        <a:xfrm>
          <a:off x="7097081" y="2993453"/>
          <a:ext cx="1158228" cy="83564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350" tIns="6350" rIns="6350" bIns="76181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Nurse Family Partnership</a:t>
          </a:r>
          <a:endParaRPr lang="en-US" sz="1000" kern="1200" dirty="0"/>
        </a:p>
      </dsp:txBody>
      <dsp:txXfrm>
        <a:off x="7097081" y="2993453"/>
        <a:ext cx="1158228" cy="835642"/>
      </dsp:txXfrm>
    </dsp:sp>
    <dsp:sp modelId="{5C93E033-2D06-4EFD-8654-D2AEC3743C03}">
      <dsp:nvSpPr>
        <dsp:cNvPr id="0" name=""/>
        <dsp:cNvSpPr/>
      </dsp:nvSpPr>
      <dsp:spPr>
        <a:xfrm>
          <a:off x="7391398" y="3657599"/>
          <a:ext cx="938427" cy="1799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4445" rIns="17780" bIns="4445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B-THAT Subcontractor</a:t>
          </a:r>
          <a:endParaRPr lang="en-US" sz="700" kern="1200" dirty="0"/>
        </a:p>
      </dsp:txBody>
      <dsp:txXfrm>
        <a:off x="7391398" y="3657599"/>
        <a:ext cx="938427" cy="1799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839EF9-14E4-4F69-BC18-EB269521BD16}">
      <dsp:nvSpPr>
        <dsp:cNvPr id="0" name=""/>
        <dsp:cNvSpPr/>
      </dsp:nvSpPr>
      <dsp:spPr>
        <a:xfrm>
          <a:off x="3002280" y="2888970"/>
          <a:ext cx="91440" cy="401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1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15356-7904-4D65-B9EA-F9A732EF280E}">
      <dsp:nvSpPr>
        <dsp:cNvPr id="0" name=""/>
        <dsp:cNvSpPr/>
      </dsp:nvSpPr>
      <dsp:spPr>
        <a:xfrm>
          <a:off x="3002280" y="1792665"/>
          <a:ext cx="91440" cy="401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14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105AB-AD42-4D34-98F7-A4DBB74DCFE8}">
      <dsp:nvSpPr>
        <dsp:cNvPr id="0" name=""/>
        <dsp:cNvSpPr/>
      </dsp:nvSpPr>
      <dsp:spPr>
        <a:xfrm>
          <a:off x="3002280" y="696360"/>
          <a:ext cx="91440" cy="401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14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162FF-3D07-4A4A-BE8F-234F8C188A47}">
      <dsp:nvSpPr>
        <dsp:cNvPr id="0" name=""/>
        <dsp:cNvSpPr/>
      </dsp:nvSpPr>
      <dsp:spPr>
        <a:xfrm>
          <a:off x="2057397" y="1519"/>
          <a:ext cx="1981205" cy="69484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890" tIns="8890" rIns="8890" bIns="9805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Prevention System Manager (PSM)</a:t>
          </a:r>
          <a:endParaRPr lang="en-US" sz="1400" kern="1200" dirty="0"/>
        </a:p>
      </dsp:txBody>
      <dsp:txXfrm>
        <a:off x="2057397" y="1519"/>
        <a:ext cx="1981205" cy="694841"/>
      </dsp:txXfrm>
    </dsp:sp>
    <dsp:sp modelId="{4E09345A-5BD2-4381-8EE3-A4F44364343D}">
      <dsp:nvSpPr>
        <dsp:cNvPr id="0" name=""/>
        <dsp:cNvSpPr/>
      </dsp:nvSpPr>
      <dsp:spPr>
        <a:xfrm>
          <a:off x="2645392" y="541951"/>
          <a:ext cx="1207822" cy="2316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Ray Horodowicz</a:t>
          </a:r>
          <a:endParaRPr lang="en-US" sz="1300" kern="1200" dirty="0"/>
        </a:p>
      </dsp:txBody>
      <dsp:txXfrm>
        <a:off x="2645392" y="541951"/>
        <a:ext cx="1207822" cy="231613"/>
      </dsp:txXfrm>
    </dsp:sp>
    <dsp:sp modelId="{1F12DA29-1D2F-4E94-B57E-08D4FCA27BC4}">
      <dsp:nvSpPr>
        <dsp:cNvPr id="0" name=""/>
        <dsp:cNvSpPr/>
      </dsp:nvSpPr>
      <dsp:spPr>
        <a:xfrm>
          <a:off x="2057397" y="1097824"/>
          <a:ext cx="1981205" cy="69484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9805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Wahkiakum County</a:t>
          </a:r>
          <a:endParaRPr lang="en-US" sz="1400" kern="1200" dirty="0"/>
        </a:p>
      </dsp:txBody>
      <dsp:txXfrm>
        <a:off x="2057397" y="1097824"/>
        <a:ext cx="1981205" cy="694841"/>
      </dsp:txXfrm>
    </dsp:sp>
    <dsp:sp modelId="{A2F13AEE-E5C1-4BAB-9048-7AD655BAA5AC}">
      <dsp:nvSpPr>
        <dsp:cNvPr id="0" name=""/>
        <dsp:cNvSpPr/>
      </dsp:nvSpPr>
      <dsp:spPr>
        <a:xfrm>
          <a:off x="2645392" y="1638256"/>
          <a:ext cx="1207822" cy="2316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CPWI Contractor</a:t>
          </a:r>
          <a:endParaRPr lang="en-US" sz="1300" kern="1200" dirty="0"/>
        </a:p>
      </dsp:txBody>
      <dsp:txXfrm>
        <a:off x="2645392" y="1638256"/>
        <a:ext cx="1207822" cy="231613"/>
      </dsp:txXfrm>
    </dsp:sp>
    <dsp:sp modelId="{4D2B7582-A429-47C6-A7DC-66E858E6F243}">
      <dsp:nvSpPr>
        <dsp:cNvPr id="0" name=""/>
        <dsp:cNvSpPr/>
      </dsp:nvSpPr>
      <dsp:spPr>
        <a:xfrm>
          <a:off x="2057397" y="2194129"/>
          <a:ext cx="1981205" cy="694841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890" tIns="8890" rIns="8890" bIns="9805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Wahkiakum </a:t>
          </a:r>
          <a:br>
            <a:rPr lang="en-US" sz="1400" kern="1200" dirty="0" smtClean="0"/>
          </a:br>
          <a:r>
            <a:rPr lang="en-US" sz="1400" kern="1200" dirty="0" smtClean="0"/>
            <a:t>Community Network</a:t>
          </a:r>
          <a:endParaRPr lang="en-US" sz="1400" kern="1200" dirty="0"/>
        </a:p>
      </dsp:txBody>
      <dsp:txXfrm>
        <a:off x="2057397" y="2194129"/>
        <a:ext cx="1981205" cy="694841"/>
      </dsp:txXfrm>
    </dsp:sp>
    <dsp:sp modelId="{CC170E48-B4FE-44B9-9C7F-C507F80E156B}">
      <dsp:nvSpPr>
        <dsp:cNvPr id="0" name=""/>
        <dsp:cNvSpPr/>
      </dsp:nvSpPr>
      <dsp:spPr>
        <a:xfrm>
          <a:off x="2645392" y="2734561"/>
          <a:ext cx="1207822" cy="2316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CPWI Community</a:t>
          </a:r>
          <a:endParaRPr lang="en-US" sz="1200" kern="1200" dirty="0"/>
        </a:p>
      </dsp:txBody>
      <dsp:txXfrm>
        <a:off x="2645392" y="2734561"/>
        <a:ext cx="1207822" cy="231613"/>
      </dsp:txXfrm>
    </dsp:sp>
    <dsp:sp modelId="{D753951F-7114-41B7-A791-6403BDCE8091}">
      <dsp:nvSpPr>
        <dsp:cNvPr id="0" name=""/>
        <dsp:cNvSpPr/>
      </dsp:nvSpPr>
      <dsp:spPr>
        <a:xfrm>
          <a:off x="2057397" y="3290434"/>
          <a:ext cx="1981205" cy="694841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9805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St. James Family Center (potential)</a:t>
          </a:r>
          <a:endParaRPr lang="en-US" sz="1400" kern="1200" dirty="0"/>
        </a:p>
      </dsp:txBody>
      <dsp:txXfrm>
        <a:off x="2057397" y="3290434"/>
        <a:ext cx="1981205" cy="694841"/>
      </dsp:txXfrm>
    </dsp:sp>
    <dsp:sp modelId="{C1B9C5EF-CC13-446D-8D28-C0982CDBC52D}">
      <dsp:nvSpPr>
        <dsp:cNvPr id="0" name=""/>
        <dsp:cNvSpPr/>
      </dsp:nvSpPr>
      <dsp:spPr>
        <a:xfrm>
          <a:off x="2645392" y="3830866"/>
          <a:ext cx="1207822" cy="2316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Wahkiakum Subcontractor</a:t>
          </a:r>
          <a:endParaRPr lang="en-US" sz="800" kern="1200" dirty="0"/>
        </a:p>
      </dsp:txBody>
      <dsp:txXfrm>
        <a:off x="2645392" y="3830866"/>
        <a:ext cx="1207822" cy="23161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6968C-CC24-451C-A595-81A668974D57}">
      <dsp:nvSpPr>
        <dsp:cNvPr id="0" name=""/>
        <dsp:cNvSpPr/>
      </dsp:nvSpPr>
      <dsp:spPr>
        <a:xfrm>
          <a:off x="2992462" y="2454671"/>
          <a:ext cx="91440" cy="5494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7570"/>
              </a:lnTo>
              <a:lnTo>
                <a:pt x="55537" y="327570"/>
              </a:lnTo>
              <a:lnTo>
                <a:pt x="55537" y="5494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2A6F9-048E-4422-BE15-4955D6C80C30}">
      <dsp:nvSpPr>
        <dsp:cNvPr id="0" name=""/>
        <dsp:cNvSpPr/>
      </dsp:nvSpPr>
      <dsp:spPr>
        <a:xfrm>
          <a:off x="2992462" y="954186"/>
          <a:ext cx="91440" cy="549473"/>
        </a:xfrm>
        <a:custGeom>
          <a:avLst/>
          <a:gdLst/>
          <a:ahLst/>
          <a:cxnLst/>
          <a:rect l="0" t="0" r="0" b="0"/>
          <a:pathLst>
            <a:path>
              <a:moveTo>
                <a:pt x="55537" y="0"/>
              </a:moveTo>
              <a:lnTo>
                <a:pt x="55537" y="327570"/>
              </a:lnTo>
              <a:lnTo>
                <a:pt x="45720" y="327570"/>
              </a:lnTo>
              <a:lnTo>
                <a:pt x="45720" y="5494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D19E0-58E8-44E9-A39E-064356409476}">
      <dsp:nvSpPr>
        <dsp:cNvPr id="0" name=""/>
        <dsp:cNvSpPr/>
      </dsp:nvSpPr>
      <dsp:spPr>
        <a:xfrm>
          <a:off x="1889358" y="3174"/>
          <a:ext cx="2317283" cy="95101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605" tIns="14605" rIns="14605" bIns="134198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Prevention System Manager (PSM)</a:t>
          </a:r>
          <a:endParaRPr lang="en-US" sz="2300" kern="1200" dirty="0"/>
        </a:p>
      </dsp:txBody>
      <dsp:txXfrm>
        <a:off x="1889358" y="3174"/>
        <a:ext cx="2317283" cy="951011"/>
      </dsp:txXfrm>
    </dsp:sp>
    <dsp:sp modelId="{4EB63215-7AAF-4D97-8A01-987FE82C5DB8}">
      <dsp:nvSpPr>
        <dsp:cNvPr id="0" name=""/>
        <dsp:cNvSpPr/>
      </dsp:nvSpPr>
      <dsp:spPr>
        <a:xfrm>
          <a:off x="2496961" y="742850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Ivon Urquilla</a:t>
          </a:r>
          <a:endParaRPr lang="en-US" sz="2000" kern="1200" dirty="0"/>
        </a:p>
      </dsp:txBody>
      <dsp:txXfrm>
        <a:off x="2496961" y="742850"/>
        <a:ext cx="1653116" cy="317003"/>
      </dsp:txXfrm>
    </dsp:sp>
    <dsp:sp modelId="{DA23F6B7-F9F0-49F7-8AD8-7F02FA4F6FB0}">
      <dsp:nvSpPr>
        <dsp:cNvPr id="0" name=""/>
        <dsp:cNvSpPr/>
      </dsp:nvSpPr>
      <dsp:spPr>
        <a:xfrm>
          <a:off x="1955739" y="1503660"/>
          <a:ext cx="2164884" cy="95101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605" tIns="14605" rIns="14605" bIns="134198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Wahluke</a:t>
          </a:r>
          <a:r>
            <a:rPr lang="en-US" sz="2300" kern="1200" dirty="0" smtClean="0"/>
            <a:t> School District</a:t>
          </a:r>
          <a:endParaRPr lang="en-US" sz="2300" kern="1200" dirty="0"/>
        </a:p>
      </dsp:txBody>
      <dsp:txXfrm>
        <a:off x="1955739" y="1503660"/>
        <a:ext cx="2164884" cy="951011"/>
      </dsp:txXfrm>
    </dsp:sp>
    <dsp:sp modelId="{387367DB-E0FD-42CD-9D07-943E01243280}">
      <dsp:nvSpPr>
        <dsp:cNvPr id="0" name=""/>
        <dsp:cNvSpPr/>
      </dsp:nvSpPr>
      <dsp:spPr>
        <a:xfrm>
          <a:off x="2487143" y="2243335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CPWI Contractor</a:t>
          </a:r>
          <a:endParaRPr lang="en-US" sz="1800" kern="1200" dirty="0"/>
        </a:p>
      </dsp:txBody>
      <dsp:txXfrm>
        <a:off x="2487143" y="2243335"/>
        <a:ext cx="1653116" cy="317003"/>
      </dsp:txXfrm>
    </dsp:sp>
    <dsp:sp modelId="{EF92C5DE-96C8-447E-AAE3-E7E7C4C284E6}">
      <dsp:nvSpPr>
        <dsp:cNvPr id="0" name=""/>
        <dsp:cNvSpPr/>
      </dsp:nvSpPr>
      <dsp:spPr>
        <a:xfrm>
          <a:off x="1653495" y="3004145"/>
          <a:ext cx="2789009" cy="951011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605" tIns="14605" rIns="14605" bIns="134198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300" kern="1200" dirty="0" smtClean="0"/>
            <a:t>WE SPEAC Coalition</a:t>
          </a:r>
          <a:endParaRPr lang="en-US" sz="2300" kern="1200" dirty="0"/>
        </a:p>
      </dsp:txBody>
      <dsp:txXfrm>
        <a:off x="1653495" y="3004145"/>
        <a:ext cx="2789009" cy="951011"/>
      </dsp:txXfrm>
    </dsp:sp>
    <dsp:sp modelId="{4DD2F3FC-CDB1-4045-A099-BB32BC30CD1E}">
      <dsp:nvSpPr>
        <dsp:cNvPr id="0" name=""/>
        <dsp:cNvSpPr/>
      </dsp:nvSpPr>
      <dsp:spPr>
        <a:xfrm>
          <a:off x="2978761" y="3735629"/>
          <a:ext cx="1653116" cy="3170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CPWI Community</a:t>
          </a:r>
          <a:endParaRPr lang="en-US" sz="1700" kern="1200" dirty="0"/>
        </a:p>
      </dsp:txBody>
      <dsp:txXfrm>
        <a:off x="2978761" y="3735629"/>
        <a:ext cx="1653116" cy="3170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0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6D771-6575-487F-957C-A78FA5C5F079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68732-3B10-49CE-973A-39E0A2E12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80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C8BF00-1273-4213-A29D-E7A496C3AB6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79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0602-CB57-4C20-AAF0-A91D77B8CAE2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10-E2EA-4074-AFAA-4640F7A72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28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0602-CB57-4C20-AAF0-A91D77B8CAE2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10-E2EA-4074-AFAA-4640F7A72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2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0602-CB57-4C20-AAF0-A91D77B8CAE2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10-E2EA-4074-AFAA-4640F7A72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7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0602-CB57-4C20-AAF0-A91D77B8CAE2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10-E2EA-4074-AFAA-4640F7A72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4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0602-CB57-4C20-AAF0-A91D77B8CAE2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10-E2EA-4074-AFAA-4640F7A72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8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0602-CB57-4C20-AAF0-A91D77B8CAE2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10-E2EA-4074-AFAA-4640F7A72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0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0602-CB57-4C20-AAF0-A91D77B8CAE2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10-E2EA-4074-AFAA-4640F7A72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0602-CB57-4C20-AAF0-A91D77B8CAE2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10-E2EA-4074-AFAA-4640F7A72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0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0602-CB57-4C20-AAF0-A91D77B8CAE2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10-E2EA-4074-AFAA-4640F7A72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5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0602-CB57-4C20-AAF0-A91D77B8CAE2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10-E2EA-4074-AFAA-4640F7A72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3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0602-CB57-4C20-AAF0-A91D77B8CAE2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E810-E2EA-4074-AFAA-4640F7A72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3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70602-CB57-4C20-AAF0-A91D77B8CAE2}" type="datetimeFigureOut">
              <a:rPr lang="en-US" smtClean="0"/>
              <a:t>6/12/2017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1E810-E2EA-4074-AFAA-4640F7A72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9.xml"/><Relationship Id="rId7" Type="http://schemas.microsoft.com/office/2007/relationships/diagramDrawing" Target="../diagrams/drawing2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9.xml"/><Relationship Id="rId5" Type="http://schemas.openxmlformats.org/officeDocument/2006/relationships/diagramQuickStyle" Target="../diagrams/quickStyle29.xml"/><Relationship Id="rId4" Type="http://schemas.openxmlformats.org/officeDocument/2006/relationships/diagramLayout" Target="../diagrams/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0.xml"/><Relationship Id="rId2" Type="http://schemas.openxmlformats.org/officeDocument/2006/relationships/diagramData" Target="../diagrams/data4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0.xml"/><Relationship Id="rId5" Type="http://schemas.openxmlformats.org/officeDocument/2006/relationships/diagramColors" Target="../diagrams/colors40.xml"/><Relationship Id="rId4" Type="http://schemas.openxmlformats.org/officeDocument/2006/relationships/diagramQuickStyle" Target="../diagrams/quickStyle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1.xml"/><Relationship Id="rId2" Type="http://schemas.openxmlformats.org/officeDocument/2006/relationships/diagramData" Target="../diagrams/data4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1.xml"/><Relationship Id="rId5" Type="http://schemas.openxmlformats.org/officeDocument/2006/relationships/diagramColors" Target="../diagrams/colors41.xml"/><Relationship Id="rId4" Type="http://schemas.openxmlformats.org/officeDocument/2006/relationships/diagramQuickStyle" Target="../diagrams/quickStyle4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2.xml"/><Relationship Id="rId2" Type="http://schemas.openxmlformats.org/officeDocument/2006/relationships/diagramData" Target="../diagrams/data4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2.xml"/><Relationship Id="rId5" Type="http://schemas.openxmlformats.org/officeDocument/2006/relationships/diagramColors" Target="../diagrams/colors42.xml"/><Relationship Id="rId4" Type="http://schemas.openxmlformats.org/officeDocument/2006/relationships/diagramQuickStyle" Target="../diagrams/quickStyle4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3.xml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3.xml"/><Relationship Id="rId5" Type="http://schemas.openxmlformats.org/officeDocument/2006/relationships/diagramColors" Target="../diagrams/colors43.xml"/><Relationship Id="rId4" Type="http://schemas.openxmlformats.org/officeDocument/2006/relationships/diagramQuickStyle" Target="../diagrams/quickStyle4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4.xml"/><Relationship Id="rId2" Type="http://schemas.openxmlformats.org/officeDocument/2006/relationships/diagramData" Target="../diagrams/data4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4.xml"/><Relationship Id="rId5" Type="http://schemas.openxmlformats.org/officeDocument/2006/relationships/diagramColors" Target="../diagrams/colors44.xml"/><Relationship Id="rId4" Type="http://schemas.openxmlformats.org/officeDocument/2006/relationships/diagramQuickStyle" Target="../diagrams/quickStyle4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5.xml"/><Relationship Id="rId2" Type="http://schemas.openxmlformats.org/officeDocument/2006/relationships/diagramData" Target="../diagrams/data4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5.xml"/><Relationship Id="rId5" Type="http://schemas.openxmlformats.org/officeDocument/2006/relationships/diagramColors" Target="../diagrams/colors45.xml"/><Relationship Id="rId4" Type="http://schemas.openxmlformats.org/officeDocument/2006/relationships/diagramQuickStyle" Target="../diagrams/quickStyle4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6.xml"/><Relationship Id="rId2" Type="http://schemas.openxmlformats.org/officeDocument/2006/relationships/diagramData" Target="../diagrams/data4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6.xml"/><Relationship Id="rId5" Type="http://schemas.openxmlformats.org/officeDocument/2006/relationships/diagramColors" Target="../diagrams/colors46.xml"/><Relationship Id="rId4" Type="http://schemas.openxmlformats.org/officeDocument/2006/relationships/diagramQuickStyle" Target="../diagrams/quickStyle4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7.xml"/><Relationship Id="rId2" Type="http://schemas.openxmlformats.org/officeDocument/2006/relationships/diagramData" Target="../diagrams/data4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7.xml"/><Relationship Id="rId5" Type="http://schemas.openxmlformats.org/officeDocument/2006/relationships/diagramColors" Target="../diagrams/colors47.xml"/><Relationship Id="rId4" Type="http://schemas.openxmlformats.org/officeDocument/2006/relationships/diagramQuickStyle" Target="../diagrams/quickStyle4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8.xml"/><Relationship Id="rId2" Type="http://schemas.openxmlformats.org/officeDocument/2006/relationships/diagramData" Target="../diagrams/data4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8.xml"/><Relationship Id="rId5" Type="http://schemas.openxmlformats.org/officeDocument/2006/relationships/diagramColors" Target="../diagrams/colors48.xml"/><Relationship Id="rId4" Type="http://schemas.openxmlformats.org/officeDocument/2006/relationships/diagramQuickStyle" Target="../diagrams/quickStyle4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9.xml"/><Relationship Id="rId2" Type="http://schemas.openxmlformats.org/officeDocument/2006/relationships/diagramData" Target="../diagrams/data4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9.xml"/><Relationship Id="rId5" Type="http://schemas.openxmlformats.org/officeDocument/2006/relationships/diagramColors" Target="../diagrams/colors49.xml"/><Relationship Id="rId4" Type="http://schemas.openxmlformats.org/officeDocument/2006/relationships/diagramQuickStyle" Target="../diagrams/quickStyle4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0.xml"/><Relationship Id="rId2" Type="http://schemas.openxmlformats.org/officeDocument/2006/relationships/diagramData" Target="../diagrams/data5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0.xml"/><Relationship Id="rId5" Type="http://schemas.openxmlformats.org/officeDocument/2006/relationships/diagramColors" Target="../diagrams/colors50.xml"/><Relationship Id="rId4" Type="http://schemas.openxmlformats.org/officeDocument/2006/relationships/diagramQuickStyle" Target="../diagrams/quickStyle5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1.xml"/><Relationship Id="rId2" Type="http://schemas.openxmlformats.org/officeDocument/2006/relationships/diagramData" Target="../diagrams/data5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1.xml"/><Relationship Id="rId5" Type="http://schemas.openxmlformats.org/officeDocument/2006/relationships/diagramColors" Target="../diagrams/colors51.xml"/><Relationship Id="rId4" Type="http://schemas.openxmlformats.org/officeDocument/2006/relationships/diagramQuickStyle" Target="../diagrams/quickStyle5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2.xml"/><Relationship Id="rId2" Type="http://schemas.openxmlformats.org/officeDocument/2006/relationships/diagramData" Target="../diagrams/data5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2.xml"/><Relationship Id="rId5" Type="http://schemas.openxmlformats.org/officeDocument/2006/relationships/diagramColors" Target="../diagrams/colors52.xml"/><Relationship Id="rId4" Type="http://schemas.openxmlformats.org/officeDocument/2006/relationships/diagramQuickStyle" Target="../diagrams/quickStyle5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3.xml"/><Relationship Id="rId2" Type="http://schemas.openxmlformats.org/officeDocument/2006/relationships/diagramData" Target="../diagrams/data5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3.xml"/><Relationship Id="rId5" Type="http://schemas.openxmlformats.org/officeDocument/2006/relationships/diagramColors" Target="../diagrams/colors53.xml"/><Relationship Id="rId4" Type="http://schemas.openxmlformats.org/officeDocument/2006/relationships/diagramQuickStyle" Target="../diagrams/quickStyle5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4.xml"/><Relationship Id="rId2" Type="http://schemas.openxmlformats.org/officeDocument/2006/relationships/diagramData" Target="../diagrams/data5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4.xml"/><Relationship Id="rId5" Type="http://schemas.openxmlformats.org/officeDocument/2006/relationships/diagramColors" Target="../diagrams/colors54.xml"/><Relationship Id="rId4" Type="http://schemas.openxmlformats.org/officeDocument/2006/relationships/diagramQuickStyle" Target="../diagrams/quickStyle5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5.xml"/><Relationship Id="rId2" Type="http://schemas.openxmlformats.org/officeDocument/2006/relationships/diagramData" Target="../diagrams/data5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5.xml"/><Relationship Id="rId5" Type="http://schemas.openxmlformats.org/officeDocument/2006/relationships/diagramColors" Target="../diagrams/colors55.xml"/><Relationship Id="rId4" Type="http://schemas.openxmlformats.org/officeDocument/2006/relationships/diagramQuickStyle" Target="../diagrams/quickStyle5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6.xml"/><Relationship Id="rId2" Type="http://schemas.openxmlformats.org/officeDocument/2006/relationships/diagramData" Target="../diagrams/data5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6.xml"/><Relationship Id="rId5" Type="http://schemas.openxmlformats.org/officeDocument/2006/relationships/diagramColors" Target="../diagrams/colors56.xml"/><Relationship Id="rId4" Type="http://schemas.openxmlformats.org/officeDocument/2006/relationships/diagramQuickStyle" Target="../diagrams/quickStyle56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7.xml"/><Relationship Id="rId2" Type="http://schemas.openxmlformats.org/officeDocument/2006/relationships/diagramData" Target="../diagrams/data5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7.xml"/><Relationship Id="rId5" Type="http://schemas.openxmlformats.org/officeDocument/2006/relationships/diagramColors" Target="../diagrams/colors57.xml"/><Relationship Id="rId4" Type="http://schemas.openxmlformats.org/officeDocument/2006/relationships/diagramQuickStyle" Target="../diagrams/quickStyle5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8.xml"/><Relationship Id="rId2" Type="http://schemas.openxmlformats.org/officeDocument/2006/relationships/diagramData" Target="../diagrams/data5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8.xml"/><Relationship Id="rId5" Type="http://schemas.openxmlformats.org/officeDocument/2006/relationships/diagramColors" Target="../diagrams/colors58.xml"/><Relationship Id="rId4" Type="http://schemas.openxmlformats.org/officeDocument/2006/relationships/diagramQuickStyle" Target="../diagrams/quickStyle58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9.xml"/><Relationship Id="rId2" Type="http://schemas.openxmlformats.org/officeDocument/2006/relationships/diagramData" Target="../diagrams/data5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9.xml"/><Relationship Id="rId5" Type="http://schemas.openxmlformats.org/officeDocument/2006/relationships/diagramColors" Target="../diagrams/colors59.xml"/><Relationship Id="rId4" Type="http://schemas.openxmlformats.org/officeDocument/2006/relationships/diagramQuickStyle" Target="../diagrams/quickStyle5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0.xml"/><Relationship Id="rId2" Type="http://schemas.openxmlformats.org/officeDocument/2006/relationships/diagramData" Target="../diagrams/data6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0.xml"/><Relationship Id="rId5" Type="http://schemas.openxmlformats.org/officeDocument/2006/relationships/diagramColors" Target="../diagrams/colors60.xml"/><Relationship Id="rId4" Type="http://schemas.openxmlformats.org/officeDocument/2006/relationships/diagramQuickStyle" Target="../diagrams/quickStyle60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1.xml"/><Relationship Id="rId2" Type="http://schemas.openxmlformats.org/officeDocument/2006/relationships/diagramData" Target="../diagrams/data6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1.xml"/><Relationship Id="rId5" Type="http://schemas.openxmlformats.org/officeDocument/2006/relationships/diagramColors" Target="../diagrams/colors61.xml"/><Relationship Id="rId4" Type="http://schemas.openxmlformats.org/officeDocument/2006/relationships/diagramQuickStyle" Target="../diagrams/quickStyle6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2.xml"/><Relationship Id="rId2" Type="http://schemas.openxmlformats.org/officeDocument/2006/relationships/diagramData" Target="../diagrams/data6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2.xml"/><Relationship Id="rId5" Type="http://schemas.openxmlformats.org/officeDocument/2006/relationships/diagramColors" Target="../diagrams/colors62.xml"/><Relationship Id="rId4" Type="http://schemas.openxmlformats.org/officeDocument/2006/relationships/diagramQuickStyle" Target="../diagrams/quickStyle6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3.xml"/><Relationship Id="rId2" Type="http://schemas.openxmlformats.org/officeDocument/2006/relationships/diagramData" Target="../diagrams/data6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3.xml"/><Relationship Id="rId5" Type="http://schemas.openxmlformats.org/officeDocument/2006/relationships/diagramColors" Target="../diagrams/colors63.xml"/><Relationship Id="rId4" Type="http://schemas.openxmlformats.org/officeDocument/2006/relationships/diagramQuickStyle" Target="../diagrams/quickStyle63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4.xml"/><Relationship Id="rId2" Type="http://schemas.openxmlformats.org/officeDocument/2006/relationships/diagramData" Target="../diagrams/data6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4.xml"/><Relationship Id="rId5" Type="http://schemas.openxmlformats.org/officeDocument/2006/relationships/diagramColors" Target="../diagrams/colors64.xml"/><Relationship Id="rId4" Type="http://schemas.openxmlformats.org/officeDocument/2006/relationships/diagramQuickStyle" Target="../diagrams/quickStyle64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5.xml"/><Relationship Id="rId2" Type="http://schemas.openxmlformats.org/officeDocument/2006/relationships/diagramData" Target="../diagrams/data6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5.xml"/><Relationship Id="rId5" Type="http://schemas.openxmlformats.org/officeDocument/2006/relationships/diagramColors" Target="../diagrams/colors65.xml"/><Relationship Id="rId4" Type="http://schemas.openxmlformats.org/officeDocument/2006/relationships/diagramQuickStyle" Target="../diagrams/quickStyle65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6.xml"/><Relationship Id="rId2" Type="http://schemas.openxmlformats.org/officeDocument/2006/relationships/diagramData" Target="../diagrams/data6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6.xml"/><Relationship Id="rId5" Type="http://schemas.openxmlformats.org/officeDocument/2006/relationships/diagramColors" Target="../diagrams/colors66.xml"/><Relationship Id="rId4" Type="http://schemas.openxmlformats.org/officeDocument/2006/relationships/diagramQuickStyle" Target="../diagrams/quickStyle66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7.xml"/><Relationship Id="rId2" Type="http://schemas.openxmlformats.org/officeDocument/2006/relationships/diagramData" Target="../diagrams/data6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7.xml"/><Relationship Id="rId5" Type="http://schemas.openxmlformats.org/officeDocument/2006/relationships/diagramColors" Target="../diagrams/colors67.xml"/><Relationship Id="rId4" Type="http://schemas.openxmlformats.org/officeDocument/2006/relationships/diagramQuickStyle" Target="../diagrams/quickStyle6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8.xml"/><Relationship Id="rId2" Type="http://schemas.openxmlformats.org/officeDocument/2006/relationships/diagramData" Target="../diagrams/data6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8.xml"/><Relationship Id="rId5" Type="http://schemas.openxmlformats.org/officeDocument/2006/relationships/diagramColors" Target="../diagrams/colors68.xml"/><Relationship Id="rId4" Type="http://schemas.openxmlformats.org/officeDocument/2006/relationships/diagramQuickStyle" Target="../diagrams/quickStyle68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9.xml"/><Relationship Id="rId2" Type="http://schemas.openxmlformats.org/officeDocument/2006/relationships/diagramData" Target="../diagrams/data6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9.xml"/><Relationship Id="rId5" Type="http://schemas.openxmlformats.org/officeDocument/2006/relationships/diagramColors" Target="../diagrams/colors69.xml"/><Relationship Id="rId4" Type="http://schemas.openxmlformats.org/officeDocument/2006/relationships/diagramQuickStyle" Target="../diagrams/quickStyle6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0.xml"/><Relationship Id="rId2" Type="http://schemas.openxmlformats.org/officeDocument/2006/relationships/diagramData" Target="../diagrams/data7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0.xml"/><Relationship Id="rId5" Type="http://schemas.openxmlformats.org/officeDocument/2006/relationships/diagramColors" Target="../diagrams/colors70.xml"/><Relationship Id="rId4" Type="http://schemas.openxmlformats.org/officeDocument/2006/relationships/diagramQuickStyle" Target="../diagrams/quickStyle70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1.xml"/><Relationship Id="rId2" Type="http://schemas.openxmlformats.org/officeDocument/2006/relationships/diagramData" Target="../diagrams/data7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1.xml"/><Relationship Id="rId5" Type="http://schemas.openxmlformats.org/officeDocument/2006/relationships/diagramColors" Target="../diagrams/colors71.xml"/><Relationship Id="rId4" Type="http://schemas.openxmlformats.org/officeDocument/2006/relationships/diagramQuickStyle" Target="../diagrams/quickStyle7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2.xml"/><Relationship Id="rId2" Type="http://schemas.openxmlformats.org/officeDocument/2006/relationships/diagramData" Target="../diagrams/data7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2.xml"/><Relationship Id="rId5" Type="http://schemas.openxmlformats.org/officeDocument/2006/relationships/diagramColors" Target="../diagrams/colors72.xml"/><Relationship Id="rId4" Type="http://schemas.openxmlformats.org/officeDocument/2006/relationships/diagramQuickStyle" Target="../diagrams/quickStyle7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3.xml"/><Relationship Id="rId2" Type="http://schemas.openxmlformats.org/officeDocument/2006/relationships/diagramData" Target="../diagrams/data7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3.xml"/><Relationship Id="rId5" Type="http://schemas.openxmlformats.org/officeDocument/2006/relationships/diagramColors" Target="../diagrams/colors73.xml"/><Relationship Id="rId4" Type="http://schemas.openxmlformats.org/officeDocument/2006/relationships/diagramQuickStyle" Target="../diagrams/quickStyle73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4.xml"/><Relationship Id="rId2" Type="http://schemas.openxmlformats.org/officeDocument/2006/relationships/diagramData" Target="../diagrams/data7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4.xml"/><Relationship Id="rId5" Type="http://schemas.openxmlformats.org/officeDocument/2006/relationships/diagramColors" Target="../diagrams/colors74.xml"/><Relationship Id="rId4" Type="http://schemas.openxmlformats.org/officeDocument/2006/relationships/diagramQuickStyle" Target="../diagrams/quickStyle74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5.xml"/><Relationship Id="rId2" Type="http://schemas.openxmlformats.org/officeDocument/2006/relationships/diagramData" Target="../diagrams/data7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5.xml"/><Relationship Id="rId5" Type="http://schemas.openxmlformats.org/officeDocument/2006/relationships/diagramColors" Target="../diagrams/colors75.xml"/><Relationship Id="rId4" Type="http://schemas.openxmlformats.org/officeDocument/2006/relationships/diagramQuickStyle" Target="../diagrams/quickStyle75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6.xml"/><Relationship Id="rId2" Type="http://schemas.openxmlformats.org/officeDocument/2006/relationships/diagramData" Target="../diagrams/data7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6.xml"/><Relationship Id="rId5" Type="http://schemas.openxmlformats.org/officeDocument/2006/relationships/diagramColors" Target="../diagrams/colors76.xml"/><Relationship Id="rId4" Type="http://schemas.openxmlformats.org/officeDocument/2006/relationships/diagramQuickStyle" Target="../diagrams/quickStyle76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7.xml"/><Relationship Id="rId2" Type="http://schemas.openxmlformats.org/officeDocument/2006/relationships/diagramData" Target="../diagrams/data7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7.xml"/><Relationship Id="rId5" Type="http://schemas.openxmlformats.org/officeDocument/2006/relationships/diagramColors" Target="../diagrams/colors77.xml"/><Relationship Id="rId4" Type="http://schemas.openxmlformats.org/officeDocument/2006/relationships/diagramQuickStyle" Target="../diagrams/quickStyle7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8.xml"/><Relationship Id="rId2" Type="http://schemas.openxmlformats.org/officeDocument/2006/relationships/diagramData" Target="../diagrams/data7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8.xml"/><Relationship Id="rId5" Type="http://schemas.openxmlformats.org/officeDocument/2006/relationships/diagramColors" Target="../diagrams/colors78.xml"/><Relationship Id="rId4" Type="http://schemas.openxmlformats.org/officeDocument/2006/relationships/diagramQuickStyle" Target="../diagrams/quickStyle78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9.xml"/><Relationship Id="rId2" Type="http://schemas.openxmlformats.org/officeDocument/2006/relationships/diagramData" Target="../diagrams/data7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9.xml"/><Relationship Id="rId5" Type="http://schemas.openxmlformats.org/officeDocument/2006/relationships/diagramColors" Target="../diagrams/colors79.xml"/><Relationship Id="rId4" Type="http://schemas.openxmlformats.org/officeDocument/2006/relationships/diagramQuickStyle" Target="../diagrams/quickStyle7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5375681"/>
              </p:ext>
            </p:extLst>
          </p:nvPr>
        </p:nvGraphicFramePr>
        <p:xfrm>
          <a:off x="1524000" y="1905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Adams County</a:t>
            </a:r>
            <a:br>
              <a:rPr lang="en-US" dirty="0" smtClean="0"/>
            </a:br>
            <a:r>
              <a:rPr lang="en-US" sz="2400" dirty="0" smtClean="0"/>
              <a:t>Othello P.A.I.D. Coalition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4016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14721408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ESD 112</a:t>
            </a:r>
            <a:br>
              <a:rPr lang="en-US" dirty="0" smtClean="0"/>
            </a:br>
            <a:r>
              <a:rPr lang="en-US" sz="2200" dirty="0" smtClean="0"/>
              <a:t>Klickitat-Lyle Coalition</a:t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79708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77338360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Garfield County</a:t>
            </a:r>
            <a:br>
              <a:rPr lang="en-US" dirty="0" smtClean="0"/>
            </a:br>
            <a:r>
              <a:rPr lang="en-US" sz="2200" dirty="0" smtClean="0"/>
              <a:t>PACE Coalition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74517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140326461"/>
              </p:ext>
            </p:extLst>
          </p:nvPr>
        </p:nvGraphicFramePr>
        <p:xfrm>
          <a:off x="1524000" y="1905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Grant County</a:t>
            </a:r>
            <a:br>
              <a:rPr lang="en-US" dirty="0" smtClean="0"/>
            </a:br>
            <a:r>
              <a:rPr lang="en-US" sz="2400" dirty="0"/>
              <a:t>Moses Lake Health Youth Partnership </a:t>
            </a:r>
            <a:r>
              <a:rPr lang="en-US" sz="2400" dirty="0" smtClean="0"/>
              <a:t>365 Coalition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2650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38773405"/>
              </p:ext>
            </p:extLst>
          </p:nvPr>
        </p:nvGraphicFramePr>
        <p:xfrm>
          <a:off x="15240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Grays Harbor County</a:t>
            </a:r>
            <a:br>
              <a:rPr lang="en-US" dirty="0" smtClean="0"/>
            </a:br>
            <a:r>
              <a:rPr lang="en-US" sz="2200" dirty="0" smtClean="0"/>
              <a:t>My TOWN Coalition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63915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42673326"/>
              </p:ext>
            </p:extLst>
          </p:nvPr>
        </p:nvGraphicFramePr>
        <p:xfrm>
          <a:off x="2228850" y="2057400"/>
          <a:ext cx="493395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Island County</a:t>
            </a:r>
            <a:br>
              <a:rPr lang="en-US" dirty="0" smtClean="0"/>
            </a:br>
            <a:r>
              <a:rPr lang="en-US" sz="2200" dirty="0"/>
              <a:t>Oak Harbor Youth Commission  </a:t>
            </a:r>
          </a:p>
        </p:txBody>
      </p:sp>
    </p:spTree>
    <p:extLst>
      <p:ext uri="{BB962C8B-B14F-4D97-AF65-F5344CB8AC3E}">
        <p14:creationId xmlns:p14="http://schemas.microsoft.com/office/powerpoint/2010/main" val="1503020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07839277"/>
              </p:ext>
            </p:extLst>
          </p:nvPr>
        </p:nvGraphicFramePr>
        <p:xfrm>
          <a:off x="2228850" y="2057400"/>
          <a:ext cx="4572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Jefferson County</a:t>
            </a:r>
            <a:br>
              <a:rPr lang="en-US" dirty="0" smtClean="0"/>
            </a:br>
            <a:r>
              <a:rPr lang="en-US" sz="2200" dirty="0" err="1"/>
              <a:t>Chimacum</a:t>
            </a:r>
            <a:r>
              <a:rPr lang="en-US" sz="2200" dirty="0"/>
              <a:t> Prevention Coalition  </a:t>
            </a:r>
          </a:p>
        </p:txBody>
      </p:sp>
    </p:spTree>
    <p:extLst>
      <p:ext uri="{BB962C8B-B14F-4D97-AF65-F5344CB8AC3E}">
        <p14:creationId xmlns:p14="http://schemas.microsoft.com/office/powerpoint/2010/main" val="3083423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96758031"/>
              </p:ext>
            </p:extLst>
          </p:nvPr>
        </p:nvGraphicFramePr>
        <p:xfrm>
          <a:off x="228600" y="2667000"/>
          <a:ext cx="8686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92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King County</a:t>
            </a:r>
            <a:br>
              <a:rPr lang="en-US" dirty="0" smtClean="0"/>
            </a:br>
            <a:r>
              <a:rPr lang="en-US" sz="2200" dirty="0" smtClean="0"/>
              <a:t>Auburn Community Coalition</a:t>
            </a:r>
            <a:br>
              <a:rPr lang="en-US" sz="2200" dirty="0" smtClean="0"/>
            </a:br>
            <a:r>
              <a:rPr lang="en-US" sz="2200" dirty="0" err="1" smtClean="0"/>
              <a:t>Coalition</a:t>
            </a:r>
            <a:r>
              <a:rPr lang="en-US" sz="2200" dirty="0" smtClean="0"/>
              <a:t> for Drug-Free Youth (CDFY)</a:t>
            </a:r>
            <a:br>
              <a:rPr lang="en-US" sz="2200" dirty="0" smtClean="0"/>
            </a:br>
            <a:r>
              <a:rPr lang="en-US" sz="2200" dirty="0" smtClean="0"/>
              <a:t>Healthy Youth Central Area Network (HYCAN)</a:t>
            </a:r>
            <a:br>
              <a:rPr lang="en-US" sz="2200" dirty="0" smtClean="0"/>
            </a:br>
            <a:r>
              <a:rPr lang="en-US" sz="2200" dirty="0" smtClean="0"/>
              <a:t>Southwest Youth Alliance</a:t>
            </a:r>
            <a:br>
              <a:rPr lang="en-US" sz="2200" dirty="0" smtClean="0"/>
            </a:br>
            <a:r>
              <a:rPr lang="en-US" sz="2200" dirty="0" smtClean="0"/>
              <a:t>SE Seattle P.E.A.C.E. Coalition</a:t>
            </a:r>
            <a:br>
              <a:rPr lang="en-US" sz="2200" dirty="0" smtClean="0"/>
            </a:br>
            <a:r>
              <a:rPr lang="en-US" sz="2200" dirty="0" smtClean="0"/>
              <a:t>Vashon Alliance to Reduce Substance Abuse (VARSA)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39202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91156821"/>
              </p:ext>
            </p:extLst>
          </p:nvPr>
        </p:nvGraphicFramePr>
        <p:xfrm>
          <a:off x="1447800" y="2057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Kitsap County</a:t>
            </a:r>
            <a:br>
              <a:rPr lang="en-US" dirty="0" smtClean="0"/>
            </a:br>
            <a:r>
              <a:rPr lang="en-US" sz="2200" dirty="0" smtClean="0"/>
              <a:t>Bremerton Substance Abuse Coalition </a:t>
            </a:r>
            <a:br>
              <a:rPr lang="en-US" sz="2200" dirty="0" smtClean="0"/>
            </a:br>
            <a:r>
              <a:rPr lang="en-US" sz="2200" dirty="0" smtClean="0"/>
              <a:t>North Kitsap Substance Abuse Prevention Coalition 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28297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34897815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Kittitas Health and Safety Network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Cascade Coalition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95472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32262845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Lewis County</a:t>
            </a:r>
            <a:br>
              <a:rPr lang="en-US" dirty="0" smtClean="0"/>
            </a:br>
            <a:r>
              <a:rPr lang="en-US" sz="2200" dirty="0" smtClean="0"/>
              <a:t>Morton </a:t>
            </a:r>
            <a:r>
              <a:rPr lang="en-US" sz="2200" dirty="0"/>
              <a:t>Coalition for Alcohol and Substance Abuse </a:t>
            </a:r>
            <a:r>
              <a:rPr lang="en-US" sz="2200" dirty="0" smtClean="0"/>
              <a:t>Prevention (Morton UP!)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0517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12561426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Asotin County</a:t>
            </a:r>
            <a:br>
              <a:rPr lang="en-US" dirty="0" smtClean="0"/>
            </a:br>
            <a:r>
              <a:rPr lang="en-US" sz="2200" dirty="0" smtClean="0"/>
              <a:t>Clarkston E.P.I.C. Coalition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59498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45651339"/>
              </p:ext>
            </p:extLst>
          </p:nvPr>
        </p:nvGraphicFramePr>
        <p:xfrm>
          <a:off x="2228850" y="2057400"/>
          <a:ext cx="4572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Lincoln County</a:t>
            </a:r>
            <a:br>
              <a:rPr lang="en-US" dirty="0" smtClean="0"/>
            </a:br>
            <a:r>
              <a:rPr lang="en-US" sz="2200" dirty="0"/>
              <a:t>RECAP Coalition  </a:t>
            </a:r>
          </a:p>
        </p:txBody>
      </p:sp>
    </p:spTree>
    <p:extLst>
      <p:ext uri="{BB962C8B-B14F-4D97-AF65-F5344CB8AC3E}">
        <p14:creationId xmlns:p14="http://schemas.microsoft.com/office/powerpoint/2010/main" val="473798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20974722"/>
              </p:ext>
            </p:extLst>
          </p:nvPr>
        </p:nvGraphicFramePr>
        <p:xfrm>
          <a:off x="1447800" y="2057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Marysville School District</a:t>
            </a:r>
            <a:br>
              <a:rPr lang="en-US" dirty="0" smtClean="0"/>
            </a:br>
            <a:r>
              <a:rPr lang="en-US" sz="2200" dirty="0" smtClean="0"/>
              <a:t>Marysville Together Coalition 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88761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70039451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Mason County Public </a:t>
            </a:r>
            <a:br>
              <a:rPr lang="en-US" dirty="0" smtClean="0"/>
            </a:br>
            <a:r>
              <a:rPr lang="en-US" dirty="0" smtClean="0"/>
              <a:t>Health &amp; Human Services</a:t>
            </a:r>
            <a:br>
              <a:rPr lang="en-US" dirty="0" smtClean="0"/>
            </a:br>
            <a:r>
              <a:rPr lang="en-US" sz="2200" dirty="0" smtClean="0"/>
              <a:t>Shelton Drug Prevention Coalition</a:t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23189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19210894"/>
              </p:ext>
            </p:extLst>
          </p:nvPr>
        </p:nvGraphicFramePr>
        <p:xfrm>
          <a:off x="1066800" y="1066800"/>
          <a:ext cx="72390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274638"/>
            <a:ext cx="6172200" cy="792162"/>
          </a:xfrm>
        </p:spPr>
        <p:txBody>
          <a:bodyPr>
            <a:noAutofit/>
          </a:bodyPr>
          <a:lstStyle/>
          <a:p>
            <a:r>
              <a:rPr lang="en-US" sz="4000" dirty="0"/>
              <a:t>Monroe School District</a:t>
            </a:r>
            <a:br>
              <a:rPr lang="en-US" sz="4000" dirty="0"/>
            </a:br>
            <a:r>
              <a:rPr lang="en-US" sz="2000" dirty="0"/>
              <a:t>Monroe Community Coalition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77618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68694273"/>
              </p:ext>
            </p:extLst>
          </p:nvPr>
        </p:nvGraphicFramePr>
        <p:xfrm>
          <a:off x="15240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Mt. Adams School District</a:t>
            </a:r>
            <a:br>
              <a:rPr lang="en-US" dirty="0" smtClean="0"/>
            </a:br>
            <a:r>
              <a:rPr lang="en-US" sz="2200" dirty="0" smtClean="0"/>
              <a:t>White Swan Arts &amp; Recreation Community Coalition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934901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73223227"/>
              </p:ext>
            </p:extLst>
          </p:nvPr>
        </p:nvGraphicFramePr>
        <p:xfrm>
          <a:off x="2228850" y="2057400"/>
          <a:ext cx="4572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North Counties Family Resources</a:t>
            </a:r>
            <a:br>
              <a:rPr lang="en-US" dirty="0" smtClean="0"/>
            </a:br>
            <a:r>
              <a:rPr lang="en-US" sz="2200" dirty="0" err="1"/>
              <a:t>Darrington</a:t>
            </a:r>
            <a:r>
              <a:rPr lang="en-US" sz="2200" dirty="0"/>
              <a:t> Prevention Intervention Community Coalition Coalition  </a:t>
            </a:r>
          </a:p>
        </p:txBody>
      </p:sp>
    </p:spTree>
    <p:extLst>
      <p:ext uri="{BB962C8B-B14F-4D97-AF65-F5344CB8AC3E}">
        <p14:creationId xmlns:p14="http://schemas.microsoft.com/office/powerpoint/2010/main" val="17575430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75252355"/>
              </p:ext>
            </p:extLst>
          </p:nvPr>
        </p:nvGraphicFramePr>
        <p:xfrm>
          <a:off x="1524000" y="2184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Okanogan County Community Coalition </a:t>
            </a:r>
            <a:br>
              <a:rPr lang="en-US" dirty="0" smtClean="0"/>
            </a:br>
            <a:r>
              <a:rPr lang="en-US" sz="2000" dirty="0"/>
              <a:t>Okanogan County Community Coalition </a:t>
            </a:r>
            <a:br>
              <a:rPr lang="en-US" sz="2000" dirty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26884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55488008"/>
              </p:ext>
            </p:extLst>
          </p:nvPr>
        </p:nvGraphicFramePr>
        <p:xfrm>
          <a:off x="15240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Pacific County</a:t>
            </a:r>
            <a:br>
              <a:rPr lang="en-US" dirty="0" smtClean="0"/>
            </a:br>
            <a:r>
              <a:rPr lang="en-US" sz="2200" dirty="0" err="1" smtClean="0"/>
              <a:t>WellSpring</a:t>
            </a:r>
            <a:r>
              <a:rPr lang="en-US" sz="2200" dirty="0" smtClean="0"/>
              <a:t> Community Network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460170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30976963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Pend </a:t>
            </a:r>
            <a:r>
              <a:rPr lang="en-US" dirty="0" err="1" smtClean="0"/>
              <a:t>Orielle</a:t>
            </a:r>
            <a:r>
              <a:rPr lang="en-US" dirty="0" smtClean="0"/>
              <a:t> County Counseling Services</a:t>
            </a:r>
            <a:br>
              <a:rPr lang="en-US" dirty="0" smtClean="0"/>
            </a:br>
            <a:r>
              <a:rPr lang="en-US" sz="2200" dirty="0" smtClean="0"/>
              <a:t>Panther Country Coalition</a:t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76514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08050918"/>
              </p:ext>
            </p:extLst>
          </p:nvPr>
        </p:nvGraphicFramePr>
        <p:xfrm>
          <a:off x="228600" y="1828800"/>
          <a:ext cx="86868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Pierce County Community Connections</a:t>
            </a:r>
            <a:br>
              <a:rPr lang="en-US" dirty="0" smtClean="0"/>
            </a:br>
            <a:r>
              <a:rPr lang="en-US" sz="2000" dirty="0" smtClean="0"/>
              <a:t>Tacoma Healthy Youth Coalition</a:t>
            </a:r>
            <a:br>
              <a:rPr lang="en-US" sz="2000" dirty="0" smtClean="0"/>
            </a:br>
            <a:r>
              <a:rPr lang="en-US" sz="2000" dirty="0" smtClean="0"/>
              <a:t>Clover Park</a:t>
            </a:r>
            <a:br>
              <a:rPr lang="en-US" sz="2000" dirty="0" smtClean="0"/>
            </a:br>
            <a:r>
              <a:rPr lang="en-US" sz="2000" dirty="0" smtClean="0"/>
              <a:t>Franklin-Pierce</a:t>
            </a:r>
            <a:br>
              <a:rPr lang="en-US" sz="2000" dirty="0" smtClean="0"/>
            </a:br>
            <a:r>
              <a:rPr lang="en-US" sz="2000" dirty="0" smtClean="0"/>
              <a:t>Bethel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56664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34819630"/>
              </p:ext>
            </p:extLst>
          </p:nvPr>
        </p:nvGraphicFramePr>
        <p:xfrm>
          <a:off x="1447800" y="1676400"/>
          <a:ext cx="61722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Benton County</a:t>
            </a:r>
            <a:br>
              <a:rPr lang="en-US" dirty="0" smtClean="0"/>
            </a:br>
            <a:r>
              <a:rPr lang="en-US" sz="2200" dirty="0" smtClean="0"/>
              <a:t>Pasco Discovery Coalition</a:t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00729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3033744"/>
              </p:ext>
            </p:extLst>
          </p:nvPr>
        </p:nvGraphicFramePr>
        <p:xfrm>
          <a:off x="1447800" y="19050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Quillayute</a:t>
            </a:r>
            <a:r>
              <a:rPr lang="en-US" dirty="0" smtClean="0"/>
              <a:t> Valley School District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513872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32804209"/>
              </p:ext>
            </p:extLst>
          </p:nvPr>
        </p:nvGraphicFramePr>
        <p:xfrm>
          <a:off x="2228850" y="2057400"/>
          <a:ext cx="4572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Rural Resources Community Action</a:t>
            </a:r>
            <a:br>
              <a:rPr lang="en-US" dirty="0" smtClean="0"/>
            </a:br>
            <a:r>
              <a:rPr lang="en-US" sz="2200" dirty="0"/>
              <a:t>Republic Coalition</a:t>
            </a:r>
            <a:br>
              <a:rPr lang="en-US" sz="2200" dirty="0"/>
            </a:br>
            <a:r>
              <a:rPr lang="en-US" sz="2200" dirty="0"/>
              <a:t>S.T.O.P. Coalition  </a:t>
            </a:r>
          </a:p>
        </p:txBody>
      </p:sp>
    </p:spTree>
    <p:extLst>
      <p:ext uri="{BB962C8B-B14F-4D97-AF65-F5344CB8AC3E}">
        <p14:creationId xmlns:p14="http://schemas.microsoft.com/office/powerpoint/2010/main" val="11294945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01500402"/>
              </p:ext>
            </p:extLst>
          </p:nvPr>
        </p:nvGraphicFramePr>
        <p:xfrm>
          <a:off x="15240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San Juan County</a:t>
            </a:r>
            <a:br>
              <a:rPr lang="en-US" dirty="0" smtClean="0"/>
            </a:br>
            <a:r>
              <a:rPr lang="en-US" sz="2200" dirty="0" smtClean="0"/>
              <a:t>San Juan Island Prevention Coalition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752686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12641070"/>
              </p:ext>
            </p:extLst>
          </p:nvPr>
        </p:nvGraphicFramePr>
        <p:xfrm>
          <a:off x="2228850" y="2057400"/>
          <a:ext cx="4572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Skagit County</a:t>
            </a:r>
            <a:br>
              <a:rPr lang="en-US" dirty="0" smtClean="0"/>
            </a:br>
            <a:r>
              <a:rPr lang="en-US" sz="2200" dirty="0"/>
              <a:t>Concrete Coalition  </a:t>
            </a:r>
          </a:p>
        </p:txBody>
      </p:sp>
    </p:spTree>
    <p:extLst>
      <p:ext uri="{BB962C8B-B14F-4D97-AF65-F5344CB8AC3E}">
        <p14:creationId xmlns:p14="http://schemas.microsoft.com/office/powerpoint/2010/main" val="22831397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091063208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Skamania County Sheriff Office</a:t>
            </a:r>
            <a:br>
              <a:rPr lang="en-US" dirty="0" smtClean="0"/>
            </a:br>
            <a:r>
              <a:rPr lang="en-US" sz="2200" dirty="0" smtClean="0"/>
              <a:t>One Prevention Alliance Coalition</a:t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198815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4264043"/>
              </p:ext>
            </p:extLst>
          </p:nvPr>
        </p:nvGraphicFramePr>
        <p:xfrm>
          <a:off x="228600" y="1066800"/>
          <a:ext cx="8382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Spokane County</a:t>
            </a:r>
            <a:br>
              <a:rPr lang="en-US" sz="4000" dirty="0" smtClean="0"/>
            </a:br>
            <a:r>
              <a:rPr lang="en-US" sz="2000" dirty="0" smtClean="0"/>
              <a:t>East Valley Community Coalition</a:t>
            </a:r>
            <a:br>
              <a:rPr lang="en-US" sz="2000" dirty="0" smtClean="0"/>
            </a:br>
            <a:r>
              <a:rPr lang="en-US" sz="2000" dirty="0" smtClean="0"/>
              <a:t>West Central Community Coalition</a:t>
            </a:r>
            <a:endParaRPr lang="en-US" sz="2000" dirty="0"/>
          </a:p>
        </p:txBody>
      </p:sp>
      <p:cxnSp>
        <p:nvCxnSpPr>
          <p:cNvPr id="25" name="Elbow Connector 24"/>
          <p:cNvCxnSpPr/>
          <p:nvPr/>
        </p:nvCxnSpPr>
        <p:spPr>
          <a:xfrm rot="5400000" flipH="1" flipV="1">
            <a:off x="5638800" y="5562600"/>
            <a:ext cx="457200" cy="457200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rot="5400000" flipH="1" flipV="1">
            <a:off x="7124700" y="5714644"/>
            <a:ext cx="685800" cy="457200"/>
          </a:xfrm>
          <a:prstGeom prst="bentConnector3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16200000" flipV="1">
            <a:off x="2209800" y="5562600"/>
            <a:ext cx="457200" cy="457200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/>
          <p:nvPr/>
        </p:nvCxnSpPr>
        <p:spPr>
          <a:xfrm rot="16200000" flipV="1">
            <a:off x="649124" y="5716069"/>
            <a:ext cx="682951" cy="457200"/>
          </a:xfrm>
          <a:prstGeom prst="bentConnector3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667000" y="6019800"/>
            <a:ext cx="2971800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219200" y="6286144"/>
            <a:ext cx="6019800" cy="1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24300" y="6324600"/>
            <a:ext cx="609600" cy="323165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i="1" dirty="0" smtClean="0"/>
              <a:t>Same</a:t>
            </a:r>
            <a:endParaRPr lang="en-US" sz="1500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3924300" y="5655254"/>
            <a:ext cx="609600" cy="323165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i="1" dirty="0" smtClean="0"/>
              <a:t>Same</a:t>
            </a:r>
            <a:endParaRPr lang="en-US" sz="1500" i="1" dirty="0"/>
          </a:p>
        </p:txBody>
      </p:sp>
    </p:spTree>
    <p:extLst>
      <p:ext uri="{BB962C8B-B14F-4D97-AF65-F5344CB8AC3E}">
        <p14:creationId xmlns:p14="http://schemas.microsoft.com/office/powerpoint/2010/main" val="3936238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31011490"/>
              </p:ext>
            </p:extLst>
          </p:nvPr>
        </p:nvGraphicFramePr>
        <p:xfrm>
          <a:off x="15240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Sunnyside School District</a:t>
            </a:r>
            <a:br>
              <a:rPr lang="en-US" dirty="0" smtClean="0"/>
            </a:br>
            <a:r>
              <a:rPr lang="en-US" sz="2200" dirty="0" smtClean="0"/>
              <a:t>Sunnyside United-</a:t>
            </a:r>
            <a:r>
              <a:rPr lang="en-US" sz="2200" dirty="0" err="1" smtClean="0"/>
              <a:t>Unidos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056309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92368617"/>
              </p:ext>
            </p:extLst>
          </p:nvPr>
        </p:nvGraphicFramePr>
        <p:xfrm>
          <a:off x="2228850" y="2057400"/>
          <a:ext cx="4572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Tekoa</a:t>
            </a:r>
            <a:r>
              <a:rPr lang="en-US" dirty="0" smtClean="0"/>
              <a:t> School District</a:t>
            </a:r>
            <a:br>
              <a:rPr lang="en-US" dirty="0" smtClean="0"/>
            </a:br>
            <a:r>
              <a:rPr lang="en-US" sz="2200" dirty="0"/>
              <a:t>Healthy </a:t>
            </a:r>
            <a:r>
              <a:rPr lang="en-US" sz="2200" dirty="0" err="1"/>
              <a:t>Tekoa</a:t>
            </a:r>
            <a:r>
              <a:rPr lang="en-US" sz="2200" dirty="0"/>
              <a:t> Coalition  </a:t>
            </a:r>
          </a:p>
        </p:txBody>
      </p:sp>
    </p:spTree>
    <p:extLst>
      <p:ext uri="{BB962C8B-B14F-4D97-AF65-F5344CB8AC3E}">
        <p14:creationId xmlns:p14="http://schemas.microsoft.com/office/powerpoint/2010/main" val="42359357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89001734"/>
              </p:ext>
            </p:extLst>
          </p:nvPr>
        </p:nvGraphicFramePr>
        <p:xfrm>
          <a:off x="1524000" y="1905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TOGETHER for Drug-Free Youth</a:t>
            </a:r>
            <a:br>
              <a:rPr lang="en-US" dirty="0" smtClean="0"/>
            </a:br>
            <a:r>
              <a:rPr lang="en-US" sz="2200" dirty="0" smtClean="0"/>
              <a:t>Waterville Drug-Free Coalition </a:t>
            </a:r>
            <a:br>
              <a:rPr lang="en-US" sz="2200" dirty="0" smtClean="0"/>
            </a:br>
            <a:r>
              <a:rPr lang="en-US" sz="2200" dirty="0" smtClean="0"/>
              <a:t>Wenatchee Coalition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322982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52294233"/>
              </p:ext>
            </p:extLst>
          </p:nvPr>
        </p:nvGraphicFramePr>
        <p:xfrm>
          <a:off x="228600" y="1600200"/>
          <a:ext cx="8382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TOGETHER of Thurston County</a:t>
            </a:r>
            <a:br>
              <a:rPr lang="en-US" sz="4000" dirty="0" smtClean="0"/>
            </a:br>
            <a:r>
              <a:rPr lang="en-US" sz="2000" dirty="0" smtClean="0"/>
              <a:t>Rainier Community Cares</a:t>
            </a:r>
            <a:br>
              <a:rPr lang="en-US" sz="2000" dirty="0" smtClean="0"/>
            </a:br>
            <a:r>
              <a:rPr lang="en-US" sz="2000" dirty="0" smtClean="0"/>
              <a:t>Tenino-</a:t>
            </a:r>
            <a:r>
              <a:rPr lang="en-US" sz="2000" dirty="0" err="1" smtClean="0"/>
              <a:t>Bucoda</a:t>
            </a:r>
            <a:r>
              <a:rPr lang="en-US" sz="2000" dirty="0" smtClean="0"/>
              <a:t> Healthy Action Team (B-THAT)</a:t>
            </a:r>
            <a:endParaRPr lang="en-US" sz="2000" dirty="0"/>
          </a:p>
        </p:txBody>
      </p:sp>
      <p:cxnSp>
        <p:nvCxnSpPr>
          <p:cNvPr id="6" name="Elbow Connector 5"/>
          <p:cNvCxnSpPr/>
          <p:nvPr/>
        </p:nvCxnSpPr>
        <p:spPr>
          <a:xfrm rot="16200000" flipV="1">
            <a:off x="2471647" y="5591307"/>
            <a:ext cx="457200" cy="457200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rot="5400000" flipH="1" flipV="1">
            <a:off x="5913228" y="5591306"/>
            <a:ext cx="457200" cy="457200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6200000" flipV="1">
            <a:off x="749047" y="5957241"/>
            <a:ext cx="682951" cy="457200"/>
          </a:xfrm>
          <a:prstGeom prst="bentConnector3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 rot="5400000" flipH="1" flipV="1">
            <a:off x="4050593" y="5612694"/>
            <a:ext cx="933186" cy="871627"/>
          </a:xfrm>
          <a:prstGeom prst="bentConnector3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2933700" y="5936843"/>
            <a:ext cx="2971800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26793" y="5718518"/>
            <a:ext cx="609600" cy="323165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i="1" dirty="0" smtClean="0"/>
              <a:t>Same</a:t>
            </a:r>
            <a:endParaRPr lang="en-US" sz="1500" i="1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334938" y="6521880"/>
            <a:ext cx="2743200" cy="107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63538" y="6142784"/>
            <a:ext cx="609600" cy="323165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i="1" dirty="0" smtClean="0"/>
              <a:t>Same</a:t>
            </a:r>
            <a:endParaRPr lang="en-US" sz="1500" i="1" dirty="0"/>
          </a:p>
        </p:txBody>
      </p:sp>
      <p:cxnSp>
        <p:nvCxnSpPr>
          <p:cNvPr id="16" name="Elbow Connector 15"/>
          <p:cNvCxnSpPr/>
          <p:nvPr/>
        </p:nvCxnSpPr>
        <p:spPr>
          <a:xfrm rot="5400000" flipH="1" flipV="1">
            <a:off x="7363922" y="5755601"/>
            <a:ext cx="414661" cy="35970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4756434" y="5819906"/>
            <a:ext cx="2634966" cy="322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15"/>
          <p:cNvCxnSpPr/>
          <p:nvPr/>
        </p:nvCxnSpPr>
        <p:spPr>
          <a:xfrm rot="16200000" flipV="1">
            <a:off x="4212385" y="5275858"/>
            <a:ext cx="609600" cy="47849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76820" y="5981201"/>
            <a:ext cx="609600" cy="32316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500" i="1" dirty="0" smtClean="0"/>
              <a:t>Same</a:t>
            </a:r>
            <a:endParaRPr lang="en-US" sz="1500" i="1" dirty="0"/>
          </a:p>
        </p:txBody>
      </p:sp>
    </p:spTree>
    <p:extLst>
      <p:ext uri="{BB962C8B-B14F-4D97-AF65-F5344CB8AC3E}">
        <p14:creationId xmlns:p14="http://schemas.microsoft.com/office/powerpoint/2010/main" val="86126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93416942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City of Prosser</a:t>
            </a:r>
            <a:br>
              <a:rPr lang="en-US" dirty="0" smtClean="0"/>
            </a:br>
            <a:r>
              <a:rPr lang="en-US" sz="2200" dirty="0" smtClean="0"/>
              <a:t>CIA Coalition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92773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06397811"/>
              </p:ext>
            </p:extLst>
          </p:nvPr>
        </p:nvGraphicFramePr>
        <p:xfrm>
          <a:off x="15240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Wahkiakum County</a:t>
            </a:r>
            <a:br>
              <a:rPr lang="en-US" dirty="0" smtClean="0"/>
            </a:br>
            <a:r>
              <a:rPr lang="en-US" sz="2200" dirty="0" smtClean="0"/>
              <a:t>Wahkiakum Community Network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811949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55483289"/>
              </p:ext>
            </p:extLst>
          </p:nvPr>
        </p:nvGraphicFramePr>
        <p:xfrm>
          <a:off x="1447800" y="2057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Wahluke</a:t>
            </a:r>
            <a:r>
              <a:rPr lang="en-US" dirty="0" smtClean="0"/>
              <a:t> School District</a:t>
            </a:r>
            <a:br>
              <a:rPr lang="en-US" dirty="0" smtClean="0"/>
            </a:br>
            <a:r>
              <a:rPr lang="en-US" dirty="0" smtClean="0"/>
              <a:t>WE SPEAC</a:t>
            </a:r>
            <a:r>
              <a:rPr lang="en-US" sz="2200" dirty="0" smtClean="0"/>
              <a:t> 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259296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72803313"/>
              </p:ext>
            </p:extLst>
          </p:nvPr>
        </p:nvGraphicFramePr>
        <p:xfrm>
          <a:off x="1447800" y="1676400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Walla Walla County</a:t>
            </a:r>
            <a:br>
              <a:rPr lang="en-US" dirty="0" smtClean="0"/>
            </a:br>
            <a:r>
              <a:rPr lang="en-US" sz="2200" dirty="0" smtClean="0"/>
              <a:t>Walla Walla Community Coalition</a:t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836694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55730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Wapato School District</a:t>
            </a:r>
            <a:br>
              <a:rPr lang="en-US" dirty="0" smtClean="0"/>
            </a:br>
            <a:r>
              <a:rPr lang="en-US" sz="2200" dirty="0"/>
              <a:t>Safe Yakima Valley Drug Free Action </a:t>
            </a:r>
            <a:r>
              <a:rPr lang="en-US" sz="2200" dirty="0" smtClean="0"/>
              <a:t>Team</a:t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646903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10421130"/>
              </p:ext>
            </p:extLst>
          </p:nvPr>
        </p:nvGraphicFramePr>
        <p:xfrm>
          <a:off x="990600" y="2057400"/>
          <a:ext cx="7239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Whatcom County</a:t>
            </a:r>
            <a:br>
              <a:rPr lang="en-US" dirty="0" smtClean="0"/>
            </a:br>
            <a:r>
              <a:rPr lang="en-US" sz="2200" dirty="0" smtClean="0"/>
              <a:t>Ferndale Community Coalition </a:t>
            </a:r>
            <a:br>
              <a:rPr lang="en-US" sz="2200" dirty="0" smtClean="0"/>
            </a:br>
            <a:r>
              <a:rPr lang="en-US" sz="2200" dirty="0" err="1" smtClean="0"/>
              <a:t>Shuksan</a:t>
            </a:r>
            <a:r>
              <a:rPr lang="en-US" sz="2200" dirty="0" smtClean="0"/>
              <a:t> Community Network  </a:t>
            </a:r>
            <a:endParaRPr lang="en-US" sz="2200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3124200" y="6400799"/>
            <a:ext cx="1447800" cy="1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lbow Connector 4"/>
          <p:cNvCxnSpPr/>
          <p:nvPr/>
        </p:nvCxnSpPr>
        <p:spPr>
          <a:xfrm rot="16200000" flipV="1">
            <a:off x="2667000" y="5943599"/>
            <a:ext cx="457200" cy="457200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/>
          <p:nvPr/>
        </p:nvCxnSpPr>
        <p:spPr>
          <a:xfrm rot="5400000" flipH="1" flipV="1">
            <a:off x="4572000" y="5943600"/>
            <a:ext cx="457200" cy="457200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81400" y="6010617"/>
            <a:ext cx="609600" cy="323165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i="1" dirty="0" smtClean="0"/>
              <a:t>Same</a:t>
            </a:r>
            <a:endParaRPr lang="en-US" sz="1500" i="1" dirty="0"/>
          </a:p>
        </p:txBody>
      </p:sp>
    </p:spTree>
    <p:extLst>
      <p:ext uri="{BB962C8B-B14F-4D97-AF65-F5344CB8AC3E}">
        <p14:creationId xmlns:p14="http://schemas.microsoft.com/office/powerpoint/2010/main" val="16373927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Confederated Tribes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 smtClean="0"/>
              <a:t>Chehalis </a:t>
            </a:r>
            <a:r>
              <a:rPr lang="en-US" dirty="0"/>
              <a:t>Reservation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8687414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48345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80563651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Confederated Tribes of the Colville Reservation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038395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Cowlitz Indian Tribe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01955991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16002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Hoh Tribe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92551271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69212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Jamestown S’Klallam Tribe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0060592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052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86270439"/>
              </p:ext>
            </p:extLst>
          </p:nvPr>
        </p:nvGraphicFramePr>
        <p:xfrm>
          <a:off x="228600" y="1676400"/>
          <a:ext cx="8382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Clark County</a:t>
            </a:r>
            <a:br>
              <a:rPr lang="en-US" sz="4000" dirty="0" smtClean="0"/>
            </a:br>
            <a:r>
              <a:rPr lang="en-US" sz="2000" dirty="0" smtClean="0"/>
              <a:t>UNITE! Washougal</a:t>
            </a:r>
            <a:br>
              <a:rPr lang="en-US" sz="2000" dirty="0" smtClean="0"/>
            </a:br>
            <a:r>
              <a:rPr lang="en-US" sz="2000" dirty="0" smtClean="0"/>
              <a:t>West Vancouver for Youth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6264854"/>
            <a:ext cx="609600" cy="323165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i="1" dirty="0" smtClean="0"/>
              <a:t>Same</a:t>
            </a:r>
            <a:endParaRPr lang="en-US" sz="1500" i="1" dirty="0"/>
          </a:p>
        </p:txBody>
      </p:sp>
      <p:cxnSp>
        <p:nvCxnSpPr>
          <p:cNvPr id="6" name="Elbow Connector 5"/>
          <p:cNvCxnSpPr/>
          <p:nvPr/>
        </p:nvCxnSpPr>
        <p:spPr>
          <a:xfrm rot="16200000" flipV="1">
            <a:off x="3467100" y="6248400"/>
            <a:ext cx="457200" cy="457200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/>
          <p:nvPr/>
        </p:nvCxnSpPr>
        <p:spPr>
          <a:xfrm rot="5400000" flipH="1" flipV="1">
            <a:off x="4953000" y="6248401"/>
            <a:ext cx="457200" cy="457200"/>
          </a:xfrm>
          <a:prstGeom prst="bentConnector3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924300" y="6705601"/>
            <a:ext cx="1028700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7378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095884667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Kalispel</a:t>
            </a:r>
            <a:r>
              <a:rPr lang="en-US" dirty="0" smtClean="0"/>
              <a:t> Tribe of Indians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293155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Elwha </a:t>
            </a:r>
            <a:r>
              <a:rPr lang="en-US" dirty="0" err="1" smtClean="0"/>
              <a:t>Klallam</a:t>
            </a:r>
            <a:r>
              <a:rPr lang="en-US" dirty="0" smtClean="0"/>
              <a:t> Tribe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62269877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66558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65573942"/>
              </p:ext>
            </p:extLst>
          </p:nvPr>
        </p:nvGraphicFramePr>
        <p:xfrm>
          <a:off x="1447800" y="1143000"/>
          <a:ext cx="61722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Lummi Nation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430310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91241963"/>
              </p:ext>
            </p:extLst>
          </p:nvPr>
        </p:nvGraphicFramePr>
        <p:xfrm>
          <a:off x="1447800" y="1143000"/>
          <a:ext cx="60960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Makah Tribe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465471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60492492"/>
              </p:ext>
            </p:extLst>
          </p:nvPr>
        </p:nvGraphicFramePr>
        <p:xfrm>
          <a:off x="1447800" y="13716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Muckleshoot Indian Tribe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4256273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64310143"/>
              </p:ext>
            </p:extLst>
          </p:nvPr>
        </p:nvGraphicFramePr>
        <p:xfrm>
          <a:off x="1447800" y="1143000"/>
          <a:ext cx="60960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Nisqually Indian Tribe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60838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2491174"/>
              </p:ext>
            </p:extLst>
          </p:nvPr>
        </p:nvGraphicFramePr>
        <p:xfrm>
          <a:off x="1447800" y="1143000"/>
          <a:ext cx="60960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Nooksack Indian Tribe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1097780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87558893"/>
              </p:ext>
            </p:extLst>
          </p:nvPr>
        </p:nvGraphicFramePr>
        <p:xfrm>
          <a:off x="1447800" y="1143000"/>
          <a:ext cx="60960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Port </a:t>
            </a:r>
            <a:r>
              <a:rPr lang="en-US" dirty="0"/>
              <a:t>Gamble </a:t>
            </a:r>
            <a:r>
              <a:rPr lang="en-US" dirty="0" err="1" smtClean="0"/>
              <a:t>S'klallam</a:t>
            </a:r>
            <a:r>
              <a:rPr lang="en-US" dirty="0" smtClean="0"/>
              <a:t> Tribe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916046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32086031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Puyallup Tribe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462930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13306998"/>
              </p:ext>
            </p:extLst>
          </p:nvPr>
        </p:nvGraphicFramePr>
        <p:xfrm>
          <a:off x="1447800" y="1143000"/>
          <a:ext cx="60960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Quileute Nation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22088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120473123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Columbia County </a:t>
            </a:r>
            <a:br>
              <a:rPr lang="en-US" dirty="0" smtClean="0"/>
            </a:br>
            <a:r>
              <a:rPr lang="en-US" sz="2200" dirty="0" smtClean="0"/>
              <a:t>Coalition </a:t>
            </a:r>
            <a:r>
              <a:rPr lang="en-US" sz="2200" dirty="0"/>
              <a:t>for </a:t>
            </a:r>
            <a:r>
              <a:rPr lang="en-US" sz="2200" dirty="0" smtClean="0"/>
              <a:t>Youth and Families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5229339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34319607"/>
              </p:ext>
            </p:extLst>
          </p:nvPr>
        </p:nvGraphicFramePr>
        <p:xfrm>
          <a:off x="1447800" y="1143000"/>
          <a:ext cx="60960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Quinault Indian Nation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498493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555404907"/>
              </p:ext>
            </p:extLst>
          </p:nvPr>
        </p:nvGraphicFramePr>
        <p:xfrm>
          <a:off x="1447800" y="1143000"/>
          <a:ext cx="60960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Samish Indian Nation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8370110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41317803"/>
              </p:ext>
            </p:extLst>
          </p:nvPr>
        </p:nvGraphicFramePr>
        <p:xfrm>
          <a:off x="1447800" y="1143000"/>
          <a:ext cx="60960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Sauk-Suiattle Indian Tribe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53190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Shoalwater</a:t>
            </a:r>
            <a:r>
              <a:rPr lang="en-US" dirty="0" smtClean="0"/>
              <a:t> Bay Tribe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48919162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97671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Skokomish Indian Tribe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35864093"/>
              </p:ext>
            </p:extLst>
          </p:nvPr>
        </p:nvGraphicFramePr>
        <p:xfrm>
          <a:off x="1447800" y="1371600"/>
          <a:ext cx="67818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353511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Snoqualmie Tribe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39684272"/>
              </p:ext>
            </p:extLst>
          </p:nvPr>
        </p:nvGraphicFramePr>
        <p:xfrm>
          <a:off x="1447800" y="1371600"/>
          <a:ext cx="60960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389263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15995183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Spokane Tribe of Indians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07298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85317041"/>
              </p:ext>
            </p:extLst>
          </p:nvPr>
        </p:nvGraphicFramePr>
        <p:xfrm>
          <a:off x="1447800" y="1143000"/>
          <a:ext cx="60960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Squaxin Island Tribe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5508147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54458022"/>
              </p:ext>
            </p:extLst>
          </p:nvPr>
        </p:nvGraphicFramePr>
        <p:xfrm>
          <a:off x="1447800" y="1143000"/>
          <a:ext cx="60960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Stillaguamish Tribe of Indians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5955326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0377247"/>
              </p:ext>
            </p:extLst>
          </p:nvPr>
        </p:nvGraphicFramePr>
        <p:xfrm>
          <a:off x="1447800" y="1143000"/>
          <a:ext cx="60960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Suquamish Tribe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70197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546711774"/>
              </p:ext>
            </p:extLst>
          </p:nvPr>
        </p:nvGraphicFramePr>
        <p:xfrm>
          <a:off x="1524000" y="1905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Cowlitz County</a:t>
            </a:r>
            <a:br>
              <a:rPr lang="en-US" dirty="0" smtClean="0"/>
            </a:br>
            <a:r>
              <a:rPr lang="en-US" sz="2200" dirty="0" smtClean="0"/>
              <a:t>Castle Rock CARE Coalition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5421315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11175538"/>
              </p:ext>
            </p:extLst>
          </p:nvPr>
        </p:nvGraphicFramePr>
        <p:xfrm>
          <a:off x="1447800" y="1143000"/>
          <a:ext cx="60960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Swinomish Indian Tribe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728544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47156231"/>
              </p:ext>
            </p:extLst>
          </p:nvPr>
        </p:nvGraphicFramePr>
        <p:xfrm>
          <a:off x="1447800" y="1143000"/>
          <a:ext cx="60960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Tulalip Tribes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0583921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700076"/>
              </p:ext>
            </p:extLst>
          </p:nvPr>
        </p:nvGraphicFramePr>
        <p:xfrm>
          <a:off x="1447800" y="1143000"/>
          <a:ext cx="6096000" cy="497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Upper Skagit Indian Tribe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8850666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9858933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Yakama Nation</a:t>
            </a:r>
            <a:br>
              <a:rPr lang="en-US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3888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76152907"/>
              </p:ext>
            </p:extLst>
          </p:nvPr>
        </p:nvGraphicFramePr>
        <p:xfrm>
          <a:off x="1447800" y="1600200"/>
          <a:ext cx="61722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Children's Discovery Foundation/Funhouse Commons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6758552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82136213"/>
              </p:ext>
            </p:extLst>
          </p:nvPr>
        </p:nvGraphicFramePr>
        <p:xfrm>
          <a:off x="1447800" y="1600200"/>
          <a:ext cx="61722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Partners with Families &amp; Children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675855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37716564"/>
              </p:ext>
            </p:extLst>
          </p:nvPr>
        </p:nvGraphicFramePr>
        <p:xfrm>
          <a:off x="1447800" y="1600200"/>
          <a:ext cx="61722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United General District 304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6758552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588223800"/>
              </p:ext>
            </p:extLst>
          </p:nvPr>
        </p:nvGraphicFramePr>
        <p:xfrm>
          <a:off x="1447800" y="1600200"/>
          <a:ext cx="61722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Washington State Boys &amp;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Girls </a:t>
            </a:r>
            <a:r>
              <a:rPr lang="en-US" dirty="0"/>
              <a:t>Clubs Association 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6758552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56370743"/>
              </p:ext>
            </p:extLst>
          </p:nvPr>
        </p:nvGraphicFramePr>
        <p:xfrm>
          <a:off x="1447800" y="1600200"/>
          <a:ext cx="61722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Connect Battle Ground (BG)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8834338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9568632"/>
              </p:ext>
            </p:extLst>
          </p:nvPr>
        </p:nvGraphicFramePr>
        <p:xfrm>
          <a:off x="1447800" y="1600200"/>
          <a:ext cx="61722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Washington Asian/Pacific Islander Families Against Substance Abuse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88343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33916845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Crescent School District</a:t>
            </a:r>
            <a:br>
              <a:rPr lang="en-US" dirty="0" smtClean="0"/>
            </a:br>
            <a:r>
              <a:rPr lang="en-US" sz="2200" dirty="0" smtClean="0"/>
              <a:t>Crescent United Coalition </a:t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40212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92870029"/>
              </p:ext>
            </p:extLst>
          </p:nvPr>
        </p:nvGraphicFramePr>
        <p:xfrm>
          <a:off x="1447800" y="1676400"/>
          <a:ext cx="6096000" cy="444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ESD 105</a:t>
            </a:r>
            <a:br>
              <a:rPr lang="en-US" dirty="0" smtClean="0"/>
            </a:br>
            <a:r>
              <a:rPr lang="en-US" sz="2200" dirty="0"/>
              <a:t>Safe Yakima Valley Drug Free Action </a:t>
            </a:r>
            <a:r>
              <a:rPr lang="en-US" sz="2200" dirty="0" smtClean="0"/>
              <a:t>Team</a:t>
            </a:r>
            <a:br>
              <a:rPr lang="en-US" sz="2200" dirty="0" smtClean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94434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3761</TotalTime>
  <Words>1576</Words>
  <Application>Microsoft Office PowerPoint</Application>
  <PresentationFormat>On-screen Show (4:3)</PresentationFormat>
  <Paragraphs>412</Paragraphs>
  <Slides>79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2" baseType="lpstr">
      <vt:lpstr>Arial</vt:lpstr>
      <vt:lpstr>Calibri</vt:lpstr>
      <vt:lpstr>Office Theme</vt:lpstr>
      <vt:lpstr>Adams County Othello P.A.I.D. Coalition</vt:lpstr>
      <vt:lpstr>Asotin County Clarkston E.P.I.C. Coalition  </vt:lpstr>
      <vt:lpstr>Benton County Pasco Discovery Coalition </vt:lpstr>
      <vt:lpstr>City of Prosser CIA Coalition</vt:lpstr>
      <vt:lpstr>Clark County UNITE! Washougal West Vancouver for Youth</vt:lpstr>
      <vt:lpstr>Columbia County  Coalition for Youth and Families</vt:lpstr>
      <vt:lpstr>Cowlitz County Castle Rock CARE Coalition</vt:lpstr>
      <vt:lpstr>Crescent School District Crescent United Coalition  </vt:lpstr>
      <vt:lpstr>ESD 105 Safe Yakima Valley Drug Free Action Team </vt:lpstr>
      <vt:lpstr>ESD 112 Klickitat-Lyle Coalition </vt:lpstr>
      <vt:lpstr>Garfield County PACE Coalition</vt:lpstr>
      <vt:lpstr>Grant County Moses Lake Health Youth Partnership 365 Coalition</vt:lpstr>
      <vt:lpstr>Grays Harbor County My TOWN Coalition </vt:lpstr>
      <vt:lpstr>Island County Oak Harbor Youth Commission  </vt:lpstr>
      <vt:lpstr>Jefferson County Chimacum Prevention Coalition  </vt:lpstr>
      <vt:lpstr>King County Auburn Community Coalition Coalition for Drug-Free Youth (CDFY) Healthy Youth Central Area Network (HYCAN) Southwest Youth Alliance SE Seattle P.E.A.C.E. Coalition Vashon Alliance to Reduce Substance Abuse (VARSA)</vt:lpstr>
      <vt:lpstr>Kitsap County Bremerton Substance Abuse Coalition  North Kitsap Substance Abuse Prevention Coalition  </vt:lpstr>
      <vt:lpstr>Kittitas Health and Safety Network  Cascade Coalition</vt:lpstr>
      <vt:lpstr>Lewis County Morton Coalition for Alcohol and Substance Abuse Prevention (Morton UP!)  </vt:lpstr>
      <vt:lpstr>Lincoln County RECAP Coalition  </vt:lpstr>
      <vt:lpstr>Marysville School District Marysville Together Coalition  </vt:lpstr>
      <vt:lpstr>Mason County Public  Health &amp; Human Services Shelton Drug Prevention Coalition </vt:lpstr>
      <vt:lpstr>Monroe School District Monroe Community Coalition </vt:lpstr>
      <vt:lpstr>Mt. Adams School District White Swan Arts &amp; Recreation Community Coalition</vt:lpstr>
      <vt:lpstr>North Counties Family Resources Darrington Prevention Intervention Community Coalition Coalition  </vt:lpstr>
      <vt:lpstr>Okanogan County Community Coalition  Okanogan County Community Coalition  </vt:lpstr>
      <vt:lpstr>Pacific County WellSpring Community Network</vt:lpstr>
      <vt:lpstr>Pend Orielle County Counseling Services Panther Country Coalition </vt:lpstr>
      <vt:lpstr>Pierce County Community Connections Tacoma Healthy Youth Coalition Clover Park Franklin-Pierce Bethel</vt:lpstr>
      <vt:lpstr>Quillayute Valley School District</vt:lpstr>
      <vt:lpstr>Rural Resources Community Action Republic Coalition S.T.O.P. Coalition  </vt:lpstr>
      <vt:lpstr>San Juan County San Juan Island Prevention Coalition</vt:lpstr>
      <vt:lpstr>Skagit County Concrete Coalition  </vt:lpstr>
      <vt:lpstr>Skamania County Sheriff Office One Prevention Alliance Coalition </vt:lpstr>
      <vt:lpstr>Spokane County East Valley Community Coalition West Central Community Coalition</vt:lpstr>
      <vt:lpstr>Sunnyside School District Sunnyside United-Unidos</vt:lpstr>
      <vt:lpstr>Tekoa School District Healthy Tekoa Coalition  </vt:lpstr>
      <vt:lpstr>TOGETHER for Drug-Free Youth Waterville Drug-Free Coalition  Wenatchee Coalition</vt:lpstr>
      <vt:lpstr>TOGETHER of Thurston County Rainier Community Cares Tenino-Bucoda Healthy Action Team (B-THAT)</vt:lpstr>
      <vt:lpstr>Wahkiakum County Wahkiakum Community Network</vt:lpstr>
      <vt:lpstr>Wahluke School District WE SPEAC  </vt:lpstr>
      <vt:lpstr>Walla Walla County Walla Walla Community Coalition </vt:lpstr>
      <vt:lpstr>Wapato School District Safe Yakima Valley Drug Free Action Team </vt:lpstr>
      <vt:lpstr>Whatcom County Ferndale Community Coalition  Shuksan Community Network  </vt:lpstr>
      <vt:lpstr>The Confederated Tribes  of the Chehalis Reservation</vt:lpstr>
      <vt:lpstr>The Confederated Tribes of the Colville Reservation  </vt:lpstr>
      <vt:lpstr>Cowlitz Indian Tribe</vt:lpstr>
      <vt:lpstr>Hoh Tribe</vt:lpstr>
      <vt:lpstr>Jamestown S’Klallam Tribe</vt:lpstr>
      <vt:lpstr>Kalispel Tribe of Indians  </vt:lpstr>
      <vt:lpstr>Lower Elwha Klallam Tribe</vt:lpstr>
      <vt:lpstr>Lummi Nation </vt:lpstr>
      <vt:lpstr>Makah Tribe  </vt:lpstr>
      <vt:lpstr>Muckleshoot Indian Tribe  </vt:lpstr>
      <vt:lpstr>Nisqually Indian Tribe  </vt:lpstr>
      <vt:lpstr>Nooksack Indian Tribe  </vt:lpstr>
      <vt:lpstr>Port Gamble S'klallam Tribe  </vt:lpstr>
      <vt:lpstr>Puyallup Tribe </vt:lpstr>
      <vt:lpstr>Quileute Nation </vt:lpstr>
      <vt:lpstr>Quinault Indian Nation  </vt:lpstr>
      <vt:lpstr>Samish Indian Nation  </vt:lpstr>
      <vt:lpstr>Sauk-Suiattle Indian Tribe  </vt:lpstr>
      <vt:lpstr>Shoalwater Bay Tribe</vt:lpstr>
      <vt:lpstr>Skokomish Indian Tribe</vt:lpstr>
      <vt:lpstr>Snoqualmie Tribe</vt:lpstr>
      <vt:lpstr>Spokane Tribe of Indians  </vt:lpstr>
      <vt:lpstr>Squaxin Island Tribe  </vt:lpstr>
      <vt:lpstr>Stillaguamish Tribe of Indians  </vt:lpstr>
      <vt:lpstr>Suquamish Tribe  </vt:lpstr>
      <vt:lpstr>Swinomish Indian Tribe  </vt:lpstr>
      <vt:lpstr>Tulalip Tribes  </vt:lpstr>
      <vt:lpstr>Upper Skagit Indian Tribe  </vt:lpstr>
      <vt:lpstr>Yakama Nation  </vt:lpstr>
      <vt:lpstr>Children's Discovery Foundation/Funhouse Commons </vt:lpstr>
      <vt:lpstr>Partners with Families &amp; Children </vt:lpstr>
      <vt:lpstr>United General District 304 </vt:lpstr>
      <vt:lpstr>Washington State Boys &amp;  Girls Clubs Association  </vt:lpstr>
      <vt:lpstr>Connect Battle Ground (BG) </vt:lpstr>
      <vt:lpstr>Washington Asian/Pacific Islander Families Against Substance Abuse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(Lizzy) M. Miller (DSHS/BHA/CD)</dc:creator>
  <cp:lastModifiedBy>Greenfest, Seth W (DSHS/BHA/CD)</cp:lastModifiedBy>
  <cp:revision>124</cp:revision>
  <cp:lastPrinted>2016-11-03T16:40:25Z</cp:lastPrinted>
  <dcterms:created xsi:type="dcterms:W3CDTF">2016-10-20T17:29:40Z</dcterms:created>
  <dcterms:modified xsi:type="dcterms:W3CDTF">2017-06-12T17:57:51Z</dcterms:modified>
</cp:coreProperties>
</file>