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288" y="-8468"/>
            <a:ext cx="12226405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1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1" y="4050835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4470400"/>
            <a:ext cx="846361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68099" y="3632200"/>
            <a:ext cx="72264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470400"/>
            <a:ext cx="846362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0211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1931988"/>
            <a:ext cx="846362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10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687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131" y="609600"/>
            <a:ext cx="845528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9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04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1"/>
            <a:ext cx="130508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799" y="609601"/>
            <a:ext cx="6926701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7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6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2700869"/>
            <a:ext cx="846362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5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1" y="2160589"/>
            <a:ext cx="411747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939" y="2160590"/>
            <a:ext cx="411748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9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799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5520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5520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3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609600"/>
            <a:ext cx="8463619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5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7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1498604"/>
            <a:ext cx="3720243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1" y="514926"/>
            <a:ext cx="4514716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2777069"/>
            <a:ext cx="3720243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6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4800600"/>
            <a:ext cx="846361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799" y="609600"/>
            <a:ext cx="846361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5367338"/>
            <a:ext cx="8463619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6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1289" y="-8468"/>
            <a:ext cx="12226407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590"/>
            <a:ext cx="846361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1" y="6041364"/>
            <a:ext cx="912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A208B-BEFC-4ECD-9F9F-1F15C24AFCC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799" y="6041364"/>
            <a:ext cx="6163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2" y="6041364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D27AE0-5B36-4728-974A-628AD9EC3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112180" y="4571195"/>
            <a:ext cx="9144000" cy="16557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August 21, </a:t>
            </a:r>
            <a:r>
              <a:rPr lang="en-US" sz="4400" dirty="0"/>
              <a:t>2020</a:t>
            </a:r>
          </a:p>
          <a:p>
            <a:r>
              <a:rPr lang="en-US" sz="2400" dirty="0"/>
              <a:t>Monthly coalition meeting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488" y="472793"/>
            <a:ext cx="6020253" cy="409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4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235251" y="20256"/>
            <a:ext cx="6347713" cy="1320800"/>
          </a:xfrm>
        </p:spPr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232613" y="527126"/>
            <a:ext cx="0" cy="58629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550" y="257175"/>
            <a:ext cx="41529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7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675" y="309729"/>
            <a:ext cx="7283670" cy="182354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</a:rPr>
              <a:t>Best adventure so far this summer?</a:t>
            </a: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n-US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2675" y="2133274"/>
            <a:ext cx="7625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9DD9">
                    <a:lumMod val="75000"/>
                  </a:srgbClr>
                </a:solidFill>
                <a:latin typeface="Trebuchet MS" panose="020B0603020202020204"/>
              </a:rPr>
              <a:t>Tell us about the fun adventures you’ve been having…even if they are just from the comfort of your own home!</a:t>
            </a:r>
            <a:endParaRPr lang="en-US" sz="2400" dirty="0">
              <a:solidFill>
                <a:srgbClr val="009DD9">
                  <a:lumMod val="75000"/>
                </a:srgbClr>
              </a:solidFill>
              <a:latin typeface="Trebuchet MS" panose="020B0603020202020204"/>
            </a:endParaRPr>
          </a:p>
        </p:txBody>
      </p:sp>
      <p:pic>
        <p:nvPicPr>
          <p:cNvPr id="1026" name="Picture 2" descr="An ADVENTURE ALPACA MY BAGS | Alpaca Meme on ME.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957" y="3333603"/>
            <a:ext cx="47625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6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PowerPoint Presentation</vt:lpstr>
      <vt:lpstr>Today’s agenda</vt:lpstr>
      <vt:lpstr>Best adventure so far this summer?  </vt:lpstr>
    </vt:vector>
  </TitlesOfParts>
  <Company>WA State Health Care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Kates, Kasey M (HCA)</dc:creator>
  <cp:lastModifiedBy>Kates, Kasey M (HCA)</cp:lastModifiedBy>
  <cp:revision>1</cp:revision>
  <dcterms:created xsi:type="dcterms:W3CDTF">2020-08-20T20:15:28Z</dcterms:created>
  <dcterms:modified xsi:type="dcterms:W3CDTF">2020-08-20T20:21:59Z</dcterms:modified>
</cp:coreProperties>
</file>