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1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2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0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8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2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5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0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5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9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6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AEB9-8BA2-684E-9D79-D522868EE78E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AAFE6-A1C2-384B-B96E-4B4F607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3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ll-bottle-md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58" y="41945"/>
            <a:ext cx="5183401" cy="67184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1779" y="1665743"/>
            <a:ext cx="3822808" cy="490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</a:p>
          <a:p>
            <a:r>
              <a:rPr lang="en-US" sz="2000" b="1" dirty="0" smtClean="0"/>
              <a:t>SAFELY DISPOSE MEDICATIONS</a:t>
            </a:r>
            <a:r>
              <a:rPr lang="en-US" sz="2000" b="1" dirty="0"/>
              <a:t> </a:t>
            </a:r>
            <a:r>
              <a:rPr lang="en-US" sz="2000" b="1" dirty="0" smtClean="0"/>
              <a:t>at:</a:t>
            </a:r>
            <a:r>
              <a:rPr lang="en-US" sz="2400" b="1" dirty="0" smtClean="0"/>
              <a:t> </a:t>
            </a:r>
          </a:p>
          <a:p>
            <a:pPr algn="ctr"/>
            <a:r>
              <a:rPr lang="en-US" sz="2800" b="1" dirty="0" smtClean="0"/>
              <a:t>	Omak Police Dept.</a:t>
            </a:r>
          </a:p>
          <a:p>
            <a:pPr algn="ctr"/>
            <a:r>
              <a:rPr lang="en-US" sz="1050" b="1" dirty="0"/>
              <a:t>8</a:t>
            </a:r>
            <a:r>
              <a:rPr lang="en-US" sz="1050" b="1" dirty="0" smtClean="0"/>
              <a:t> N. Ash St Omak, WA 98841</a:t>
            </a:r>
          </a:p>
          <a:p>
            <a:pPr algn="ctr"/>
            <a:r>
              <a:rPr lang="en-US" sz="2000" b="1" dirty="0" smtClean="0"/>
              <a:t>24 </a:t>
            </a:r>
            <a:r>
              <a:rPr lang="en-US" sz="2000" b="1" dirty="0"/>
              <a:t>h</a:t>
            </a:r>
            <a:r>
              <a:rPr lang="en-US" sz="2000" b="1" dirty="0" smtClean="0"/>
              <a:t>ours-a-</a:t>
            </a:r>
            <a:r>
              <a:rPr lang="en-US" sz="2000" b="1" dirty="0"/>
              <a:t>d</a:t>
            </a:r>
            <a:r>
              <a:rPr lang="en-US" sz="2000" b="1" dirty="0" smtClean="0"/>
              <a:t>ay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b="1" dirty="0" smtClean="0"/>
              <a:t>	</a:t>
            </a:r>
            <a:r>
              <a:rPr lang="en-US" sz="2800" b="1" dirty="0" smtClean="0"/>
              <a:t>Oroville Police Dept.</a:t>
            </a:r>
          </a:p>
          <a:p>
            <a:pPr algn="ctr"/>
            <a:r>
              <a:rPr lang="en-US" sz="1100" b="1" dirty="0" smtClean="0"/>
              <a:t>1306 Ironwood Oroville, WA  98844</a:t>
            </a:r>
          </a:p>
          <a:p>
            <a:pPr algn="ctr"/>
            <a:r>
              <a:rPr lang="en-US" sz="2000" b="1" dirty="0" smtClean="0"/>
              <a:t>*M-F  9a.m. – 4p.m.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b="1" dirty="0" smtClean="0"/>
              <a:t>		</a:t>
            </a:r>
            <a:r>
              <a:rPr lang="en-US" sz="2800" b="1" dirty="0" smtClean="0"/>
              <a:t> Twisp Police Dept.</a:t>
            </a:r>
          </a:p>
          <a:p>
            <a:pPr algn="ctr"/>
            <a:r>
              <a:rPr lang="en-US" sz="1100" b="1" dirty="0" smtClean="0"/>
              <a:t>118 S. Glover Twisp, WA  98856</a:t>
            </a:r>
          </a:p>
          <a:p>
            <a:pPr algn="ctr"/>
            <a:r>
              <a:rPr lang="en-US" sz="2000" b="1" dirty="0" smtClean="0"/>
              <a:t>24 </a:t>
            </a:r>
            <a:r>
              <a:rPr lang="en-US" sz="2000" b="1" dirty="0"/>
              <a:t>h</a:t>
            </a:r>
            <a:r>
              <a:rPr lang="en-US" sz="2000" b="1" dirty="0" smtClean="0"/>
              <a:t>ours-a-day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35796" y="375312"/>
            <a:ext cx="3937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RX DRUG DISPOSAL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90667" y="6178280"/>
            <a:ext cx="27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www.okcommunity.org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5864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Okanogan County Community Coalition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Okland</dc:creator>
  <cp:lastModifiedBy>Stacey Okland</cp:lastModifiedBy>
  <cp:revision>1</cp:revision>
  <dcterms:created xsi:type="dcterms:W3CDTF">2016-10-03T21:37:12Z</dcterms:created>
  <dcterms:modified xsi:type="dcterms:W3CDTF">2016-10-03T21:38:02Z</dcterms:modified>
</cp:coreProperties>
</file>