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73" r:id="rId4"/>
    <p:sldId id="259" r:id="rId5"/>
    <p:sldId id="260" r:id="rId6"/>
    <p:sldId id="274" r:id="rId7"/>
    <p:sldId id="261" r:id="rId8"/>
    <p:sldId id="333" r:id="rId9"/>
    <p:sldId id="305" r:id="rId10"/>
    <p:sldId id="306" r:id="rId11"/>
    <p:sldId id="307" r:id="rId12"/>
    <p:sldId id="304" r:id="rId13"/>
    <p:sldId id="332" r:id="rId14"/>
    <p:sldId id="311" r:id="rId15"/>
    <p:sldId id="327" r:id="rId16"/>
    <p:sldId id="275" r:id="rId17"/>
    <p:sldId id="263" r:id="rId18"/>
    <p:sldId id="309" r:id="rId19"/>
    <p:sldId id="326" r:id="rId20"/>
    <p:sldId id="264" r:id="rId21"/>
    <p:sldId id="334" r:id="rId22"/>
    <p:sldId id="266" r:id="rId23"/>
    <p:sldId id="268" r:id="rId24"/>
    <p:sldId id="313" r:id="rId25"/>
    <p:sldId id="328" r:id="rId26"/>
    <p:sldId id="276" r:id="rId27"/>
    <p:sldId id="269" r:id="rId28"/>
    <p:sldId id="335" r:id="rId29"/>
    <p:sldId id="270" r:id="rId30"/>
    <p:sldId id="271" r:id="rId31"/>
    <p:sldId id="329" r:id="rId32"/>
    <p:sldId id="277" r:id="rId33"/>
    <p:sldId id="280" r:id="rId34"/>
    <p:sldId id="282" r:id="rId35"/>
    <p:sldId id="283" r:id="rId36"/>
    <p:sldId id="284" r:id="rId37"/>
    <p:sldId id="285" r:id="rId38"/>
    <p:sldId id="330" r:id="rId39"/>
    <p:sldId id="278" r:id="rId40"/>
    <p:sldId id="294" r:id="rId41"/>
    <p:sldId id="293" r:id="rId42"/>
    <p:sldId id="289" r:id="rId43"/>
    <p:sldId id="290" r:id="rId44"/>
    <p:sldId id="291" r:id="rId45"/>
    <p:sldId id="295" r:id="rId46"/>
    <p:sldId id="296" r:id="rId47"/>
    <p:sldId id="318" r:id="rId48"/>
    <p:sldId id="319" r:id="rId49"/>
    <p:sldId id="320" r:id="rId50"/>
    <p:sldId id="321" r:id="rId51"/>
    <p:sldId id="331" r:id="rId52"/>
    <p:sldId id="301" r:id="rId53"/>
    <p:sldId id="302" r:id="rId54"/>
    <p:sldId id="303" r:id="rId55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er, Linda  (DSHS/DBHR)" initials="BL(" lastIdx="2" clrIdx="0"/>
  <p:cmAuthor id="1" name="susan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D9FFD9"/>
    <a:srgbClr val="DDFFDD"/>
    <a:srgbClr val="008000"/>
    <a:srgbClr val="00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38" autoAdjust="0"/>
    <p:restoredTop sz="96800" autoAdjust="0"/>
  </p:normalViewPr>
  <p:slideViewPr>
    <p:cSldViewPr>
      <p:cViewPr>
        <p:scale>
          <a:sx n="97" d="100"/>
          <a:sy n="97" d="100"/>
        </p:scale>
        <p:origin x="-114" y="-31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528588560050682"/>
          <c:y val="6.1855670103092786E-2"/>
          <c:w val="0.81622273508914833"/>
          <c:h val="0.680919311632437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errBars>
            <c:errBarType val="both"/>
            <c:errValType val="cust"/>
            <c:noEndCap val="1"/>
            <c:plus>
              <c:numRef>
                <c:f>Sheet1!$I$1:$I$2</c:f>
                <c:numCache>
                  <c:formatCode>General</c:formatCode>
                  <c:ptCount val="2"/>
                  <c:pt idx="0">
                    <c:v>0.01</c:v>
                  </c:pt>
                  <c:pt idx="1">
                    <c:v>0.02</c:v>
                  </c:pt>
                </c:numCache>
              </c:numRef>
            </c:plus>
            <c:minus>
              <c:numRef>
                <c:f>Sheet1!$I$1:$I$2</c:f>
                <c:numCache>
                  <c:formatCode>General</c:formatCode>
                  <c:ptCount val="2"/>
                  <c:pt idx="0">
                    <c:v>0.01</c:v>
                  </c:pt>
                  <c:pt idx="1">
                    <c:v>0.02</c:v>
                  </c:pt>
                </c:numCache>
              </c:numRef>
            </c:minus>
            <c:spPr>
              <a:ln w="50800"/>
            </c:spPr>
          </c:errBars>
          <c:cat>
            <c:strRef>
              <c:f>Sheet1!$A$2:$A$3</c:f>
              <c:strCache>
                <c:ptCount val="2"/>
                <c:pt idx="0">
                  <c:v>Statewide</c:v>
                </c:pt>
                <c:pt idx="1">
                  <c:v>Your Students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0.22</c:v>
                </c:pt>
                <c:pt idx="1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253824"/>
        <c:axId val="122731264"/>
      </c:barChart>
      <c:catAx>
        <c:axId val="10625382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22731264"/>
        <c:crosses val="autoZero"/>
        <c:auto val="1"/>
        <c:lblAlgn val="ctr"/>
        <c:lblOffset val="100"/>
        <c:noMultiLvlLbl val="0"/>
      </c:catAx>
      <c:valAx>
        <c:axId val="122731264"/>
        <c:scaling>
          <c:orientation val="minMax"/>
          <c:max val="0.30000000000000004"/>
          <c:min val="0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6253824"/>
        <c:crosses val="autoZero"/>
        <c:crossBetween val="between"/>
        <c:majorUnit val="0.1"/>
        <c:minorUnit val="2.0000000000000004E-2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B97746B-4117-4982-B3C3-12B583BB78CA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B76BB98-F079-4279-ACCD-3132CA636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43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0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12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69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5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1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472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27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22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204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17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17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30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6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48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102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037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35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05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0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752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15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43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09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68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617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05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26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95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21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6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7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101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51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578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0417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65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557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731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03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715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68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88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420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847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382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4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63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85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6BB98-F079-4279-ACCD-3132CA636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65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9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4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8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3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6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6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4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36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7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1243F64-7008-40E7-8F8A-B0C10C2AF0C8}" type="datetimeFigureOut">
              <a:rPr lang="en-US" smtClean="0"/>
              <a:t>3/8/2013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388F-85F5-43C5-A581-65382A681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4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32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d/Reliability_and_validity.s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cwu.edu/~rakels/resources.html" TargetMode="External"/><Relationship Id="rId7" Type="http://schemas.openxmlformats.org/officeDocument/2006/relationships/hyperlink" Target="http://www.google.com/url?sa=i&amp;rct=j&amp;q=wa+liquor+control+board+logo&amp;source=images&amp;cd=&amp;docid=EOqXSnzwz3c1JM&amp;tbnid=yCQljYsWiZDuLM:&amp;ved=0CAUQjRw&amp;url=http://en.wikipedia.org/wiki/File:Washington_State_Liquor_Control_Board_Logo.png&amp;ei=VbItUcWdL4qaiAKj24E4&amp;bvm=bv.42965579,d.cGE&amp;psig=AFQjCNEKO8DsLOwl2zrkKfhXCMsrCuiQLQ&amp;ust=1362035646309155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pscbw.com/Pages/ResourcesforTraining.aspx" TargetMode="External"/><Relationship Id="rId5" Type="http://schemas.openxmlformats.org/officeDocument/2006/relationships/hyperlink" Target="http://healthyschools.ospi.k12.wa.us/waschool/csh/partners.htm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://www.commerce.wa.gov/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HYS 101. 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696200" cy="1752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What your HYS results say </a:t>
            </a:r>
          </a:p>
          <a:p>
            <a:pPr>
              <a:spcBef>
                <a:spcPts val="0"/>
              </a:spcBef>
            </a:pPr>
            <a:r>
              <a:rPr lang="en-US" sz="4400" dirty="0" smtClean="0">
                <a:solidFill>
                  <a:schemeClr val="bg1"/>
                </a:solidFill>
              </a:rPr>
              <a:t>and how to talk about them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20961" y="5981700"/>
            <a:ext cx="3151239" cy="8763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i="1" dirty="0" smtClean="0">
                <a:solidFill>
                  <a:schemeClr val="bg1"/>
                </a:solidFill>
              </a:rPr>
              <a:t>March 6</a:t>
            </a:r>
            <a:r>
              <a:rPr lang="en-US" i="1" baseline="30000" dirty="0" smtClean="0">
                <a:solidFill>
                  <a:schemeClr val="bg1"/>
                </a:solidFill>
              </a:rPr>
              <a:t>th</a:t>
            </a:r>
            <a:r>
              <a:rPr lang="en-US" i="1" dirty="0" smtClean="0">
                <a:solidFill>
                  <a:schemeClr val="bg1"/>
                </a:solidFill>
              </a:rPr>
              <a:t>, 2013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80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30480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Survey form for 6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graders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499" y="228600"/>
            <a:ext cx="496496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5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3200400" cy="1828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Optional questions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(tear-off)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494607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1400" y="152400"/>
            <a:ext cx="304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0" y="152400"/>
            <a:ext cx="0" cy="640080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133600"/>
            <a:ext cx="1066800" cy="0"/>
          </a:xfrm>
          <a:prstGeom prst="straightConnector1">
            <a:avLst/>
          </a:prstGeom>
          <a:ln w="508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85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>
            <a:spLocks noChangeAspect="1"/>
          </p:cNvSpPr>
          <p:nvPr/>
        </p:nvSpPr>
        <p:spPr>
          <a:xfrm>
            <a:off x="3886200" y="1676400"/>
            <a:ext cx="4389120" cy="4389120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Survey content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838200" y="1600200"/>
            <a:ext cx="4495800" cy="4495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3810000" y="1623134"/>
            <a:ext cx="4495800" cy="4495800"/>
          </a:xfrm>
          <a:prstGeom prst="ellipse">
            <a:avLst/>
          </a:prstGeom>
          <a:noFill/>
          <a:ln w="762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71600" y="2433191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Form A</a:t>
            </a:r>
          </a:p>
          <a:p>
            <a:pPr algn="ctr"/>
            <a:r>
              <a:rPr lang="en-US" sz="2800" b="1" dirty="0" smtClean="0"/>
              <a:t>½ students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57600" y="2971800"/>
            <a:ext cx="1828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Core</a:t>
            </a:r>
          </a:p>
          <a:p>
            <a:pPr algn="ctr"/>
            <a:r>
              <a:rPr lang="en-US" sz="2800" b="1" dirty="0" smtClean="0"/>
              <a:t>All students</a:t>
            </a:r>
            <a:endParaRPr lang="en-US" sz="3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368031" y="2454645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Form B</a:t>
            </a:r>
          </a:p>
          <a:p>
            <a:pPr algn="ctr"/>
            <a:r>
              <a:rPr lang="en-US" sz="2800" b="1" dirty="0" smtClean="0"/>
              <a:t>½ students</a:t>
            </a:r>
            <a:endParaRPr lang="en-US" sz="2800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2819400" y="2019300"/>
            <a:ext cx="3657600" cy="3657600"/>
            <a:chOff x="2819400" y="2019300"/>
            <a:chExt cx="3657600" cy="3657600"/>
          </a:xfrm>
        </p:grpSpPr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2819400" y="2019300"/>
              <a:ext cx="3657600" cy="36576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19500" y="3332425"/>
              <a:ext cx="2438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Form C</a:t>
              </a:r>
            </a:p>
            <a:p>
              <a:pPr algn="ctr"/>
              <a:r>
                <a:rPr lang="en-US" sz="2800" b="1" dirty="0" smtClean="0"/>
                <a:t>All 6</a:t>
              </a:r>
              <a:r>
                <a:rPr lang="en-US" sz="2800" b="1" baseline="30000" dirty="0" smtClean="0"/>
                <a:t>th</a:t>
              </a:r>
              <a:r>
                <a:rPr lang="en-US" sz="2800" b="1" dirty="0" smtClean="0"/>
                <a:t> graders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371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Are youth telling </a:t>
            </a:r>
            <a:r>
              <a:rPr lang="en-US" dirty="0">
                <a:solidFill>
                  <a:schemeClr val="bg1"/>
                </a:solidFill>
              </a:rPr>
              <a:t>the truth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solidFill>
                  <a:schemeClr val="bg1"/>
                </a:solidFill>
              </a:rPr>
              <a:t>Can we trust our HYS results?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429000" y="1143000"/>
            <a:ext cx="5715000" cy="5748754"/>
            <a:chOff x="3429000" y="1143000"/>
            <a:chExt cx="5715000" cy="5748754"/>
          </a:xfrm>
        </p:grpSpPr>
        <p:grpSp>
          <p:nvGrpSpPr>
            <p:cNvPr id="14" name="Group 13"/>
            <p:cNvGrpSpPr/>
            <p:nvPr/>
          </p:nvGrpSpPr>
          <p:grpSpPr>
            <a:xfrm>
              <a:off x="3429000" y="1143000"/>
              <a:ext cx="5562600" cy="5486400"/>
              <a:chOff x="3429000" y="1143000"/>
              <a:chExt cx="5562600" cy="54864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429000" y="1143000"/>
                <a:ext cx="5562600" cy="5486400"/>
                <a:chOff x="3429000" y="1143000"/>
                <a:chExt cx="5562600" cy="548640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429000" y="1143000"/>
                  <a:ext cx="5562600" cy="5486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7" name="Picture 3" descr="File:Reliability and validity.svg">
                  <a:hlinkClick r:id="rId3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4023" y="1143000"/>
                  <a:ext cx="4876800" cy="522514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" name="Group 12"/>
              <p:cNvGrpSpPr/>
              <p:nvPr/>
            </p:nvGrpSpPr>
            <p:grpSpPr>
              <a:xfrm>
                <a:off x="6400800" y="1153664"/>
                <a:ext cx="990600" cy="1991863"/>
                <a:chOff x="6400800" y="1153664"/>
                <a:chExt cx="990600" cy="1991863"/>
              </a:xfrm>
            </p:grpSpPr>
            <p:sp>
              <p:nvSpPr>
                <p:cNvPr id="5" name="Oval 4"/>
                <p:cNvSpPr/>
                <p:nvPr/>
              </p:nvSpPr>
              <p:spPr>
                <a:xfrm>
                  <a:off x="6527764" y="1447800"/>
                  <a:ext cx="254035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6798375" y="2993127"/>
                  <a:ext cx="263464" cy="1524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6527765" y="2840726"/>
                  <a:ext cx="330235" cy="2834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Isosceles Triangle 11"/>
                <p:cNvSpPr/>
                <p:nvPr/>
              </p:nvSpPr>
              <p:spPr>
                <a:xfrm>
                  <a:off x="6400800" y="2493273"/>
                  <a:ext cx="375101" cy="32612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7010400" y="1153664"/>
                  <a:ext cx="381000" cy="14173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4495800" y="6553200"/>
              <a:ext cx="4648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i="1" dirty="0" smtClean="0">
                  <a:solidFill>
                    <a:schemeClr val="bg1"/>
                  </a:solidFill>
                </a:rPr>
                <a:t>Image from Wikipedia</a:t>
              </a:r>
              <a:endParaRPr lang="en-US" sz="16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229600" y="2840727"/>
              <a:ext cx="263464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Generalizing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1280904"/>
            <a:ext cx="3429000" cy="34434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Validity is accuracy.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Questions </a:t>
            </a:r>
            <a:r>
              <a:rPr lang="en-US" sz="2800" dirty="0">
                <a:solidFill>
                  <a:schemeClr val="bg1"/>
                </a:solidFill>
              </a:rPr>
              <a:t>from established surveys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Data </a:t>
            </a:r>
            <a:r>
              <a:rPr lang="en-US" sz="2800" dirty="0">
                <a:solidFill>
                  <a:schemeClr val="bg1"/>
                </a:solidFill>
              </a:rPr>
              <a:t>cleaning </a:t>
            </a:r>
            <a:r>
              <a:rPr lang="en-US" sz="2800" dirty="0" smtClean="0">
                <a:solidFill>
                  <a:schemeClr val="bg1"/>
                </a:solidFill>
              </a:rPr>
              <a:t>procedures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Reliability is consistency.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Standard survey administration </a:t>
            </a:r>
            <a:r>
              <a:rPr lang="en-US" sz="2800" dirty="0">
                <a:solidFill>
                  <a:schemeClr val="bg1"/>
                </a:solidFill>
              </a:rPr>
              <a:t>procedures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                    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0" y="228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Validity and reliability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148" name="Group 5147"/>
          <p:cNvGrpSpPr/>
          <p:nvPr/>
        </p:nvGrpSpPr>
        <p:grpSpPr>
          <a:xfrm rot="20831441">
            <a:off x="6183106" y="3916064"/>
            <a:ext cx="952500" cy="1028700"/>
            <a:chOff x="5867400" y="3695700"/>
            <a:chExt cx="952500" cy="10287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6096000" y="3962400"/>
              <a:ext cx="723900" cy="76200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210300" y="3828803"/>
              <a:ext cx="0" cy="2286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19800" y="3695700"/>
              <a:ext cx="76200" cy="24740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000750" y="4076700"/>
              <a:ext cx="247650" cy="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67400" y="3886200"/>
              <a:ext cx="266700" cy="762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2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mputer hardware,computer monitors,confusion,faces,heads,offices,PCs,people,persons,questions,staring,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3" y="457200"/>
            <a:ext cx="5038813" cy="50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 smtClean="0">
                <a:solidFill>
                  <a:schemeClr val="bg1"/>
                </a:solidFill>
              </a:rPr>
              <a:t>Frequency Reports</a:t>
            </a:r>
            <a:endParaRPr lang="en-US" sz="5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Opening a frequency report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www.AskHYS.net/Reports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66825"/>
            <a:ext cx="8562975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562600"/>
            <a:ext cx="7924800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1887538" algn="l"/>
                <a:tab pos="3087688" algn="l"/>
                <a:tab pos="4121150" algn="l"/>
                <a:tab pos="5367338" algn="l"/>
                <a:tab pos="6459538" algn="l"/>
              </a:tabLst>
            </a:pPr>
            <a:r>
              <a:rPr lang="en-US" sz="1300" b="1" dirty="0" smtClean="0"/>
              <a:t>School Building                  	Grade 6              	Grade 8           	Grade 10                Grade 12             PowerPoint</a:t>
            </a:r>
          </a:p>
          <a:p>
            <a:pPr>
              <a:tabLst>
                <a:tab pos="1887538" algn="l"/>
                <a:tab pos="3087688" algn="l"/>
                <a:tab pos="4121150" algn="l"/>
                <a:tab pos="5367338" algn="l"/>
                <a:tab pos="6459538" algn="l"/>
              </a:tabLst>
            </a:pPr>
            <a:r>
              <a:rPr lang="en-US" sz="1200" dirty="0" smtClean="0"/>
              <a:t>My Middle School  	&lt; 15 surveys 	</a:t>
            </a:r>
            <a:r>
              <a:rPr lang="en-US" sz="1200" u="sng" dirty="0" smtClean="0"/>
              <a:t>Yes</a:t>
            </a:r>
            <a:r>
              <a:rPr lang="en-US" sz="1200" dirty="0" smtClean="0"/>
              <a:t> 	</a:t>
            </a:r>
            <a:r>
              <a:rPr lang="en-US" sz="1200" dirty="0" err="1" smtClean="0"/>
              <a:t>na</a:t>
            </a:r>
            <a:r>
              <a:rPr lang="en-US" sz="1200" dirty="0" smtClean="0"/>
              <a:t>             	</a:t>
            </a:r>
            <a:r>
              <a:rPr lang="en-US" sz="1200" dirty="0" err="1" smtClean="0"/>
              <a:t>na</a:t>
            </a:r>
            <a:r>
              <a:rPr lang="en-US" sz="1200" dirty="0" smtClean="0"/>
              <a:t>                	</a:t>
            </a:r>
            <a:r>
              <a:rPr lang="en-US" sz="1200" u="sng" dirty="0" smtClean="0"/>
              <a:t>Yes</a:t>
            </a:r>
            <a:r>
              <a:rPr lang="en-US" sz="1200" dirty="0" smtClean="0"/>
              <a:t> </a:t>
            </a:r>
          </a:p>
          <a:p>
            <a:pPr>
              <a:tabLst>
                <a:tab pos="1887538" algn="l"/>
                <a:tab pos="3087688" algn="l"/>
                <a:tab pos="4121150" algn="l"/>
                <a:tab pos="5367338" algn="l"/>
                <a:tab pos="6459538" algn="l"/>
              </a:tabLst>
            </a:pPr>
            <a:r>
              <a:rPr lang="en-US" sz="1200" dirty="0" smtClean="0"/>
              <a:t>My High School      	</a:t>
            </a:r>
            <a:r>
              <a:rPr lang="en-US" sz="1200" dirty="0" err="1" smtClean="0"/>
              <a:t>na</a:t>
            </a:r>
            <a:r>
              <a:rPr lang="en-US" sz="1200" dirty="0" smtClean="0"/>
              <a:t>           	</a:t>
            </a:r>
            <a:r>
              <a:rPr lang="en-US" sz="1200" dirty="0" err="1" smtClean="0"/>
              <a:t>na</a:t>
            </a:r>
            <a:r>
              <a:rPr lang="en-US" sz="1200" dirty="0" smtClean="0"/>
              <a:t>       	</a:t>
            </a:r>
            <a:r>
              <a:rPr lang="en-US" sz="1200" u="sng" dirty="0" smtClean="0"/>
              <a:t>Yes</a:t>
            </a:r>
            <a:r>
              <a:rPr lang="en-US" sz="1200" dirty="0" smtClean="0"/>
              <a:t>         	</a:t>
            </a:r>
            <a:r>
              <a:rPr lang="en-US" sz="1200" u="sng" dirty="0" smtClean="0"/>
              <a:t>Yes</a:t>
            </a:r>
            <a:r>
              <a:rPr lang="en-US" sz="1200" dirty="0" smtClean="0"/>
              <a:t>   	</a:t>
            </a:r>
            <a:r>
              <a:rPr lang="en-US" sz="1200" u="sng" dirty="0" smtClean="0"/>
              <a:t>Yes</a:t>
            </a:r>
            <a:endParaRPr lang="en-US" sz="1200" u="sng" dirty="0"/>
          </a:p>
        </p:txBody>
      </p:sp>
      <p:sp>
        <p:nvSpPr>
          <p:cNvPr id="6" name="Oval 5"/>
          <p:cNvSpPr/>
          <p:nvPr/>
        </p:nvSpPr>
        <p:spPr>
          <a:xfrm>
            <a:off x="4759036" y="5901154"/>
            <a:ext cx="457200" cy="4452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" y="3124200"/>
            <a:ext cx="609600" cy="5992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8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1524000"/>
            <a:ext cx="9143999" cy="2190188"/>
            <a:chOff x="1" y="1524000"/>
            <a:chExt cx="9143999" cy="219018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1524000"/>
              <a:ext cx="8077200" cy="219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077201" y="1524000"/>
              <a:ext cx="1066799" cy="2190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It is important to know your schools’ “response rate”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14800" y="2743200"/>
            <a:ext cx="533400" cy="4876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5189"/>
            <a:ext cx="916530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2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339"/>
          <p:cNvGrpSpPr/>
          <p:nvPr/>
        </p:nvGrpSpPr>
        <p:grpSpPr>
          <a:xfrm>
            <a:off x="2247900" y="2083239"/>
            <a:ext cx="4648200" cy="4519404"/>
            <a:chOff x="2154718" y="2072727"/>
            <a:chExt cx="4648200" cy="4519404"/>
          </a:xfrm>
        </p:grpSpPr>
        <p:grpSp>
          <p:nvGrpSpPr>
            <p:cNvPr id="341" name="Group 340"/>
            <p:cNvGrpSpPr/>
            <p:nvPr/>
          </p:nvGrpSpPr>
          <p:grpSpPr>
            <a:xfrm>
              <a:off x="2154718" y="2072727"/>
              <a:ext cx="4648200" cy="4519404"/>
              <a:chOff x="1686177" y="1090404"/>
              <a:chExt cx="5562600" cy="5486400"/>
            </a:xfrm>
          </p:grpSpPr>
          <p:sp>
            <p:nvSpPr>
              <p:cNvPr id="343" name="Rectangle 342"/>
              <p:cNvSpPr/>
              <p:nvPr/>
            </p:nvSpPr>
            <p:spPr>
              <a:xfrm>
                <a:off x="1686177" y="1090404"/>
                <a:ext cx="5562600" cy="548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4" name="Group 343"/>
              <p:cNvGrpSpPr/>
              <p:nvPr/>
            </p:nvGrpSpPr>
            <p:grpSpPr>
              <a:xfrm>
                <a:off x="1838577" y="1183804"/>
                <a:ext cx="5257800" cy="5299599"/>
                <a:chOff x="2054441" y="1252491"/>
                <a:chExt cx="5257800" cy="5299599"/>
              </a:xfrm>
            </p:grpSpPr>
            <p:grpSp>
              <p:nvGrpSpPr>
                <p:cNvPr id="345" name="Group 344"/>
                <p:cNvGrpSpPr/>
                <p:nvPr/>
              </p:nvGrpSpPr>
              <p:grpSpPr>
                <a:xfrm>
                  <a:off x="2054441" y="1252491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445" name="Oval 44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Oval 44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Oval 44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Oval 44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" name="Oval 44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0" name="Oval 44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1" name="Oval 45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Oval 45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3" name="Oval 45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Oval 45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6" name="Group 345"/>
                <p:cNvGrpSpPr/>
                <p:nvPr/>
              </p:nvGrpSpPr>
              <p:grpSpPr>
                <a:xfrm>
                  <a:off x="2587841" y="1252491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435" name="Oval 43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Oval 43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" name="Oval 43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Oval 43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Oval 43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Oval 43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Oval 44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Oval 44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Oval 44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Oval 44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7" name="Group 346"/>
                <p:cNvGrpSpPr/>
                <p:nvPr/>
              </p:nvGrpSpPr>
              <p:grpSpPr>
                <a:xfrm>
                  <a:off x="3121241" y="1268027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425" name="Oval 42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Oval 42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Oval 42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Oval 42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Oval 42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Oval 42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Oval 43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Oval 43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Oval 43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Oval 43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/>
                <p:cNvGrpSpPr/>
                <p:nvPr/>
              </p:nvGrpSpPr>
              <p:grpSpPr>
                <a:xfrm>
                  <a:off x="3654641" y="1268027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415" name="Oval 41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Oval 41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Oval 41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Oval 41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Oval 41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Oval 41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Oval 42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Oval 42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Oval 42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Oval 42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/>
                <p:cNvGrpSpPr/>
                <p:nvPr/>
              </p:nvGrpSpPr>
              <p:grpSpPr>
                <a:xfrm>
                  <a:off x="4176205" y="1268027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405" name="Oval 40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Oval 40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Oval 40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Oval 40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Oval 40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Oval 40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1" name="Oval 41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Oval 41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Oval 41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Oval 41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0" name="Group 349"/>
                <p:cNvGrpSpPr/>
                <p:nvPr/>
              </p:nvGrpSpPr>
              <p:grpSpPr>
                <a:xfrm>
                  <a:off x="4709605" y="1268027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395" name="Oval 39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" name="Oval 39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" name="Oval 39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Oval 39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" name="Oval 39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Oval 39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Oval 40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Oval 40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Oval 40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Oval 40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1" name="Group 350"/>
                <p:cNvGrpSpPr/>
                <p:nvPr/>
              </p:nvGrpSpPr>
              <p:grpSpPr>
                <a:xfrm>
                  <a:off x="5243005" y="1282823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385" name="Oval 38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Oval 38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" name="Oval 38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Oval 38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Oval 38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" name="Oval 38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1" name="Oval 39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2" name="Oval 39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3" name="Oval 39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4" name="Oval 39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2" name="Group 351"/>
                <p:cNvGrpSpPr/>
                <p:nvPr/>
              </p:nvGrpSpPr>
              <p:grpSpPr>
                <a:xfrm>
                  <a:off x="5776405" y="1268027"/>
                  <a:ext cx="469036" cy="5257800"/>
                  <a:chOff x="750164" y="1219200"/>
                  <a:chExt cx="469036" cy="525780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375" name="Oval 37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Oval 37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Oval 37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Oval 37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Oval 37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Oval 37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" name="Oval 38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Oval 38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" name="Oval 38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" name="Oval 38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3" name="Group 352"/>
                <p:cNvGrpSpPr/>
                <p:nvPr/>
              </p:nvGrpSpPr>
              <p:grpSpPr>
                <a:xfrm>
                  <a:off x="6309805" y="1290591"/>
                  <a:ext cx="469036" cy="5257800"/>
                  <a:chOff x="750164" y="1219200"/>
                  <a:chExt cx="469036" cy="525780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365" name="Oval 36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Oval 36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Oval 36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Oval 36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Oval 36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Oval 36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Oval 37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Oval 37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Oval 37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Oval 37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" name="Group 353"/>
                <p:cNvGrpSpPr/>
                <p:nvPr/>
              </p:nvGrpSpPr>
              <p:grpSpPr>
                <a:xfrm>
                  <a:off x="6843205" y="1294290"/>
                  <a:ext cx="469036" cy="5257800"/>
                  <a:chOff x="750164" y="1219200"/>
                  <a:chExt cx="469036" cy="525780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355" name="Oval 354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Oval 355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Oval 356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Oval 357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Oval 358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" name="Oval 359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Oval 360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Oval 361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Oval 362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Oval 363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42" name="TextBox 341"/>
            <p:cNvSpPr txBox="1"/>
            <p:nvPr/>
          </p:nvSpPr>
          <p:spPr>
            <a:xfrm>
              <a:off x="2221696" y="2202180"/>
              <a:ext cx="22889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C00000"/>
                  </a:solidFill>
                </a:rPr>
                <a:t>40%</a:t>
              </a:r>
              <a:endParaRPr lang="en-US" sz="88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40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What’s great about a 70</a:t>
            </a:r>
            <a:r>
              <a:rPr lang="en-US" sz="4000" dirty="0">
                <a:solidFill>
                  <a:schemeClr val="bg1"/>
                </a:solidFill>
              </a:rPr>
              <a:t>% response rate?</a:t>
            </a:r>
          </a:p>
          <a:p>
            <a:endParaRPr lang="en-US" sz="1000" dirty="0" smtClean="0">
              <a:solidFill>
                <a:schemeClr val="bg1"/>
              </a:solidFill>
            </a:endParaRPr>
          </a:p>
          <a:p>
            <a:r>
              <a:rPr lang="en-US" sz="4000" dirty="0" smtClean="0">
                <a:solidFill>
                  <a:schemeClr val="bg1"/>
                </a:solidFill>
              </a:rPr>
              <a:t>Why require minimum 40% response rate?</a:t>
            </a:r>
            <a:endParaRPr lang="en-US" sz="40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47900" y="2097408"/>
            <a:ext cx="4648200" cy="4519404"/>
            <a:chOff x="2154718" y="2072727"/>
            <a:chExt cx="4648200" cy="4519404"/>
          </a:xfrm>
        </p:grpSpPr>
        <p:grpSp>
          <p:nvGrpSpPr>
            <p:cNvPr id="115" name="Group 114"/>
            <p:cNvGrpSpPr/>
            <p:nvPr/>
          </p:nvGrpSpPr>
          <p:grpSpPr>
            <a:xfrm>
              <a:off x="2154718" y="2072727"/>
              <a:ext cx="4648200" cy="4519404"/>
              <a:chOff x="1686177" y="1090404"/>
              <a:chExt cx="5562600" cy="548640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1686177" y="1090404"/>
                <a:ext cx="5562600" cy="548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1838577" y="1183804"/>
                <a:ext cx="5257800" cy="5299599"/>
                <a:chOff x="2054441" y="1252491"/>
                <a:chExt cx="5257800" cy="5299599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2054441" y="1252491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330" name="Oval 329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Oval 33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Oval 33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Oval 33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Oval 33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7" name="Oval 33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Oval 33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/>
                <p:cNvGrpSpPr/>
                <p:nvPr/>
              </p:nvGrpSpPr>
              <p:grpSpPr>
                <a:xfrm>
                  <a:off x="2587841" y="1252491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320" name="Oval 319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Oval 32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Oval 32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Oval 32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Oval 32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Oval 32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Oval 32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Oval 32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Oval 32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Oval 32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3121241" y="1268027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310" name="Oval 309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1" name="Oval 31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" name="Oval 31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3" name="Oval 31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Oval 31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Oval 31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Oval 31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Oval 31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Oval 31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Oval 31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2" name="Group 121"/>
                <p:cNvGrpSpPr/>
                <p:nvPr/>
              </p:nvGrpSpPr>
              <p:grpSpPr>
                <a:xfrm>
                  <a:off x="3654641" y="1268027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300" name="Oval 299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Oval 30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Oval 30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Oval 30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Oval 30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Oval 30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Oval 30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Oval 30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Oval 30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4176205" y="1268027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290" name="Oval 289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Oval 29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Oval 29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Oval 29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Oval 29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Oval 29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Oval 29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Oval 29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4" name="Group 123"/>
                <p:cNvGrpSpPr/>
                <p:nvPr/>
              </p:nvGrpSpPr>
              <p:grpSpPr>
                <a:xfrm>
                  <a:off x="4709605" y="1268027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280" name="Oval 279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Oval 28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Oval 28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3" name="Oval 28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" name="Oval 28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" name="Oval 28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6" name="Oval 28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" name="Oval 28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Oval 28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Oval 28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5" name="Group 124"/>
                <p:cNvGrpSpPr/>
                <p:nvPr/>
              </p:nvGrpSpPr>
              <p:grpSpPr>
                <a:xfrm>
                  <a:off x="5243005" y="1282823"/>
                  <a:ext cx="469036" cy="5257800"/>
                  <a:chOff x="750164" y="1219200"/>
                  <a:chExt cx="469036" cy="5257800"/>
                </a:xfrm>
              </p:grpSpPr>
              <p:sp>
                <p:nvSpPr>
                  <p:cNvPr id="270" name="Oval 269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Oval 27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Oval 27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Oval 27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Oval 27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Oval 27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Oval 27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Oval 27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Oval 27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Oval 27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/>
                <p:cNvGrpSpPr/>
                <p:nvPr/>
              </p:nvGrpSpPr>
              <p:grpSpPr>
                <a:xfrm>
                  <a:off x="5776405" y="1268027"/>
                  <a:ext cx="469036" cy="5257800"/>
                  <a:chOff x="750164" y="1219200"/>
                  <a:chExt cx="469036" cy="525780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60" name="Oval 259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Oval 26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Oval 26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Oval 26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Oval 26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Oval 26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Oval 26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" name="Oval 26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7" name="Group 126"/>
                <p:cNvGrpSpPr/>
                <p:nvPr/>
              </p:nvGrpSpPr>
              <p:grpSpPr>
                <a:xfrm>
                  <a:off x="6309805" y="1290591"/>
                  <a:ext cx="469036" cy="5257800"/>
                  <a:chOff x="750164" y="1219200"/>
                  <a:chExt cx="469036" cy="525780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250" name="Oval 249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1" name="Oval 25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2" name="Oval 25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3" name="Oval 25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4" name="Oval 25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5" name="Oval 25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6" name="Oval 25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Oval 25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Oval 25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Oval 25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8" name="Group 127"/>
                <p:cNvGrpSpPr/>
                <p:nvPr/>
              </p:nvGrpSpPr>
              <p:grpSpPr>
                <a:xfrm>
                  <a:off x="6843205" y="1294290"/>
                  <a:ext cx="469036" cy="5257800"/>
                  <a:chOff x="750164" y="1219200"/>
                  <a:chExt cx="469036" cy="5257800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129" name="Oval 128"/>
                  <p:cNvSpPr>
                    <a:spLocks noChangeAspect="1"/>
                  </p:cNvSpPr>
                  <p:nvPr/>
                </p:nvSpPr>
                <p:spPr>
                  <a:xfrm>
                    <a:off x="762000" y="12192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Oval 240"/>
                  <p:cNvSpPr>
                    <a:spLocks noChangeAspect="1"/>
                  </p:cNvSpPr>
                  <p:nvPr/>
                </p:nvSpPr>
                <p:spPr>
                  <a:xfrm>
                    <a:off x="762000" y="1752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>
                    <a:spLocks noChangeAspect="1"/>
                  </p:cNvSpPr>
                  <p:nvPr/>
                </p:nvSpPr>
                <p:spPr>
                  <a:xfrm>
                    <a:off x="762000" y="2819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Oval 242"/>
                  <p:cNvSpPr>
                    <a:spLocks noChangeAspect="1"/>
                  </p:cNvSpPr>
                  <p:nvPr/>
                </p:nvSpPr>
                <p:spPr>
                  <a:xfrm>
                    <a:off x="762000" y="2286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Oval 243"/>
                  <p:cNvSpPr>
                    <a:spLocks noChangeAspect="1"/>
                  </p:cNvSpPr>
                  <p:nvPr/>
                </p:nvSpPr>
                <p:spPr>
                  <a:xfrm>
                    <a:off x="762000" y="3352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>
                    <a:spLocks noChangeAspect="1"/>
                  </p:cNvSpPr>
                  <p:nvPr/>
                </p:nvSpPr>
                <p:spPr>
                  <a:xfrm>
                    <a:off x="762000" y="44196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Oval 245"/>
                  <p:cNvSpPr>
                    <a:spLocks noChangeAspect="1"/>
                  </p:cNvSpPr>
                  <p:nvPr/>
                </p:nvSpPr>
                <p:spPr>
                  <a:xfrm>
                    <a:off x="762000" y="3874363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7" name="Oval 246"/>
                  <p:cNvSpPr>
                    <a:spLocks noChangeAspect="1"/>
                  </p:cNvSpPr>
                  <p:nvPr/>
                </p:nvSpPr>
                <p:spPr>
                  <a:xfrm>
                    <a:off x="762000" y="49530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Oval 247"/>
                  <p:cNvSpPr>
                    <a:spLocks noChangeAspect="1"/>
                  </p:cNvSpPr>
                  <p:nvPr/>
                </p:nvSpPr>
                <p:spPr>
                  <a:xfrm>
                    <a:off x="750164" y="54864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9" name="Oval 248"/>
                  <p:cNvSpPr>
                    <a:spLocks noChangeAspect="1"/>
                  </p:cNvSpPr>
                  <p:nvPr/>
                </p:nvSpPr>
                <p:spPr>
                  <a:xfrm>
                    <a:off x="762000" y="6019800"/>
                    <a:ext cx="457200" cy="457200"/>
                  </a:xfrm>
                  <a:prstGeom prst="ellipse">
                    <a:avLst/>
                  </a:prstGeom>
                  <a:grpFill/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2221696" y="2202180"/>
              <a:ext cx="276068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 smtClean="0">
                  <a:solidFill>
                    <a:srgbClr val="C00000"/>
                  </a:solidFill>
                </a:rPr>
                <a:t>70%</a:t>
              </a:r>
              <a:endParaRPr lang="en-US" sz="88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0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Overview of Training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2492478"/>
            <a:ext cx="2133600" cy="2590799"/>
          </a:xfrm>
          <a:prstGeom prst="rect">
            <a:avLst/>
          </a:prstGeo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Survey</a:t>
            </a:r>
          </a:p>
        </p:txBody>
      </p:sp>
      <p:sp>
        <p:nvSpPr>
          <p:cNvPr id="4" name="Oval 3"/>
          <p:cNvSpPr/>
          <p:nvPr/>
        </p:nvSpPr>
        <p:spPr>
          <a:xfrm>
            <a:off x="6400800" y="2504769"/>
            <a:ext cx="2514600" cy="260063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0" y="3310702"/>
            <a:ext cx="1600200" cy="9789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Share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352800" y="2504769"/>
            <a:ext cx="2133600" cy="2590799"/>
          </a:xfrm>
          <a:prstGeom prst="rect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4800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Results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106561" y="3048000"/>
            <a:ext cx="1600200" cy="9789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8800" dirty="0" smtClean="0">
                <a:solidFill>
                  <a:schemeClr val="bg1"/>
                </a:solidFill>
              </a:rPr>
              <a:t>=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05400" y="3124200"/>
            <a:ext cx="1600200" cy="9789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8800" dirty="0">
                <a:solidFill>
                  <a:schemeClr val="bg1"/>
                </a:solidFill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34853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16" y="1270442"/>
            <a:ext cx="8884984" cy="47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Frequency results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" y="1675531"/>
            <a:ext cx="8884984" cy="19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16" y="1312342"/>
            <a:ext cx="2622323" cy="4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7816" y="3258979"/>
            <a:ext cx="309378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18.0%    (±2.0)          22.0%    (±1.0)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97816" y="1943646"/>
            <a:ext cx="3093784" cy="12567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82.0%     (±2.0)           78.0%      (±1.0)</a:t>
            </a:r>
          </a:p>
          <a:p>
            <a:pPr>
              <a:spcBef>
                <a:spcPts val="200"/>
              </a:spcBef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10.0%     (±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2.0)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  </a:t>
            </a: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9.0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 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(±1.0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 </a:t>
            </a:r>
          </a:p>
          <a:p>
            <a:pPr>
              <a:spcBef>
                <a:spcPts val="200"/>
              </a:spcBef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6.0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(±2.0)    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9.0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    (±1.0)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  </a:t>
            </a:r>
          </a:p>
          <a:p>
            <a:pPr>
              <a:spcBef>
                <a:spcPts val="200"/>
              </a:spcBef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1.0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(±2.0)    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3.0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    (±1.0) </a:t>
            </a:r>
            <a:endParaRPr 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1.0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(±2.0)     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1.0%      (±1.0)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2084" y="1720334"/>
            <a:ext cx="332951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(n=400)                                 (n=9,000)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976576"/>
            <a:ext cx="3093784" cy="15286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None</a:t>
            </a:r>
          </a:p>
          <a:p>
            <a:pPr marL="342900" indent="-342900">
              <a:spcBef>
                <a:spcPts val="200"/>
              </a:spcBef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1-2 days</a:t>
            </a:r>
          </a:p>
          <a:p>
            <a:pPr marL="342900" indent="-342900">
              <a:spcBef>
                <a:spcPts val="200"/>
              </a:spcBef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3-5 days</a:t>
            </a:r>
          </a:p>
          <a:p>
            <a:pPr marL="342900" indent="-342900">
              <a:spcBef>
                <a:spcPts val="200"/>
              </a:spcBef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6-9 days</a:t>
            </a:r>
          </a:p>
          <a:p>
            <a:pPr marL="342900" indent="-342900">
              <a:spcBef>
                <a:spcPts val="200"/>
              </a:spcBef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10 or more days</a:t>
            </a:r>
          </a:p>
          <a:p>
            <a:pPr>
              <a:spcBef>
                <a:spcPts val="300"/>
              </a:spcBef>
            </a:pPr>
            <a:r>
              <a:rPr lang="en-US" sz="1600" b="1" i="1" dirty="0" smtClean="0">
                <a:cs typeface="Arial" pitchFamily="34" charset="0"/>
              </a:rPr>
              <a:t>Any use in past 30 days</a:t>
            </a:r>
            <a:endParaRPr lang="en-US" sz="1600" b="1" i="1" dirty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1674168"/>
            <a:ext cx="550968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29.  Use marijuana or hashish (grass, hash, pot?)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67400" y="3093720"/>
            <a:ext cx="640080" cy="64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553200" y="3093720"/>
            <a:ext cx="640080" cy="64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96000" y="1447800"/>
            <a:ext cx="640080" cy="64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4444916"/>
            <a:ext cx="8229600" cy="16812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Between 16% and 20</a:t>
            </a:r>
            <a:r>
              <a:rPr lang="en-US" dirty="0" smtClean="0">
                <a:solidFill>
                  <a:schemeClr val="bg1"/>
                </a:solidFill>
              </a:rPr>
              <a:t>%: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18% - 2% = </a:t>
            </a:r>
            <a:r>
              <a:rPr lang="en-US" b="1" dirty="0" smtClean="0">
                <a:solidFill>
                  <a:schemeClr val="bg1"/>
                </a:solidFill>
              </a:rPr>
              <a:t>16%</a:t>
            </a:r>
            <a:r>
              <a:rPr lang="en-US" dirty="0" smtClean="0">
                <a:solidFill>
                  <a:schemeClr val="bg1"/>
                </a:solidFill>
              </a:rPr>
              <a:t>, low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18% + 2% = </a:t>
            </a:r>
            <a:r>
              <a:rPr lang="en-US" b="1" dirty="0" smtClean="0">
                <a:solidFill>
                  <a:schemeClr val="bg1"/>
                </a:solidFill>
              </a:rPr>
              <a:t>20%</a:t>
            </a:r>
            <a:r>
              <a:rPr lang="en-US" dirty="0" smtClean="0">
                <a:solidFill>
                  <a:schemeClr val="bg1"/>
                </a:solidFill>
              </a:rPr>
              <a:t>,  high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312342"/>
            <a:ext cx="495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During the past 30 days, on how many days did you: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870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4" grpId="1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19367011"/>
              </p:ext>
            </p:extLst>
          </p:nvPr>
        </p:nvGraphicFramePr>
        <p:xfrm>
          <a:off x="152400" y="3962400"/>
          <a:ext cx="8839200" cy="246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06616" y="1270442"/>
            <a:ext cx="8884984" cy="474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Frequency with chart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6" y="1675531"/>
            <a:ext cx="8884984" cy="19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16" y="1312342"/>
            <a:ext cx="2622323" cy="41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7816" y="3258979"/>
            <a:ext cx="309378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 smtClean="0"/>
              <a:t> 18.0%    (±2.0)          22.0%    (±1.0)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97816" y="1943646"/>
            <a:ext cx="3093784" cy="12567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92.0%     (±2.0)           78.0%      (±1.0)</a:t>
            </a:r>
          </a:p>
          <a:p>
            <a:pPr>
              <a:spcBef>
                <a:spcPts val="200"/>
              </a:spcBef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5.0%     (±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2.0)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      9.0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 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(±1.0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) </a:t>
            </a:r>
          </a:p>
          <a:p>
            <a:pPr>
              <a:spcBef>
                <a:spcPts val="200"/>
              </a:spcBef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1.0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(±2.0)    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1.0%      (±1.0)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  </a:t>
            </a:r>
          </a:p>
          <a:p>
            <a:pPr>
              <a:spcBef>
                <a:spcPts val="200"/>
              </a:spcBef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1.0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(±2.0)    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1.0%      (±1.0) </a:t>
            </a:r>
            <a:endParaRPr lang="en-US" sz="15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>
              <a:spcBef>
                <a:spcPts val="200"/>
              </a:spcBef>
            </a:pP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1.0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%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(±2.0)        </a:t>
            </a: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    </a:t>
            </a:r>
            <a:r>
              <a:rPr 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1.0%      (±1.0)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2084" y="1720334"/>
            <a:ext cx="3329515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(n=400)                                 (n=9,000)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976576"/>
            <a:ext cx="3093784" cy="152862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None</a:t>
            </a:r>
          </a:p>
          <a:p>
            <a:pPr marL="342900" indent="-342900">
              <a:spcBef>
                <a:spcPts val="200"/>
              </a:spcBef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1-2 days</a:t>
            </a:r>
          </a:p>
          <a:p>
            <a:pPr marL="342900" indent="-342900">
              <a:spcBef>
                <a:spcPts val="200"/>
              </a:spcBef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3-5 days</a:t>
            </a:r>
          </a:p>
          <a:p>
            <a:pPr marL="342900" indent="-342900">
              <a:spcBef>
                <a:spcPts val="200"/>
              </a:spcBef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6-9 days</a:t>
            </a:r>
          </a:p>
          <a:p>
            <a:pPr marL="342900" indent="-342900">
              <a:spcBef>
                <a:spcPts val="200"/>
              </a:spcBef>
              <a:buFont typeface="+mj-lt"/>
              <a:buAutoNum type="alphaLcPeriod"/>
            </a:pPr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10 or more days</a:t>
            </a:r>
          </a:p>
          <a:p>
            <a:pPr>
              <a:spcBef>
                <a:spcPts val="300"/>
              </a:spcBef>
            </a:pPr>
            <a:r>
              <a:rPr lang="en-US" sz="1600" b="1" i="1" dirty="0" smtClean="0">
                <a:cs typeface="Arial" pitchFamily="34" charset="0"/>
              </a:rPr>
              <a:t>Any use in past 30 days</a:t>
            </a:r>
            <a:endParaRPr lang="en-US" sz="1600" b="1" i="1" dirty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399" y="1674168"/>
            <a:ext cx="5509685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29.  Use marijuana or hashish (grass, hash, pot?)</a:t>
            </a:r>
            <a:endParaRPr lang="en-US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15000" y="3093720"/>
            <a:ext cx="1478280" cy="64008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044376" y="4062410"/>
            <a:ext cx="1706880" cy="1015663"/>
            <a:chOff x="5044376" y="4062410"/>
            <a:chExt cx="1706880" cy="1015663"/>
          </a:xfrm>
        </p:grpSpPr>
        <p:grpSp>
          <p:nvGrpSpPr>
            <p:cNvPr id="16" name="Group 15"/>
            <p:cNvGrpSpPr/>
            <p:nvPr/>
          </p:nvGrpSpPr>
          <p:grpSpPr>
            <a:xfrm>
              <a:off x="5044376" y="4062410"/>
              <a:ext cx="1706880" cy="1015663"/>
              <a:chOff x="5044376" y="4062410"/>
              <a:chExt cx="1706880" cy="1015663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044376" y="4062410"/>
                <a:ext cx="170688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  16%          20%</a:t>
                </a:r>
              </a:p>
              <a:p>
                <a:endParaRPr lang="en-US" sz="2400" b="1" dirty="0" smtClean="0"/>
              </a:p>
              <a:p>
                <a:r>
                  <a:rPr lang="en-US" b="1" dirty="0" smtClean="0"/>
                  <a:t>          18</a:t>
                </a:r>
                <a:r>
                  <a:rPr lang="en-US" b="1" dirty="0"/>
                  <a:t>%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5410200" y="4343400"/>
                <a:ext cx="0" cy="203031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5867400" y="4648200"/>
                <a:ext cx="0" cy="203031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6324600" y="4343400"/>
              <a:ext cx="0" cy="203031"/>
            </a:xfrm>
            <a:prstGeom prst="line">
              <a:avLst/>
            </a:prstGeom>
            <a:ln w="317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758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Quick confidence interval 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CI’s tell you how much variability you have.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Other uses: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determine if there is a difference---say, between this year and last year, or between your school and the state.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To protect you---say, from exaggerated claims.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are their asterisks?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8915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891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8845" y="2057400"/>
            <a:ext cx="1828800" cy="446276"/>
          </a:xfrm>
          <a:prstGeom prst="rect">
            <a:avLst/>
          </a:prstGeom>
          <a:solidFill>
            <a:srgbClr val="D9FFD9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00" b="1" dirty="0" smtClean="0"/>
              <a:t>(n=6,000)</a:t>
            </a:r>
          </a:p>
          <a:p>
            <a:pPr algn="ctr"/>
            <a:r>
              <a:rPr lang="en-US" sz="1600" b="1" dirty="0" smtClean="0"/>
              <a:t>4.0%        10.0%</a:t>
            </a:r>
            <a:endParaRPr lang="en-US" sz="16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87592"/>
            <a:ext cx="8801100" cy="168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28097"/>
            <a:ext cx="8718427" cy="122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Report extras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Highlights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Risk and protective factor – changes over time, scale results and charts, and individual questions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Questions by topic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Core questions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9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puter hardware,computer monitors,confusion,faces,heads,offices,PCs,people,persons,questions,staring,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3" y="457200"/>
            <a:ext cx="5038813" cy="50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 smtClean="0">
                <a:solidFill>
                  <a:schemeClr val="bg1"/>
                </a:solidFill>
              </a:rPr>
              <a:t>PowerPoint Slides</a:t>
            </a:r>
            <a:endParaRPr lang="en-US" sz="5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6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Opening PowerPoint slides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19188"/>
            <a:ext cx="85725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3887" y="5105400"/>
            <a:ext cx="7924800" cy="6309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tabLst>
                <a:tab pos="1887538" algn="l"/>
                <a:tab pos="3087688" algn="l"/>
                <a:tab pos="4121150" algn="l"/>
                <a:tab pos="5367338" algn="l"/>
                <a:tab pos="6459538" algn="l"/>
              </a:tabLst>
            </a:pPr>
            <a:r>
              <a:rPr lang="en-US" sz="1300" b="1" dirty="0" smtClean="0"/>
              <a:t>School District                 	Grade 6              	Grade 8           	Grade 10                Grade 12             PowerPoint</a:t>
            </a:r>
          </a:p>
          <a:p>
            <a:pPr>
              <a:tabLst>
                <a:tab pos="1887538" algn="l"/>
                <a:tab pos="3087688" algn="l"/>
                <a:tab pos="4121150" algn="l"/>
                <a:tab pos="5367338" algn="l"/>
                <a:tab pos="6459538" algn="l"/>
              </a:tabLst>
            </a:pPr>
            <a:r>
              <a:rPr lang="en-US" sz="1200" dirty="0" smtClean="0"/>
              <a:t>My School District  	</a:t>
            </a:r>
            <a:r>
              <a:rPr lang="en-US" sz="1200" dirty="0"/>
              <a:t> &lt;15 surveys 	</a:t>
            </a:r>
            <a:r>
              <a:rPr lang="en-US" sz="1200" u="sng" dirty="0" smtClean="0"/>
              <a:t>Yes</a:t>
            </a:r>
            <a:r>
              <a:rPr lang="en-US" sz="1200" dirty="0" smtClean="0"/>
              <a:t> 	</a:t>
            </a:r>
            <a:r>
              <a:rPr lang="en-US" sz="1200" u="sng" dirty="0"/>
              <a:t> Yes</a:t>
            </a:r>
            <a:r>
              <a:rPr lang="en-US" sz="1200" dirty="0"/>
              <a:t>         	</a:t>
            </a:r>
            <a:r>
              <a:rPr lang="en-US" sz="1200" u="sng" dirty="0"/>
              <a:t>Yes</a:t>
            </a:r>
            <a:r>
              <a:rPr lang="en-US" sz="1200" dirty="0"/>
              <a:t> </a:t>
            </a:r>
            <a:r>
              <a:rPr lang="en-US" sz="1200" dirty="0" smtClean="0"/>
              <a:t>	</a:t>
            </a:r>
            <a:r>
              <a:rPr lang="en-US" sz="1200" u="sng" dirty="0" smtClean="0"/>
              <a:t>Yes</a:t>
            </a:r>
            <a:r>
              <a:rPr lang="en-US" sz="1200" dirty="0" smtClean="0"/>
              <a:t> </a:t>
            </a:r>
          </a:p>
          <a:p>
            <a:pPr>
              <a:tabLst>
                <a:tab pos="1887538" algn="l"/>
                <a:tab pos="3087688" algn="l"/>
                <a:tab pos="4121150" algn="l"/>
                <a:tab pos="5367338" algn="l"/>
                <a:tab pos="6459538" algn="l"/>
              </a:tabLst>
            </a:pPr>
            <a:endParaRPr lang="en-US" sz="1000" dirty="0" smtClean="0"/>
          </a:p>
        </p:txBody>
      </p:sp>
      <p:sp>
        <p:nvSpPr>
          <p:cNvPr id="8" name="Oval 7"/>
          <p:cNvSpPr/>
          <p:nvPr/>
        </p:nvSpPr>
        <p:spPr>
          <a:xfrm>
            <a:off x="7010400" y="5280867"/>
            <a:ext cx="457200" cy="4452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Slide topics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143000"/>
            <a:ext cx="7467600" cy="595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</a:rPr>
              <a:t>Tobacco </a:t>
            </a:r>
            <a:endParaRPr lang="en-US" sz="2800" kern="0" dirty="0" smtClean="0">
              <a:solidFill>
                <a:schemeClr val="bg1"/>
              </a:solidFill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 smtClean="0">
                <a:solidFill>
                  <a:schemeClr val="bg1"/>
                </a:solidFill>
              </a:rPr>
              <a:t>Alcohol </a:t>
            </a:r>
            <a:endParaRPr lang="en-US" sz="2800" kern="0" dirty="0">
              <a:solidFill>
                <a:schemeClr val="bg1"/>
              </a:solidFill>
            </a:endParaRP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</a:rPr>
              <a:t>Marijuana &amp; Other Drugs 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</a:rPr>
              <a:t>School &amp; ATOD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</a:rPr>
              <a:t>School Environment &amp; Safety 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</a:rPr>
              <a:t>Community &amp; Safety 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</a:rPr>
              <a:t>Nutrition &amp; Physical Activity 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</a:rPr>
              <a:t>Health &amp; Mental Health 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</a:rPr>
              <a:t>ATOD &amp; Community Norms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kern="0" dirty="0">
                <a:solidFill>
                  <a:schemeClr val="bg1"/>
                </a:solidFill>
              </a:rPr>
              <a:t>ATOD &amp; Access 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kern="0" dirty="0">
                <a:solidFill>
                  <a:schemeClr val="bg1"/>
                </a:solidFill>
              </a:rPr>
              <a:t>ATOD &amp; Perceived Risk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Participation rates provided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71688"/>
            <a:ext cx="7058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89" y="1500188"/>
            <a:ext cx="706172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3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HYS </a:t>
            </a:r>
            <a:r>
              <a:rPr lang="en-US" sz="5400" cap="none" dirty="0" smtClean="0">
                <a:solidFill>
                  <a:schemeClr val="bg1"/>
                </a:solidFill>
              </a:rPr>
              <a:t>Background</a:t>
            </a:r>
            <a:endParaRPr lang="en-US" sz="5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391400" cy="569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Example of a typical slide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puter hardware,computer monitors,confusion,faces,heads,offices,PCs,people,persons,questions,staring,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3" y="457200"/>
            <a:ext cx="5038813" cy="50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 smtClean="0">
                <a:solidFill>
                  <a:schemeClr val="bg1"/>
                </a:solidFill>
              </a:rPr>
              <a:t>Fact Sheets</a:t>
            </a:r>
            <a:endParaRPr lang="en-US" sz="5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Opening a fact sheet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Ask HYS - Windows Internet Explorer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" y="1600200"/>
            <a:ext cx="7994766" cy="4525963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0963"/>
            <a:ext cx="8210550" cy="669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1091625"/>
            <a:ext cx="41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√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2010 Chart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8001000" cy="537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" y="304800"/>
            <a:ext cx="1752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Trend chart and table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"/>
            <a:ext cx="6987615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32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State comparison chart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9553"/>
            <a:ext cx="6600825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600200"/>
            <a:ext cx="381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6047601"/>
            <a:ext cx="381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1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Academic achievement association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0" y="1333500"/>
            <a:ext cx="7662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6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puter hardware,computer monitors,confusion,faces,heads,offices,PCs,people,persons,questions,staring,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3" y="457200"/>
            <a:ext cx="5038813" cy="50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cap="none" dirty="0" smtClean="0">
                <a:solidFill>
                  <a:schemeClr val="bg1"/>
                </a:solidFill>
              </a:rPr>
              <a:t>Data Speak</a:t>
            </a:r>
            <a:endParaRPr lang="en-US" sz="5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6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61925" y="1290637"/>
            <a:ext cx="8829675" cy="21383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Past Youth Surveys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65903"/>
            <a:ext cx="8982075" cy="19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371600" y="393957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4320">
              <a:defRPr/>
            </a:pPr>
            <a:r>
              <a:rPr lang="en-US" sz="2400" dirty="0">
                <a:solidFill>
                  <a:schemeClr val="bg1"/>
                </a:solidFill>
              </a:rPr>
              <a:t>U </a:t>
            </a:r>
            <a:r>
              <a:rPr lang="en-US" sz="2400" dirty="0" smtClean="0">
                <a:solidFill>
                  <a:schemeClr val="bg1"/>
                </a:solidFill>
              </a:rPr>
              <a:t>  Student </a:t>
            </a:r>
            <a:r>
              <a:rPr lang="en-US" sz="2400" dirty="0">
                <a:solidFill>
                  <a:schemeClr val="bg1"/>
                </a:solidFill>
              </a:rPr>
              <a:t>Alcohol and Drug Use Survey</a:t>
            </a:r>
          </a:p>
          <a:p>
            <a:pPr indent="-274320">
              <a:defRPr/>
            </a:pPr>
            <a:r>
              <a:rPr lang="en-US" sz="2400" dirty="0">
                <a:solidFill>
                  <a:schemeClr val="bg1"/>
                </a:solidFill>
              </a:rPr>
              <a:t>W </a:t>
            </a:r>
            <a:r>
              <a:rPr lang="en-US" sz="2400" dirty="0" smtClean="0">
                <a:solidFill>
                  <a:schemeClr val="bg1"/>
                </a:solidFill>
              </a:rPr>
              <a:t> Washington </a:t>
            </a:r>
            <a:r>
              <a:rPr lang="en-US" sz="2400" dirty="0">
                <a:solidFill>
                  <a:schemeClr val="bg1"/>
                </a:solidFill>
              </a:rPr>
              <a:t>State Adolescent Health Behaviors</a:t>
            </a:r>
          </a:p>
          <a:p>
            <a:pPr indent="-274320">
              <a:defRPr/>
            </a:pPr>
            <a:r>
              <a:rPr lang="en-US" sz="2400" dirty="0">
                <a:solidFill>
                  <a:schemeClr val="bg1"/>
                </a:solidFill>
              </a:rPr>
              <a:t>Y </a:t>
            </a:r>
            <a:r>
              <a:rPr lang="en-US" sz="2400" dirty="0" smtClean="0">
                <a:solidFill>
                  <a:schemeClr val="bg1"/>
                </a:solidFill>
              </a:rPr>
              <a:t>   Youth </a:t>
            </a:r>
            <a:r>
              <a:rPr lang="en-US" sz="2400" dirty="0">
                <a:solidFill>
                  <a:schemeClr val="bg1"/>
                </a:solidFill>
              </a:rPr>
              <a:t>Risk Behavior Survey</a:t>
            </a:r>
          </a:p>
          <a:p>
            <a:pPr indent="-274320">
              <a:defRPr/>
            </a:pPr>
            <a:r>
              <a:rPr lang="en-US" sz="2400" dirty="0">
                <a:solidFill>
                  <a:schemeClr val="bg1"/>
                </a:solidFill>
              </a:rPr>
              <a:t>H </a:t>
            </a:r>
            <a:r>
              <a:rPr lang="en-US" sz="2400" dirty="0" smtClean="0">
                <a:solidFill>
                  <a:schemeClr val="bg1"/>
                </a:solidFill>
              </a:rPr>
              <a:t>   Healthy </a:t>
            </a:r>
            <a:r>
              <a:rPr lang="en-US" sz="2400" dirty="0">
                <a:solidFill>
                  <a:schemeClr val="bg1"/>
                </a:solidFill>
              </a:rPr>
              <a:t>Youth Survey</a:t>
            </a:r>
          </a:p>
        </p:txBody>
      </p:sp>
    </p:spTree>
    <p:extLst>
      <p:ext uri="{BB962C8B-B14F-4D97-AF65-F5344CB8AC3E}">
        <p14:creationId xmlns:p14="http://schemas.microsoft.com/office/powerpoint/2010/main" val="33721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 you want to talk about your results?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Share information about our kids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Try to change or open people’s minds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Help plan or make decisions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Help evaluate effectiveness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Ask for help, a change, or money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Consider your audience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Administration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Parents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Reporters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Grant application reviewers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1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Talking about survey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Survey results are estimates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Round to a whole number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Say “about”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Carefully include your confidence interval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If 75.3% (5), between 70 and 80 percent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Plus or minus 5 percent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Acknowledge low participation – “among those who took the survey”</a:t>
            </a:r>
          </a:p>
          <a:p>
            <a:pPr lvl="2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5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Ways to talk with numbers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5181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Painful: 75.3% (±5.1) of 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graders feel safe at school.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Less painful: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About 75 percent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About 3/4ths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3 out of 4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Turn it around, if that is the point you need to make: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About 25% of 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graders don’t feel safe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 in 4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you have 200 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graders, turn it into the number of students, 50 of our 8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graders don’t fell safe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Use visuals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There are charts in your PowerPoint slides and fact sheets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Create other types of charts or visuals: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i="1" dirty="0" smtClean="0">
                <a:solidFill>
                  <a:schemeClr val="bg1"/>
                </a:solidFill>
              </a:rPr>
              <a:t>7 ½ out of 10 students…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71646" y="3944607"/>
            <a:ext cx="7762044" cy="1143000"/>
            <a:chOff x="467557" y="3352800"/>
            <a:chExt cx="7762044" cy="1143000"/>
          </a:xfrm>
        </p:grpSpPr>
        <p:sp>
          <p:nvSpPr>
            <p:cNvPr id="5" name="Rectangle 4"/>
            <p:cNvSpPr/>
            <p:nvPr/>
          </p:nvSpPr>
          <p:spPr>
            <a:xfrm>
              <a:off x="467557" y="3352800"/>
              <a:ext cx="7762044" cy="1143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533400" y="3429000"/>
              <a:ext cx="708510" cy="914400"/>
              <a:chOff x="3429000" y="3581400"/>
              <a:chExt cx="1524000" cy="1966867"/>
            </a:xfrm>
            <a:solidFill>
              <a:schemeClr val="tx1"/>
            </a:solidFill>
          </p:grpSpPr>
          <p:sp>
            <p:nvSpPr>
              <p:cNvPr id="72" name="Oval 71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ounded Rectangle 74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ounded Rectangle 76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>
            <a:xfrm>
              <a:off x="5105400" y="3429000"/>
              <a:ext cx="708510" cy="914400"/>
              <a:chOff x="3429000" y="3581400"/>
              <a:chExt cx="1524000" cy="1966867"/>
            </a:xfrm>
            <a:solidFill>
              <a:schemeClr val="tx1"/>
            </a:solidFill>
          </p:grpSpPr>
          <p:sp>
            <p:nvSpPr>
              <p:cNvPr id="66" name="Oval 65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ounded Rectangle 67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ounded Rectangle 70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1272690" y="3425924"/>
              <a:ext cx="708510" cy="914400"/>
              <a:chOff x="3429000" y="3581400"/>
              <a:chExt cx="1524000" cy="1966867"/>
            </a:xfrm>
            <a:solidFill>
              <a:schemeClr val="tx1"/>
            </a:solidFill>
          </p:grpSpPr>
          <p:sp>
            <p:nvSpPr>
              <p:cNvPr id="60" name="Oval 59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>
              <a:grpSpLocks noChangeAspect="1"/>
            </p:cNvGrpSpPr>
            <p:nvPr/>
          </p:nvGrpSpPr>
          <p:grpSpPr>
            <a:xfrm>
              <a:off x="2034690" y="3429000"/>
              <a:ext cx="708510" cy="914400"/>
              <a:chOff x="3429000" y="3581400"/>
              <a:chExt cx="1524000" cy="1966867"/>
            </a:xfrm>
            <a:solidFill>
              <a:schemeClr val="tx1"/>
            </a:solidFill>
          </p:grpSpPr>
          <p:sp>
            <p:nvSpPr>
              <p:cNvPr id="54" name="Oval 53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4343400" y="3429000"/>
              <a:ext cx="708510" cy="914400"/>
              <a:chOff x="3429000" y="3581400"/>
              <a:chExt cx="1524000" cy="1966867"/>
            </a:xfrm>
            <a:solidFill>
              <a:schemeClr val="tx1"/>
            </a:solidFill>
          </p:grpSpPr>
          <p:sp>
            <p:nvSpPr>
              <p:cNvPr id="48" name="Oval 47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2796690" y="3429000"/>
              <a:ext cx="708510" cy="914400"/>
              <a:chOff x="3429000" y="3581400"/>
              <a:chExt cx="1524000" cy="1966867"/>
            </a:xfrm>
            <a:solidFill>
              <a:schemeClr val="tx1"/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3558690" y="3429000"/>
              <a:ext cx="708510" cy="914400"/>
              <a:chOff x="3429000" y="3581400"/>
              <a:chExt cx="1524000" cy="1966867"/>
            </a:xfrm>
            <a:solidFill>
              <a:schemeClr val="tx1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7368690" y="3429000"/>
              <a:ext cx="708510" cy="914400"/>
              <a:chOff x="3429000" y="3581400"/>
              <a:chExt cx="1524000" cy="1966867"/>
            </a:xfrm>
            <a:solidFill>
              <a:schemeClr val="bg1">
                <a:lumMod val="75000"/>
              </a:schemeClr>
            </a:solidFill>
          </p:grpSpPr>
          <p:sp>
            <p:nvSpPr>
              <p:cNvPr id="30" name="Oval 29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>
              <a:grpSpLocks noChangeAspect="1"/>
            </p:cNvGrpSpPr>
            <p:nvPr/>
          </p:nvGrpSpPr>
          <p:grpSpPr>
            <a:xfrm>
              <a:off x="6629400" y="3429000"/>
              <a:ext cx="708510" cy="914400"/>
              <a:chOff x="3429000" y="3581400"/>
              <a:chExt cx="1524000" cy="1966867"/>
            </a:xfrm>
            <a:solidFill>
              <a:schemeClr val="bg1">
                <a:lumMod val="75000"/>
              </a:schemeClr>
            </a:solidFill>
          </p:grpSpPr>
          <p:sp>
            <p:nvSpPr>
              <p:cNvPr id="24" name="Oval 23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/>
          </p:nvGrpSpPr>
          <p:grpSpPr>
            <a:xfrm>
              <a:off x="5867400" y="3425924"/>
              <a:ext cx="708510" cy="914400"/>
              <a:chOff x="3429000" y="3581400"/>
              <a:chExt cx="1524000" cy="1966867"/>
            </a:xfrm>
            <a:solidFill>
              <a:schemeClr val="tx1"/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3810000" y="3581400"/>
                <a:ext cx="762000" cy="762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429000" y="4343400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387418" y="4343400"/>
                <a:ext cx="565582" cy="276687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 rot="18183761">
                <a:off x="3699221" y="5127132"/>
                <a:ext cx="565582" cy="276687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3684803">
                <a:off x="4131452" y="5125093"/>
                <a:ext cx="565582" cy="276687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4006418" y="4343400"/>
                <a:ext cx="381000" cy="76199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Chord 15"/>
            <p:cNvSpPr/>
            <p:nvPr/>
          </p:nvSpPr>
          <p:spPr>
            <a:xfrm rot="10575135">
              <a:off x="6031433" y="3424642"/>
              <a:ext cx="402304" cy="369079"/>
            </a:xfrm>
            <a:prstGeom prst="chord">
              <a:avLst>
                <a:gd name="adj1" fmla="val 5641559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43286" y="3780179"/>
              <a:ext cx="81314" cy="3542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61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 able to back your talk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Know your facts about HYS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How, when and to who it was administered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Details about the questions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 </a:t>
            </a:r>
            <a:r>
              <a:rPr lang="en-US" dirty="0">
                <a:solidFill>
                  <a:schemeClr val="bg1"/>
                </a:solidFill>
              </a:rPr>
              <a:t>the numbers make sense?</a:t>
            </a:r>
          </a:p>
          <a:p>
            <a:r>
              <a:rPr lang="en-US" dirty="0">
                <a:solidFill>
                  <a:schemeClr val="bg1"/>
                </a:solidFill>
              </a:rPr>
              <a:t>Are you using them in an appropriate context?</a:t>
            </a:r>
          </a:p>
          <a:p>
            <a:r>
              <a:rPr lang="en-US" dirty="0">
                <a:solidFill>
                  <a:schemeClr val="bg1"/>
                </a:solidFill>
              </a:rPr>
              <a:t>What else is needed to tell the whole story?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Additional data sources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Information from informed people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6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Talking tips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Keep it short and simple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Double check your numbers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Run it past a few people, especially a critic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Don’t speculate. Remember your limitations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It’s ok to say “I don’t know, I’ll get back to you”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 compassionate - these numbers are actually kids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4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Practice: Using your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Ideas for improving school safety is the main topic on the school board meeting. </a:t>
            </a:r>
          </a:p>
          <a:p>
            <a:pPr marL="627063">
              <a:spcBef>
                <a:spcPts val="12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You’ve been looking at your new HYS results. </a:t>
            </a:r>
          </a:p>
          <a:p>
            <a:pPr marL="627063">
              <a:spcBef>
                <a:spcPts val="1200"/>
              </a:spcBef>
            </a:pPr>
            <a:r>
              <a:rPr lang="en-US" sz="3000" dirty="0" smtClean="0">
                <a:solidFill>
                  <a:schemeClr val="bg1"/>
                </a:solidFill>
              </a:rPr>
              <a:t>What do you want to share with the board?</a:t>
            </a: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4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Where do you start?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What information do you have?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3000" dirty="0" smtClean="0">
                <a:solidFill>
                  <a:schemeClr val="bg1"/>
                </a:solidFill>
              </a:rPr>
              <a:t>HYS reports, slides, fact sheets.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What/Who else can help you: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Are other data available? (e.g. school discipline data)</a:t>
            </a:r>
          </a:p>
          <a:p>
            <a:pPr lvl="1"/>
            <a:r>
              <a:rPr lang="en-US" sz="2600" dirty="0" smtClean="0">
                <a:solidFill>
                  <a:schemeClr val="bg1"/>
                </a:solidFill>
              </a:rPr>
              <a:t>Are there other people who have information?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8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What are your findings?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What do your 2012 HYS results say?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What HYS questions address school safety?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How </a:t>
            </a:r>
            <a:r>
              <a:rPr lang="en-US" sz="3000" dirty="0">
                <a:solidFill>
                  <a:schemeClr val="bg1"/>
                </a:solidFill>
              </a:rPr>
              <a:t>do your results compare to the state results</a:t>
            </a:r>
            <a:r>
              <a:rPr lang="en-US" sz="3000" dirty="0" smtClean="0">
                <a:solidFill>
                  <a:schemeClr val="bg1"/>
                </a:solidFill>
              </a:rPr>
              <a:t>?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Do you have HYS results from previous years?</a:t>
            </a:r>
          </a:p>
          <a:p>
            <a:endParaRPr lang="en-US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822" y="3581400"/>
            <a:ext cx="5029200" cy="817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Support for HYS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cwu.edu/~rakels/OSPI%20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8" y="1219200"/>
            <a:ext cx="1893782" cy="189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ealthyschools.ospi.k12.wa.us/waschool/images/logos/doh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224" y="1219200"/>
            <a:ext cx="3715376" cy="18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en/8/81/Washington_State_Liquor_Control_Board_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00400"/>
            <a:ext cx="272148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ommerce.wa.gov/Style%20Library/Commerce/Images/Header/DepComm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0" y="3647944"/>
            <a:ext cx="4974205" cy="77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pscbw.com/siteimages/Official%20DSHS-DBHR_logo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38250"/>
            <a:ext cx="3068725" cy="18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110509" y="5001472"/>
            <a:ext cx="6966692" cy="1704128"/>
            <a:chOff x="1110509" y="5001472"/>
            <a:chExt cx="6966692" cy="1704128"/>
          </a:xfrm>
        </p:grpSpPr>
        <p:sp>
          <p:nvSpPr>
            <p:cNvPr id="4" name="Rounded Rectangle 3"/>
            <p:cNvSpPr/>
            <p:nvPr/>
          </p:nvSpPr>
          <p:spPr>
            <a:xfrm>
              <a:off x="1295400" y="5001472"/>
              <a:ext cx="6781801" cy="170412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10509" y="5120550"/>
              <a:ext cx="69666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+ Schools, ESDs, Local Health </a:t>
              </a:r>
            </a:p>
            <a:p>
              <a:pPr algn="ctr"/>
              <a:r>
                <a:rPr lang="en-US" sz="4000" b="1" dirty="0" smtClean="0"/>
                <a:t>&amp; Community Partners!</a:t>
              </a:r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7304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Developing your talking points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76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If you could only make one point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what would it be?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Are their specific opinions you need to influence? 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What do you want the board to ultimately do?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0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puter hardware,computer monitors,confusion,faces,heads,offices,PCs,people,persons,questions,staring,techn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93" y="457200"/>
            <a:ext cx="5038813" cy="503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0" y="57150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Next Webinar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55626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HYS 201. </a:t>
            </a:r>
            <a:endParaRPr lang="en-US" sz="4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</a:rPr>
              <a:t>Digging </a:t>
            </a:r>
            <a:r>
              <a:rPr lang="en-US" sz="4000" i="1" dirty="0">
                <a:solidFill>
                  <a:schemeClr val="bg1"/>
                </a:solidFill>
              </a:rPr>
              <a:t>deeper into your HYS results </a:t>
            </a:r>
            <a:endParaRPr lang="en-US" sz="4000" i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400" i="1" dirty="0" smtClean="0">
              <a:solidFill>
                <a:schemeClr val="bg1"/>
              </a:solidFill>
            </a:endParaRPr>
          </a:p>
          <a:p>
            <a:pPr marL="744538"/>
            <a:r>
              <a:rPr lang="en-US" dirty="0" smtClean="0">
                <a:solidFill>
                  <a:schemeClr val="bg1"/>
                </a:solidFill>
              </a:rPr>
              <a:t>March 20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from 9am to 10:30am</a:t>
            </a:r>
          </a:p>
          <a:p>
            <a:pPr marL="744538"/>
            <a:r>
              <a:rPr lang="en-US" dirty="0" smtClean="0">
                <a:solidFill>
                  <a:schemeClr val="bg1"/>
                </a:solidFill>
              </a:rPr>
              <a:t>Statistical issues </a:t>
            </a:r>
            <a:r>
              <a:rPr lang="en-US" dirty="0">
                <a:solidFill>
                  <a:schemeClr val="bg1"/>
                </a:solidFill>
              </a:rPr>
              <a:t>associated with HYS. </a:t>
            </a:r>
          </a:p>
          <a:p>
            <a:pPr marL="744538"/>
            <a:r>
              <a:rPr lang="en-US" dirty="0" smtClean="0">
                <a:solidFill>
                  <a:schemeClr val="bg1"/>
                </a:solidFill>
              </a:rPr>
              <a:t>Determine </a:t>
            </a:r>
            <a:r>
              <a:rPr lang="en-US" dirty="0">
                <a:solidFill>
                  <a:schemeClr val="bg1"/>
                </a:solidFill>
              </a:rPr>
              <a:t>significant differences.</a:t>
            </a:r>
          </a:p>
          <a:p>
            <a:pPr marL="744538"/>
            <a:r>
              <a:rPr lang="en-US" dirty="0" smtClean="0">
                <a:solidFill>
                  <a:schemeClr val="bg1"/>
                </a:solidFill>
              </a:rPr>
              <a:t>Try </a:t>
            </a:r>
            <a:r>
              <a:rPr lang="en-US" dirty="0">
                <a:solidFill>
                  <a:schemeClr val="bg1"/>
                </a:solidFill>
              </a:rPr>
              <a:t>out the online data query system (QxQ).</a:t>
            </a:r>
            <a:endParaRPr lang="en-US" dirty="0" smtClean="0">
              <a:solidFill>
                <a:schemeClr val="bg1"/>
              </a:solidFill>
            </a:endParaRPr>
          </a:p>
          <a:p>
            <a:pPr marL="744538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From the Joint Survey Planning Committee</a:t>
            </a:r>
          </a:p>
          <a:p>
            <a:r>
              <a:rPr lang="en-US" sz="2400" dirty="0">
                <a:solidFill>
                  <a:schemeClr val="bg1"/>
                </a:solidFill>
              </a:rPr>
              <a:t>DASA-DBHR: Linda Becker, Steve Smothers, Grace Hong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OSPI: Dixie Grunenfelder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Commerce: Ramona Leber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DOH: Kevin Beck, Vivian Hawkins, Lillian Bensley, Juliet VanEenwyk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Looking Glass: Joe Kabel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Rainier Theory: Susan Richardson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006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About this training: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Linda Becker: BeckeLG@dshs.wa.gov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Dixie Grunenfelder: Dixie.Grunenfelder@k12.wa.us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Susan Richardson: susan@rainiertheory.com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Other HYS questions:</a:t>
            </a:r>
          </a:p>
          <a:p>
            <a:r>
              <a:rPr lang="en-US" sz="2800" dirty="0">
                <a:solidFill>
                  <a:schemeClr val="bg1"/>
                </a:solidFill>
              </a:rPr>
              <a:t>healthy.youth@doh.wa.gov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www.AskHYS.net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bg1"/>
                </a:solidFill>
              </a:rPr>
              <a:t>2012 HYS </a:t>
            </a:r>
            <a:r>
              <a:rPr lang="en-US" sz="5400" cap="none" dirty="0" smtClean="0">
                <a:solidFill>
                  <a:schemeClr val="bg1"/>
                </a:solidFill>
              </a:rPr>
              <a:t>Administration</a:t>
            </a:r>
            <a:endParaRPr lang="en-US" sz="54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2012 HYS participation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Almost </a:t>
            </a:r>
            <a:r>
              <a:rPr lang="en-US" dirty="0" smtClean="0">
                <a:solidFill>
                  <a:schemeClr val="bg1"/>
                </a:solidFill>
              </a:rPr>
              <a:t>205,000 </a:t>
            </a:r>
            <a:r>
              <a:rPr lang="en-US" dirty="0">
                <a:solidFill>
                  <a:schemeClr val="bg1"/>
                </a:solidFill>
              </a:rPr>
              <a:t>students…</a:t>
            </a:r>
          </a:p>
          <a:p>
            <a:r>
              <a:rPr lang="en-US" dirty="0">
                <a:solidFill>
                  <a:schemeClr val="bg1"/>
                </a:solidFill>
              </a:rPr>
              <a:t>In all 39 counties…</a:t>
            </a:r>
          </a:p>
          <a:p>
            <a:r>
              <a:rPr lang="en-US" dirty="0">
                <a:solidFill>
                  <a:schemeClr val="bg1"/>
                </a:solidFill>
              </a:rPr>
              <a:t>In 225 school districts…</a:t>
            </a:r>
          </a:p>
          <a:p>
            <a:r>
              <a:rPr lang="en-US" dirty="0">
                <a:solidFill>
                  <a:schemeClr val="bg1"/>
                </a:solidFill>
              </a:rPr>
              <a:t>In 1,001 schools took the 2012 HYS.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HYS sampling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8903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State sample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2012 counties with samples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2012 counties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bg1"/>
                </a:solidFill>
              </a:rPr>
              <a:t>    without samples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914400" y="2362200"/>
            <a:ext cx="7867650" cy="1174221"/>
            <a:chOff x="914400" y="2639483"/>
            <a:chExt cx="7867650" cy="1174221"/>
          </a:xfrm>
        </p:grpSpPr>
        <p:sp>
          <p:nvSpPr>
            <p:cNvPr id="4" name="Freeform 62"/>
            <p:cNvSpPr>
              <a:spLocks/>
            </p:cNvSpPr>
            <p:nvPr/>
          </p:nvSpPr>
          <p:spPr bwMode="auto">
            <a:xfrm>
              <a:off x="914400" y="2811991"/>
              <a:ext cx="1430337" cy="1001713"/>
            </a:xfrm>
            <a:custGeom>
              <a:avLst/>
              <a:gdLst>
                <a:gd name="T0" fmla="*/ 43 w 901"/>
                <a:gd name="T1" fmla="*/ 43 h 631"/>
                <a:gd name="T2" fmla="*/ 30 w 901"/>
                <a:gd name="T3" fmla="*/ 3 h 631"/>
                <a:gd name="T4" fmla="*/ 311 w 901"/>
                <a:gd name="T5" fmla="*/ 3 h 631"/>
                <a:gd name="T6" fmla="*/ 870 w 901"/>
                <a:gd name="T7" fmla="*/ 27 h 631"/>
                <a:gd name="T8" fmla="*/ 886 w 901"/>
                <a:gd name="T9" fmla="*/ 55 h 631"/>
                <a:gd name="T10" fmla="*/ 881 w 901"/>
                <a:gd name="T11" fmla="*/ 75 h 631"/>
                <a:gd name="T12" fmla="*/ 855 w 901"/>
                <a:gd name="T13" fmla="*/ 101 h 631"/>
                <a:gd name="T14" fmla="*/ 861 w 901"/>
                <a:gd name="T15" fmla="*/ 141 h 631"/>
                <a:gd name="T16" fmla="*/ 859 w 901"/>
                <a:gd name="T17" fmla="*/ 172 h 631"/>
                <a:gd name="T18" fmla="*/ 828 w 901"/>
                <a:gd name="T19" fmla="*/ 191 h 631"/>
                <a:gd name="T20" fmla="*/ 786 w 901"/>
                <a:gd name="T21" fmla="*/ 208 h 631"/>
                <a:gd name="T22" fmla="*/ 766 w 901"/>
                <a:gd name="T23" fmla="*/ 234 h 631"/>
                <a:gd name="T24" fmla="*/ 743 w 901"/>
                <a:gd name="T25" fmla="*/ 261 h 631"/>
                <a:gd name="T26" fmla="*/ 713 w 901"/>
                <a:gd name="T27" fmla="*/ 286 h 631"/>
                <a:gd name="T28" fmla="*/ 688 w 901"/>
                <a:gd name="T29" fmla="*/ 310 h 631"/>
                <a:gd name="T30" fmla="*/ 665 w 901"/>
                <a:gd name="T31" fmla="*/ 334 h 631"/>
                <a:gd name="T32" fmla="*/ 651 w 901"/>
                <a:gd name="T33" fmla="*/ 367 h 631"/>
                <a:gd name="T34" fmla="*/ 656 w 901"/>
                <a:gd name="T35" fmla="*/ 405 h 631"/>
                <a:gd name="T36" fmla="*/ 658 w 901"/>
                <a:gd name="T37" fmla="*/ 447 h 631"/>
                <a:gd name="T38" fmla="*/ 696 w 901"/>
                <a:gd name="T39" fmla="*/ 449 h 631"/>
                <a:gd name="T40" fmla="*/ 721 w 901"/>
                <a:gd name="T41" fmla="*/ 471 h 631"/>
                <a:gd name="T42" fmla="*/ 699 w 901"/>
                <a:gd name="T43" fmla="*/ 499 h 631"/>
                <a:gd name="T44" fmla="*/ 736 w 901"/>
                <a:gd name="T45" fmla="*/ 527 h 631"/>
                <a:gd name="T46" fmla="*/ 739 w 901"/>
                <a:gd name="T47" fmla="*/ 565 h 631"/>
                <a:gd name="T48" fmla="*/ 718 w 901"/>
                <a:gd name="T49" fmla="*/ 589 h 631"/>
                <a:gd name="T50" fmla="*/ 674 w 901"/>
                <a:gd name="T51" fmla="*/ 596 h 631"/>
                <a:gd name="T52" fmla="*/ 686 w 901"/>
                <a:gd name="T53" fmla="*/ 623 h 631"/>
                <a:gd name="T54" fmla="*/ 665 w 901"/>
                <a:gd name="T55" fmla="*/ 625 h 631"/>
                <a:gd name="T56" fmla="*/ 623 w 901"/>
                <a:gd name="T57" fmla="*/ 609 h 631"/>
                <a:gd name="T58" fmla="*/ 581 w 901"/>
                <a:gd name="T59" fmla="*/ 595 h 631"/>
                <a:gd name="T60" fmla="*/ 549 w 901"/>
                <a:gd name="T61" fmla="*/ 596 h 631"/>
                <a:gd name="T62" fmla="*/ 501 w 901"/>
                <a:gd name="T63" fmla="*/ 563 h 631"/>
                <a:gd name="T64" fmla="*/ 462 w 901"/>
                <a:gd name="T65" fmla="*/ 565 h 631"/>
                <a:gd name="T66" fmla="*/ 419 w 901"/>
                <a:gd name="T67" fmla="*/ 547 h 631"/>
                <a:gd name="T68" fmla="*/ 387 w 901"/>
                <a:gd name="T69" fmla="*/ 571 h 631"/>
                <a:gd name="T70" fmla="*/ 354 w 901"/>
                <a:gd name="T71" fmla="*/ 565 h 631"/>
                <a:gd name="T72" fmla="*/ 320 w 901"/>
                <a:gd name="T73" fmla="*/ 576 h 631"/>
                <a:gd name="T74" fmla="*/ 292 w 901"/>
                <a:gd name="T75" fmla="*/ 556 h 631"/>
                <a:gd name="T76" fmla="*/ 255 w 901"/>
                <a:gd name="T77" fmla="*/ 543 h 631"/>
                <a:gd name="T78" fmla="*/ 217 w 901"/>
                <a:gd name="T79" fmla="*/ 526 h 631"/>
                <a:gd name="T80" fmla="*/ 199 w 901"/>
                <a:gd name="T81" fmla="*/ 487 h 631"/>
                <a:gd name="T82" fmla="*/ 59 w 901"/>
                <a:gd name="T83" fmla="*/ 467 h 631"/>
                <a:gd name="T84" fmla="*/ 25 w 901"/>
                <a:gd name="T85" fmla="*/ 403 h 631"/>
                <a:gd name="T86" fmla="*/ 68 w 901"/>
                <a:gd name="T87" fmla="*/ 375 h 631"/>
                <a:gd name="T88" fmla="*/ 63 w 901"/>
                <a:gd name="T89" fmla="*/ 334 h 631"/>
                <a:gd name="T90" fmla="*/ 43 w 901"/>
                <a:gd name="T91" fmla="*/ 296 h 631"/>
                <a:gd name="T92" fmla="*/ 45 w 901"/>
                <a:gd name="T93" fmla="*/ 266 h 631"/>
                <a:gd name="T94" fmla="*/ 23 w 901"/>
                <a:gd name="T95" fmla="*/ 223 h 631"/>
                <a:gd name="T96" fmla="*/ 8 w 901"/>
                <a:gd name="T97" fmla="*/ 176 h 631"/>
                <a:gd name="T98" fmla="*/ 37 w 901"/>
                <a:gd name="T99" fmla="*/ 171 h 631"/>
                <a:gd name="T100" fmla="*/ 52 w 901"/>
                <a:gd name="T101" fmla="*/ 144 h 631"/>
                <a:gd name="T102" fmla="*/ 12 w 901"/>
                <a:gd name="T103" fmla="*/ 117 h 631"/>
                <a:gd name="T104" fmla="*/ 17 w 901"/>
                <a:gd name="T105" fmla="*/ 82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1" h="631">
                  <a:moveTo>
                    <a:pt x="25" y="68"/>
                  </a:moveTo>
                  <a:lnTo>
                    <a:pt x="35" y="63"/>
                  </a:lnTo>
                  <a:lnTo>
                    <a:pt x="40" y="52"/>
                  </a:lnTo>
                  <a:lnTo>
                    <a:pt x="43" y="43"/>
                  </a:lnTo>
                  <a:lnTo>
                    <a:pt x="40" y="35"/>
                  </a:lnTo>
                  <a:lnTo>
                    <a:pt x="37" y="23"/>
                  </a:lnTo>
                  <a:lnTo>
                    <a:pt x="37" y="13"/>
                  </a:lnTo>
                  <a:lnTo>
                    <a:pt x="30" y="3"/>
                  </a:lnTo>
                  <a:lnTo>
                    <a:pt x="119" y="0"/>
                  </a:lnTo>
                  <a:lnTo>
                    <a:pt x="162" y="0"/>
                  </a:lnTo>
                  <a:lnTo>
                    <a:pt x="292" y="3"/>
                  </a:lnTo>
                  <a:lnTo>
                    <a:pt x="311" y="3"/>
                  </a:lnTo>
                  <a:lnTo>
                    <a:pt x="561" y="3"/>
                  </a:lnTo>
                  <a:lnTo>
                    <a:pt x="865" y="5"/>
                  </a:lnTo>
                  <a:lnTo>
                    <a:pt x="870" y="13"/>
                  </a:lnTo>
                  <a:lnTo>
                    <a:pt x="870" y="27"/>
                  </a:lnTo>
                  <a:lnTo>
                    <a:pt x="881" y="27"/>
                  </a:lnTo>
                  <a:lnTo>
                    <a:pt x="886" y="35"/>
                  </a:lnTo>
                  <a:lnTo>
                    <a:pt x="888" y="43"/>
                  </a:lnTo>
                  <a:lnTo>
                    <a:pt x="886" y="55"/>
                  </a:lnTo>
                  <a:lnTo>
                    <a:pt x="892" y="59"/>
                  </a:lnTo>
                  <a:lnTo>
                    <a:pt x="900" y="67"/>
                  </a:lnTo>
                  <a:lnTo>
                    <a:pt x="888" y="75"/>
                  </a:lnTo>
                  <a:lnTo>
                    <a:pt x="881" y="75"/>
                  </a:lnTo>
                  <a:lnTo>
                    <a:pt x="877" y="82"/>
                  </a:lnTo>
                  <a:lnTo>
                    <a:pt x="872" y="87"/>
                  </a:lnTo>
                  <a:lnTo>
                    <a:pt x="861" y="90"/>
                  </a:lnTo>
                  <a:lnTo>
                    <a:pt x="855" y="101"/>
                  </a:lnTo>
                  <a:lnTo>
                    <a:pt x="859" y="115"/>
                  </a:lnTo>
                  <a:lnTo>
                    <a:pt x="853" y="124"/>
                  </a:lnTo>
                  <a:lnTo>
                    <a:pt x="859" y="132"/>
                  </a:lnTo>
                  <a:lnTo>
                    <a:pt x="861" y="141"/>
                  </a:lnTo>
                  <a:lnTo>
                    <a:pt x="865" y="150"/>
                  </a:lnTo>
                  <a:lnTo>
                    <a:pt x="865" y="161"/>
                  </a:lnTo>
                  <a:lnTo>
                    <a:pt x="866" y="171"/>
                  </a:lnTo>
                  <a:lnTo>
                    <a:pt x="859" y="172"/>
                  </a:lnTo>
                  <a:lnTo>
                    <a:pt x="848" y="172"/>
                  </a:lnTo>
                  <a:lnTo>
                    <a:pt x="835" y="172"/>
                  </a:lnTo>
                  <a:lnTo>
                    <a:pt x="828" y="183"/>
                  </a:lnTo>
                  <a:lnTo>
                    <a:pt x="828" y="191"/>
                  </a:lnTo>
                  <a:lnTo>
                    <a:pt x="821" y="196"/>
                  </a:lnTo>
                  <a:lnTo>
                    <a:pt x="805" y="196"/>
                  </a:lnTo>
                  <a:lnTo>
                    <a:pt x="790" y="196"/>
                  </a:lnTo>
                  <a:lnTo>
                    <a:pt x="786" y="208"/>
                  </a:lnTo>
                  <a:lnTo>
                    <a:pt x="785" y="216"/>
                  </a:lnTo>
                  <a:lnTo>
                    <a:pt x="781" y="225"/>
                  </a:lnTo>
                  <a:lnTo>
                    <a:pt x="770" y="228"/>
                  </a:lnTo>
                  <a:lnTo>
                    <a:pt x="766" y="234"/>
                  </a:lnTo>
                  <a:lnTo>
                    <a:pt x="759" y="238"/>
                  </a:lnTo>
                  <a:lnTo>
                    <a:pt x="754" y="243"/>
                  </a:lnTo>
                  <a:lnTo>
                    <a:pt x="748" y="254"/>
                  </a:lnTo>
                  <a:lnTo>
                    <a:pt x="743" y="261"/>
                  </a:lnTo>
                  <a:lnTo>
                    <a:pt x="738" y="276"/>
                  </a:lnTo>
                  <a:lnTo>
                    <a:pt x="725" y="278"/>
                  </a:lnTo>
                  <a:lnTo>
                    <a:pt x="718" y="280"/>
                  </a:lnTo>
                  <a:lnTo>
                    <a:pt x="713" y="286"/>
                  </a:lnTo>
                  <a:lnTo>
                    <a:pt x="703" y="286"/>
                  </a:lnTo>
                  <a:lnTo>
                    <a:pt x="696" y="296"/>
                  </a:lnTo>
                  <a:lnTo>
                    <a:pt x="694" y="301"/>
                  </a:lnTo>
                  <a:lnTo>
                    <a:pt x="688" y="310"/>
                  </a:lnTo>
                  <a:lnTo>
                    <a:pt x="683" y="316"/>
                  </a:lnTo>
                  <a:lnTo>
                    <a:pt x="671" y="321"/>
                  </a:lnTo>
                  <a:lnTo>
                    <a:pt x="661" y="327"/>
                  </a:lnTo>
                  <a:lnTo>
                    <a:pt x="665" y="334"/>
                  </a:lnTo>
                  <a:lnTo>
                    <a:pt x="659" y="345"/>
                  </a:lnTo>
                  <a:lnTo>
                    <a:pt x="659" y="354"/>
                  </a:lnTo>
                  <a:lnTo>
                    <a:pt x="651" y="360"/>
                  </a:lnTo>
                  <a:lnTo>
                    <a:pt x="651" y="367"/>
                  </a:lnTo>
                  <a:lnTo>
                    <a:pt x="643" y="370"/>
                  </a:lnTo>
                  <a:lnTo>
                    <a:pt x="636" y="385"/>
                  </a:lnTo>
                  <a:lnTo>
                    <a:pt x="649" y="396"/>
                  </a:lnTo>
                  <a:lnTo>
                    <a:pt x="656" y="405"/>
                  </a:lnTo>
                  <a:lnTo>
                    <a:pt x="654" y="417"/>
                  </a:lnTo>
                  <a:lnTo>
                    <a:pt x="649" y="427"/>
                  </a:lnTo>
                  <a:lnTo>
                    <a:pt x="656" y="436"/>
                  </a:lnTo>
                  <a:lnTo>
                    <a:pt x="658" y="447"/>
                  </a:lnTo>
                  <a:lnTo>
                    <a:pt x="668" y="447"/>
                  </a:lnTo>
                  <a:lnTo>
                    <a:pt x="679" y="447"/>
                  </a:lnTo>
                  <a:lnTo>
                    <a:pt x="685" y="449"/>
                  </a:lnTo>
                  <a:lnTo>
                    <a:pt x="696" y="449"/>
                  </a:lnTo>
                  <a:lnTo>
                    <a:pt x="703" y="445"/>
                  </a:lnTo>
                  <a:lnTo>
                    <a:pt x="713" y="452"/>
                  </a:lnTo>
                  <a:lnTo>
                    <a:pt x="718" y="462"/>
                  </a:lnTo>
                  <a:lnTo>
                    <a:pt x="721" y="471"/>
                  </a:lnTo>
                  <a:lnTo>
                    <a:pt x="718" y="478"/>
                  </a:lnTo>
                  <a:lnTo>
                    <a:pt x="713" y="484"/>
                  </a:lnTo>
                  <a:lnTo>
                    <a:pt x="705" y="489"/>
                  </a:lnTo>
                  <a:lnTo>
                    <a:pt x="699" y="499"/>
                  </a:lnTo>
                  <a:lnTo>
                    <a:pt x="713" y="509"/>
                  </a:lnTo>
                  <a:lnTo>
                    <a:pt x="723" y="509"/>
                  </a:lnTo>
                  <a:lnTo>
                    <a:pt x="730" y="516"/>
                  </a:lnTo>
                  <a:lnTo>
                    <a:pt x="736" y="527"/>
                  </a:lnTo>
                  <a:lnTo>
                    <a:pt x="738" y="540"/>
                  </a:lnTo>
                  <a:lnTo>
                    <a:pt x="733" y="547"/>
                  </a:lnTo>
                  <a:lnTo>
                    <a:pt x="733" y="556"/>
                  </a:lnTo>
                  <a:lnTo>
                    <a:pt x="739" y="565"/>
                  </a:lnTo>
                  <a:lnTo>
                    <a:pt x="741" y="576"/>
                  </a:lnTo>
                  <a:lnTo>
                    <a:pt x="736" y="583"/>
                  </a:lnTo>
                  <a:lnTo>
                    <a:pt x="726" y="585"/>
                  </a:lnTo>
                  <a:lnTo>
                    <a:pt x="718" y="589"/>
                  </a:lnTo>
                  <a:lnTo>
                    <a:pt x="705" y="580"/>
                  </a:lnTo>
                  <a:lnTo>
                    <a:pt x="694" y="583"/>
                  </a:lnTo>
                  <a:lnTo>
                    <a:pt x="683" y="585"/>
                  </a:lnTo>
                  <a:lnTo>
                    <a:pt x="674" y="596"/>
                  </a:lnTo>
                  <a:lnTo>
                    <a:pt x="671" y="603"/>
                  </a:lnTo>
                  <a:lnTo>
                    <a:pt x="674" y="615"/>
                  </a:lnTo>
                  <a:lnTo>
                    <a:pt x="679" y="623"/>
                  </a:lnTo>
                  <a:lnTo>
                    <a:pt x="686" y="623"/>
                  </a:lnTo>
                  <a:lnTo>
                    <a:pt x="688" y="630"/>
                  </a:lnTo>
                  <a:lnTo>
                    <a:pt x="679" y="625"/>
                  </a:lnTo>
                  <a:lnTo>
                    <a:pt x="671" y="625"/>
                  </a:lnTo>
                  <a:lnTo>
                    <a:pt x="665" y="625"/>
                  </a:lnTo>
                  <a:lnTo>
                    <a:pt x="646" y="630"/>
                  </a:lnTo>
                  <a:lnTo>
                    <a:pt x="638" y="625"/>
                  </a:lnTo>
                  <a:lnTo>
                    <a:pt x="626" y="618"/>
                  </a:lnTo>
                  <a:lnTo>
                    <a:pt x="623" y="609"/>
                  </a:lnTo>
                  <a:lnTo>
                    <a:pt x="614" y="603"/>
                  </a:lnTo>
                  <a:lnTo>
                    <a:pt x="607" y="600"/>
                  </a:lnTo>
                  <a:lnTo>
                    <a:pt x="594" y="595"/>
                  </a:lnTo>
                  <a:lnTo>
                    <a:pt x="581" y="595"/>
                  </a:lnTo>
                  <a:lnTo>
                    <a:pt x="574" y="595"/>
                  </a:lnTo>
                  <a:lnTo>
                    <a:pt x="567" y="596"/>
                  </a:lnTo>
                  <a:lnTo>
                    <a:pt x="558" y="596"/>
                  </a:lnTo>
                  <a:lnTo>
                    <a:pt x="549" y="596"/>
                  </a:lnTo>
                  <a:lnTo>
                    <a:pt x="541" y="589"/>
                  </a:lnTo>
                  <a:lnTo>
                    <a:pt x="536" y="580"/>
                  </a:lnTo>
                  <a:lnTo>
                    <a:pt x="529" y="574"/>
                  </a:lnTo>
                  <a:lnTo>
                    <a:pt x="501" y="563"/>
                  </a:lnTo>
                  <a:lnTo>
                    <a:pt x="492" y="565"/>
                  </a:lnTo>
                  <a:lnTo>
                    <a:pt x="487" y="571"/>
                  </a:lnTo>
                  <a:lnTo>
                    <a:pt x="472" y="568"/>
                  </a:lnTo>
                  <a:lnTo>
                    <a:pt x="462" y="565"/>
                  </a:lnTo>
                  <a:lnTo>
                    <a:pt x="447" y="556"/>
                  </a:lnTo>
                  <a:lnTo>
                    <a:pt x="432" y="554"/>
                  </a:lnTo>
                  <a:lnTo>
                    <a:pt x="427" y="554"/>
                  </a:lnTo>
                  <a:lnTo>
                    <a:pt x="419" y="547"/>
                  </a:lnTo>
                  <a:lnTo>
                    <a:pt x="409" y="551"/>
                  </a:lnTo>
                  <a:lnTo>
                    <a:pt x="402" y="560"/>
                  </a:lnTo>
                  <a:lnTo>
                    <a:pt x="392" y="565"/>
                  </a:lnTo>
                  <a:lnTo>
                    <a:pt x="387" y="571"/>
                  </a:lnTo>
                  <a:lnTo>
                    <a:pt x="377" y="574"/>
                  </a:lnTo>
                  <a:lnTo>
                    <a:pt x="371" y="571"/>
                  </a:lnTo>
                  <a:lnTo>
                    <a:pt x="364" y="568"/>
                  </a:lnTo>
                  <a:lnTo>
                    <a:pt x="354" y="565"/>
                  </a:lnTo>
                  <a:lnTo>
                    <a:pt x="344" y="563"/>
                  </a:lnTo>
                  <a:lnTo>
                    <a:pt x="335" y="568"/>
                  </a:lnTo>
                  <a:lnTo>
                    <a:pt x="327" y="568"/>
                  </a:lnTo>
                  <a:lnTo>
                    <a:pt x="320" y="576"/>
                  </a:lnTo>
                  <a:lnTo>
                    <a:pt x="311" y="574"/>
                  </a:lnTo>
                  <a:lnTo>
                    <a:pt x="307" y="563"/>
                  </a:lnTo>
                  <a:lnTo>
                    <a:pt x="299" y="563"/>
                  </a:lnTo>
                  <a:lnTo>
                    <a:pt x="292" y="556"/>
                  </a:lnTo>
                  <a:lnTo>
                    <a:pt x="285" y="556"/>
                  </a:lnTo>
                  <a:lnTo>
                    <a:pt x="280" y="547"/>
                  </a:lnTo>
                  <a:lnTo>
                    <a:pt x="267" y="543"/>
                  </a:lnTo>
                  <a:lnTo>
                    <a:pt x="255" y="543"/>
                  </a:lnTo>
                  <a:lnTo>
                    <a:pt x="244" y="547"/>
                  </a:lnTo>
                  <a:lnTo>
                    <a:pt x="239" y="540"/>
                  </a:lnTo>
                  <a:lnTo>
                    <a:pt x="224" y="531"/>
                  </a:lnTo>
                  <a:lnTo>
                    <a:pt x="217" y="526"/>
                  </a:lnTo>
                  <a:lnTo>
                    <a:pt x="212" y="516"/>
                  </a:lnTo>
                  <a:lnTo>
                    <a:pt x="204" y="507"/>
                  </a:lnTo>
                  <a:lnTo>
                    <a:pt x="202" y="499"/>
                  </a:lnTo>
                  <a:lnTo>
                    <a:pt x="199" y="487"/>
                  </a:lnTo>
                  <a:lnTo>
                    <a:pt x="187" y="478"/>
                  </a:lnTo>
                  <a:lnTo>
                    <a:pt x="179" y="471"/>
                  </a:lnTo>
                  <a:lnTo>
                    <a:pt x="90" y="471"/>
                  </a:lnTo>
                  <a:lnTo>
                    <a:pt x="59" y="467"/>
                  </a:lnTo>
                  <a:lnTo>
                    <a:pt x="32" y="436"/>
                  </a:lnTo>
                  <a:lnTo>
                    <a:pt x="12" y="414"/>
                  </a:lnTo>
                  <a:lnTo>
                    <a:pt x="15" y="405"/>
                  </a:lnTo>
                  <a:lnTo>
                    <a:pt x="25" y="403"/>
                  </a:lnTo>
                  <a:lnTo>
                    <a:pt x="33" y="400"/>
                  </a:lnTo>
                  <a:lnTo>
                    <a:pt x="55" y="390"/>
                  </a:lnTo>
                  <a:lnTo>
                    <a:pt x="63" y="389"/>
                  </a:lnTo>
                  <a:lnTo>
                    <a:pt x="68" y="375"/>
                  </a:lnTo>
                  <a:lnTo>
                    <a:pt x="68" y="367"/>
                  </a:lnTo>
                  <a:lnTo>
                    <a:pt x="65" y="354"/>
                  </a:lnTo>
                  <a:lnTo>
                    <a:pt x="65" y="342"/>
                  </a:lnTo>
                  <a:lnTo>
                    <a:pt x="63" y="334"/>
                  </a:lnTo>
                  <a:lnTo>
                    <a:pt x="53" y="327"/>
                  </a:lnTo>
                  <a:lnTo>
                    <a:pt x="50" y="320"/>
                  </a:lnTo>
                  <a:lnTo>
                    <a:pt x="48" y="301"/>
                  </a:lnTo>
                  <a:lnTo>
                    <a:pt x="43" y="296"/>
                  </a:lnTo>
                  <a:lnTo>
                    <a:pt x="32" y="292"/>
                  </a:lnTo>
                  <a:lnTo>
                    <a:pt x="40" y="286"/>
                  </a:lnTo>
                  <a:lnTo>
                    <a:pt x="40" y="276"/>
                  </a:lnTo>
                  <a:lnTo>
                    <a:pt x="45" y="266"/>
                  </a:lnTo>
                  <a:lnTo>
                    <a:pt x="43" y="258"/>
                  </a:lnTo>
                  <a:lnTo>
                    <a:pt x="32" y="248"/>
                  </a:lnTo>
                  <a:lnTo>
                    <a:pt x="19" y="232"/>
                  </a:lnTo>
                  <a:lnTo>
                    <a:pt x="23" y="223"/>
                  </a:lnTo>
                  <a:lnTo>
                    <a:pt x="25" y="214"/>
                  </a:lnTo>
                  <a:lnTo>
                    <a:pt x="23" y="206"/>
                  </a:lnTo>
                  <a:lnTo>
                    <a:pt x="13" y="184"/>
                  </a:lnTo>
                  <a:lnTo>
                    <a:pt x="8" y="176"/>
                  </a:lnTo>
                  <a:lnTo>
                    <a:pt x="17" y="172"/>
                  </a:lnTo>
                  <a:lnTo>
                    <a:pt x="25" y="166"/>
                  </a:lnTo>
                  <a:lnTo>
                    <a:pt x="32" y="161"/>
                  </a:lnTo>
                  <a:lnTo>
                    <a:pt x="37" y="171"/>
                  </a:lnTo>
                  <a:lnTo>
                    <a:pt x="46" y="171"/>
                  </a:lnTo>
                  <a:lnTo>
                    <a:pt x="53" y="166"/>
                  </a:lnTo>
                  <a:lnTo>
                    <a:pt x="60" y="157"/>
                  </a:lnTo>
                  <a:lnTo>
                    <a:pt x="52" y="144"/>
                  </a:lnTo>
                  <a:lnTo>
                    <a:pt x="43" y="136"/>
                  </a:lnTo>
                  <a:lnTo>
                    <a:pt x="33" y="132"/>
                  </a:lnTo>
                  <a:lnTo>
                    <a:pt x="17" y="127"/>
                  </a:lnTo>
                  <a:lnTo>
                    <a:pt x="12" y="117"/>
                  </a:lnTo>
                  <a:lnTo>
                    <a:pt x="6" y="107"/>
                  </a:lnTo>
                  <a:lnTo>
                    <a:pt x="0" y="101"/>
                  </a:lnTo>
                  <a:lnTo>
                    <a:pt x="12" y="95"/>
                  </a:lnTo>
                  <a:lnTo>
                    <a:pt x="17" y="82"/>
                  </a:lnTo>
                  <a:lnTo>
                    <a:pt x="19" y="72"/>
                  </a:lnTo>
                  <a:lnTo>
                    <a:pt x="25" y="6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32"/>
            <p:cNvSpPr>
              <a:spLocks/>
            </p:cNvSpPr>
            <p:nvPr/>
          </p:nvSpPr>
          <p:spPr bwMode="auto">
            <a:xfrm>
              <a:off x="2514600" y="2804317"/>
              <a:ext cx="1400175" cy="852487"/>
            </a:xfrm>
            <a:custGeom>
              <a:avLst/>
              <a:gdLst>
                <a:gd name="T0" fmla="*/ 48 w 882"/>
                <a:gd name="T1" fmla="*/ 160 h 537"/>
                <a:gd name="T2" fmla="*/ 0 w 882"/>
                <a:gd name="T3" fmla="*/ 202 h 537"/>
                <a:gd name="T4" fmla="*/ 13 w 882"/>
                <a:gd name="T5" fmla="*/ 243 h 537"/>
                <a:gd name="T6" fmla="*/ 32 w 882"/>
                <a:gd name="T7" fmla="*/ 274 h 537"/>
                <a:gd name="T8" fmla="*/ 46 w 882"/>
                <a:gd name="T9" fmla="*/ 304 h 537"/>
                <a:gd name="T10" fmla="*/ 81 w 882"/>
                <a:gd name="T11" fmla="*/ 302 h 537"/>
                <a:gd name="T12" fmla="*/ 86 w 882"/>
                <a:gd name="T13" fmla="*/ 329 h 537"/>
                <a:gd name="T14" fmla="*/ 113 w 882"/>
                <a:gd name="T15" fmla="*/ 356 h 537"/>
                <a:gd name="T16" fmla="*/ 135 w 882"/>
                <a:gd name="T17" fmla="*/ 386 h 537"/>
                <a:gd name="T18" fmla="*/ 161 w 882"/>
                <a:gd name="T19" fmla="*/ 411 h 537"/>
                <a:gd name="T20" fmla="*/ 205 w 882"/>
                <a:gd name="T21" fmla="*/ 426 h 537"/>
                <a:gd name="T22" fmla="*/ 246 w 882"/>
                <a:gd name="T23" fmla="*/ 433 h 537"/>
                <a:gd name="T24" fmla="*/ 255 w 882"/>
                <a:gd name="T25" fmla="*/ 471 h 537"/>
                <a:gd name="T26" fmla="*/ 295 w 882"/>
                <a:gd name="T27" fmla="*/ 489 h 537"/>
                <a:gd name="T28" fmla="*/ 324 w 882"/>
                <a:gd name="T29" fmla="*/ 497 h 537"/>
                <a:gd name="T30" fmla="*/ 356 w 882"/>
                <a:gd name="T31" fmla="*/ 508 h 537"/>
                <a:gd name="T32" fmla="*/ 396 w 882"/>
                <a:gd name="T33" fmla="*/ 509 h 537"/>
                <a:gd name="T34" fmla="*/ 436 w 882"/>
                <a:gd name="T35" fmla="*/ 519 h 537"/>
                <a:gd name="T36" fmla="*/ 471 w 882"/>
                <a:gd name="T37" fmla="*/ 519 h 537"/>
                <a:gd name="T38" fmla="*/ 506 w 882"/>
                <a:gd name="T39" fmla="*/ 521 h 537"/>
                <a:gd name="T40" fmla="*/ 549 w 882"/>
                <a:gd name="T41" fmla="*/ 536 h 537"/>
                <a:gd name="T42" fmla="*/ 591 w 882"/>
                <a:gd name="T43" fmla="*/ 517 h 537"/>
                <a:gd name="T44" fmla="*/ 629 w 882"/>
                <a:gd name="T45" fmla="*/ 484 h 537"/>
                <a:gd name="T46" fmla="*/ 818 w 882"/>
                <a:gd name="T47" fmla="*/ 461 h 537"/>
                <a:gd name="T48" fmla="*/ 801 w 882"/>
                <a:gd name="T49" fmla="*/ 422 h 537"/>
                <a:gd name="T50" fmla="*/ 787 w 882"/>
                <a:gd name="T51" fmla="*/ 396 h 537"/>
                <a:gd name="T52" fmla="*/ 813 w 882"/>
                <a:gd name="T53" fmla="*/ 369 h 537"/>
                <a:gd name="T54" fmla="*/ 827 w 882"/>
                <a:gd name="T55" fmla="*/ 336 h 537"/>
                <a:gd name="T56" fmla="*/ 846 w 882"/>
                <a:gd name="T57" fmla="*/ 304 h 537"/>
                <a:gd name="T58" fmla="*/ 867 w 882"/>
                <a:gd name="T59" fmla="*/ 272 h 537"/>
                <a:gd name="T60" fmla="*/ 881 w 882"/>
                <a:gd name="T61" fmla="*/ 214 h 537"/>
                <a:gd name="T62" fmla="*/ 836 w 882"/>
                <a:gd name="T63" fmla="*/ 214 h 537"/>
                <a:gd name="T64" fmla="*/ 804 w 882"/>
                <a:gd name="T65" fmla="*/ 189 h 537"/>
                <a:gd name="T66" fmla="*/ 764 w 882"/>
                <a:gd name="T67" fmla="*/ 180 h 537"/>
                <a:gd name="T68" fmla="*/ 731 w 882"/>
                <a:gd name="T69" fmla="*/ 172 h 537"/>
                <a:gd name="T70" fmla="*/ 682 w 882"/>
                <a:gd name="T71" fmla="*/ 148 h 537"/>
                <a:gd name="T72" fmla="*/ 636 w 882"/>
                <a:gd name="T73" fmla="*/ 142 h 537"/>
                <a:gd name="T74" fmla="*/ 598 w 882"/>
                <a:gd name="T75" fmla="*/ 134 h 537"/>
                <a:gd name="T76" fmla="*/ 569 w 882"/>
                <a:gd name="T77" fmla="*/ 160 h 537"/>
                <a:gd name="T78" fmla="*/ 533 w 882"/>
                <a:gd name="T79" fmla="*/ 147 h 537"/>
                <a:gd name="T80" fmla="*/ 501 w 882"/>
                <a:gd name="T81" fmla="*/ 160 h 537"/>
                <a:gd name="T82" fmla="*/ 473 w 882"/>
                <a:gd name="T83" fmla="*/ 142 h 537"/>
                <a:gd name="T84" fmla="*/ 435 w 882"/>
                <a:gd name="T85" fmla="*/ 132 h 537"/>
                <a:gd name="T86" fmla="*/ 401 w 882"/>
                <a:gd name="T87" fmla="*/ 100 h 537"/>
                <a:gd name="T88" fmla="*/ 376 w 882"/>
                <a:gd name="T89" fmla="*/ 61 h 537"/>
                <a:gd name="T90" fmla="*/ 221 w 882"/>
                <a:gd name="T91" fmla="*/ 20 h 537"/>
                <a:gd name="T92" fmla="*/ 198 w 882"/>
                <a:gd name="T93" fmla="*/ 21 h 537"/>
                <a:gd name="T94" fmla="*/ 173 w 882"/>
                <a:gd name="T95" fmla="*/ 40 h 537"/>
                <a:gd name="T96" fmla="*/ 130 w 882"/>
                <a:gd name="T97" fmla="*/ 33 h 537"/>
                <a:gd name="T98" fmla="*/ 97 w 882"/>
                <a:gd name="T99" fmla="*/ 8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82" h="537">
                  <a:moveTo>
                    <a:pt x="66" y="142"/>
                  </a:moveTo>
                  <a:lnTo>
                    <a:pt x="66" y="148"/>
                  </a:lnTo>
                  <a:lnTo>
                    <a:pt x="57" y="155"/>
                  </a:lnTo>
                  <a:lnTo>
                    <a:pt x="48" y="160"/>
                  </a:lnTo>
                  <a:lnTo>
                    <a:pt x="43" y="165"/>
                  </a:lnTo>
                  <a:lnTo>
                    <a:pt x="30" y="180"/>
                  </a:lnTo>
                  <a:lnTo>
                    <a:pt x="5" y="194"/>
                  </a:lnTo>
                  <a:lnTo>
                    <a:pt x="0" y="202"/>
                  </a:lnTo>
                  <a:lnTo>
                    <a:pt x="0" y="214"/>
                  </a:lnTo>
                  <a:lnTo>
                    <a:pt x="3" y="223"/>
                  </a:lnTo>
                  <a:lnTo>
                    <a:pt x="10" y="230"/>
                  </a:lnTo>
                  <a:lnTo>
                    <a:pt x="13" y="243"/>
                  </a:lnTo>
                  <a:lnTo>
                    <a:pt x="13" y="254"/>
                  </a:lnTo>
                  <a:lnTo>
                    <a:pt x="17" y="264"/>
                  </a:lnTo>
                  <a:lnTo>
                    <a:pt x="25" y="272"/>
                  </a:lnTo>
                  <a:lnTo>
                    <a:pt x="32" y="274"/>
                  </a:lnTo>
                  <a:lnTo>
                    <a:pt x="43" y="280"/>
                  </a:lnTo>
                  <a:lnTo>
                    <a:pt x="46" y="289"/>
                  </a:lnTo>
                  <a:lnTo>
                    <a:pt x="43" y="296"/>
                  </a:lnTo>
                  <a:lnTo>
                    <a:pt x="46" y="304"/>
                  </a:lnTo>
                  <a:lnTo>
                    <a:pt x="53" y="307"/>
                  </a:lnTo>
                  <a:lnTo>
                    <a:pt x="57" y="302"/>
                  </a:lnTo>
                  <a:lnTo>
                    <a:pt x="72" y="304"/>
                  </a:lnTo>
                  <a:lnTo>
                    <a:pt x="81" y="302"/>
                  </a:lnTo>
                  <a:lnTo>
                    <a:pt x="78" y="309"/>
                  </a:lnTo>
                  <a:lnTo>
                    <a:pt x="88" y="312"/>
                  </a:lnTo>
                  <a:lnTo>
                    <a:pt x="85" y="322"/>
                  </a:lnTo>
                  <a:lnTo>
                    <a:pt x="86" y="329"/>
                  </a:lnTo>
                  <a:lnTo>
                    <a:pt x="92" y="342"/>
                  </a:lnTo>
                  <a:lnTo>
                    <a:pt x="103" y="345"/>
                  </a:lnTo>
                  <a:lnTo>
                    <a:pt x="110" y="347"/>
                  </a:lnTo>
                  <a:lnTo>
                    <a:pt x="113" y="356"/>
                  </a:lnTo>
                  <a:lnTo>
                    <a:pt x="125" y="359"/>
                  </a:lnTo>
                  <a:lnTo>
                    <a:pt x="133" y="365"/>
                  </a:lnTo>
                  <a:lnTo>
                    <a:pt x="131" y="376"/>
                  </a:lnTo>
                  <a:lnTo>
                    <a:pt x="135" y="386"/>
                  </a:lnTo>
                  <a:lnTo>
                    <a:pt x="135" y="394"/>
                  </a:lnTo>
                  <a:lnTo>
                    <a:pt x="143" y="402"/>
                  </a:lnTo>
                  <a:lnTo>
                    <a:pt x="155" y="402"/>
                  </a:lnTo>
                  <a:lnTo>
                    <a:pt x="161" y="411"/>
                  </a:lnTo>
                  <a:lnTo>
                    <a:pt x="171" y="417"/>
                  </a:lnTo>
                  <a:lnTo>
                    <a:pt x="181" y="420"/>
                  </a:lnTo>
                  <a:lnTo>
                    <a:pt x="191" y="426"/>
                  </a:lnTo>
                  <a:lnTo>
                    <a:pt x="205" y="426"/>
                  </a:lnTo>
                  <a:lnTo>
                    <a:pt x="213" y="422"/>
                  </a:lnTo>
                  <a:lnTo>
                    <a:pt x="228" y="429"/>
                  </a:lnTo>
                  <a:lnTo>
                    <a:pt x="237" y="429"/>
                  </a:lnTo>
                  <a:lnTo>
                    <a:pt x="246" y="433"/>
                  </a:lnTo>
                  <a:lnTo>
                    <a:pt x="250" y="439"/>
                  </a:lnTo>
                  <a:lnTo>
                    <a:pt x="258" y="442"/>
                  </a:lnTo>
                  <a:lnTo>
                    <a:pt x="257" y="461"/>
                  </a:lnTo>
                  <a:lnTo>
                    <a:pt x="255" y="471"/>
                  </a:lnTo>
                  <a:lnTo>
                    <a:pt x="264" y="481"/>
                  </a:lnTo>
                  <a:lnTo>
                    <a:pt x="275" y="487"/>
                  </a:lnTo>
                  <a:lnTo>
                    <a:pt x="281" y="494"/>
                  </a:lnTo>
                  <a:lnTo>
                    <a:pt x="295" y="489"/>
                  </a:lnTo>
                  <a:lnTo>
                    <a:pt x="303" y="489"/>
                  </a:lnTo>
                  <a:lnTo>
                    <a:pt x="311" y="493"/>
                  </a:lnTo>
                  <a:lnTo>
                    <a:pt x="321" y="493"/>
                  </a:lnTo>
                  <a:lnTo>
                    <a:pt x="324" y="497"/>
                  </a:lnTo>
                  <a:lnTo>
                    <a:pt x="333" y="502"/>
                  </a:lnTo>
                  <a:lnTo>
                    <a:pt x="341" y="504"/>
                  </a:lnTo>
                  <a:lnTo>
                    <a:pt x="350" y="504"/>
                  </a:lnTo>
                  <a:lnTo>
                    <a:pt x="356" y="508"/>
                  </a:lnTo>
                  <a:lnTo>
                    <a:pt x="366" y="508"/>
                  </a:lnTo>
                  <a:lnTo>
                    <a:pt x="375" y="508"/>
                  </a:lnTo>
                  <a:lnTo>
                    <a:pt x="386" y="517"/>
                  </a:lnTo>
                  <a:lnTo>
                    <a:pt x="396" y="509"/>
                  </a:lnTo>
                  <a:lnTo>
                    <a:pt x="404" y="509"/>
                  </a:lnTo>
                  <a:lnTo>
                    <a:pt x="415" y="513"/>
                  </a:lnTo>
                  <a:lnTo>
                    <a:pt x="430" y="517"/>
                  </a:lnTo>
                  <a:lnTo>
                    <a:pt x="436" y="519"/>
                  </a:lnTo>
                  <a:lnTo>
                    <a:pt x="444" y="519"/>
                  </a:lnTo>
                  <a:lnTo>
                    <a:pt x="456" y="509"/>
                  </a:lnTo>
                  <a:lnTo>
                    <a:pt x="466" y="513"/>
                  </a:lnTo>
                  <a:lnTo>
                    <a:pt x="471" y="519"/>
                  </a:lnTo>
                  <a:lnTo>
                    <a:pt x="481" y="517"/>
                  </a:lnTo>
                  <a:lnTo>
                    <a:pt x="489" y="508"/>
                  </a:lnTo>
                  <a:lnTo>
                    <a:pt x="501" y="513"/>
                  </a:lnTo>
                  <a:lnTo>
                    <a:pt x="506" y="521"/>
                  </a:lnTo>
                  <a:lnTo>
                    <a:pt x="515" y="524"/>
                  </a:lnTo>
                  <a:lnTo>
                    <a:pt x="524" y="524"/>
                  </a:lnTo>
                  <a:lnTo>
                    <a:pt x="535" y="529"/>
                  </a:lnTo>
                  <a:lnTo>
                    <a:pt x="549" y="536"/>
                  </a:lnTo>
                  <a:lnTo>
                    <a:pt x="562" y="536"/>
                  </a:lnTo>
                  <a:lnTo>
                    <a:pt x="569" y="536"/>
                  </a:lnTo>
                  <a:lnTo>
                    <a:pt x="578" y="524"/>
                  </a:lnTo>
                  <a:lnTo>
                    <a:pt x="591" y="517"/>
                  </a:lnTo>
                  <a:lnTo>
                    <a:pt x="593" y="504"/>
                  </a:lnTo>
                  <a:lnTo>
                    <a:pt x="602" y="497"/>
                  </a:lnTo>
                  <a:lnTo>
                    <a:pt x="618" y="487"/>
                  </a:lnTo>
                  <a:lnTo>
                    <a:pt x="629" y="484"/>
                  </a:lnTo>
                  <a:lnTo>
                    <a:pt x="826" y="487"/>
                  </a:lnTo>
                  <a:lnTo>
                    <a:pt x="829" y="481"/>
                  </a:lnTo>
                  <a:lnTo>
                    <a:pt x="826" y="469"/>
                  </a:lnTo>
                  <a:lnTo>
                    <a:pt x="818" y="461"/>
                  </a:lnTo>
                  <a:lnTo>
                    <a:pt x="814" y="447"/>
                  </a:lnTo>
                  <a:lnTo>
                    <a:pt x="811" y="440"/>
                  </a:lnTo>
                  <a:lnTo>
                    <a:pt x="807" y="434"/>
                  </a:lnTo>
                  <a:lnTo>
                    <a:pt x="801" y="422"/>
                  </a:lnTo>
                  <a:lnTo>
                    <a:pt x="798" y="414"/>
                  </a:lnTo>
                  <a:lnTo>
                    <a:pt x="789" y="409"/>
                  </a:lnTo>
                  <a:lnTo>
                    <a:pt x="782" y="402"/>
                  </a:lnTo>
                  <a:lnTo>
                    <a:pt x="787" y="396"/>
                  </a:lnTo>
                  <a:lnTo>
                    <a:pt x="789" y="386"/>
                  </a:lnTo>
                  <a:lnTo>
                    <a:pt x="798" y="376"/>
                  </a:lnTo>
                  <a:lnTo>
                    <a:pt x="804" y="371"/>
                  </a:lnTo>
                  <a:lnTo>
                    <a:pt x="813" y="369"/>
                  </a:lnTo>
                  <a:lnTo>
                    <a:pt x="822" y="362"/>
                  </a:lnTo>
                  <a:lnTo>
                    <a:pt x="827" y="356"/>
                  </a:lnTo>
                  <a:lnTo>
                    <a:pt x="829" y="347"/>
                  </a:lnTo>
                  <a:lnTo>
                    <a:pt x="827" y="336"/>
                  </a:lnTo>
                  <a:lnTo>
                    <a:pt x="826" y="325"/>
                  </a:lnTo>
                  <a:lnTo>
                    <a:pt x="831" y="320"/>
                  </a:lnTo>
                  <a:lnTo>
                    <a:pt x="834" y="307"/>
                  </a:lnTo>
                  <a:lnTo>
                    <a:pt x="846" y="304"/>
                  </a:lnTo>
                  <a:lnTo>
                    <a:pt x="853" y="298"/>
                  </a:lnTo>
                  <a:lnTo>
                    <a:pt x="858" y="289"/>
                  </a:lnTo>
                  <a:lnTo>
                    <a:pt x="861" y="280"/>
                  </a:lnTo>
                  <a:lnTo>
                    <a:pt x="867" y="272"/>
                  </a:lnTo>
                  <a:lnTo>
                    <a:pt x="867" y="260"/>
                  </a:lnTo>
                  <a:lnTo>
                    <a:pt x="881" y="234"/>
                  </a:lnTo>
                  <a:lnTo>
                    <a:pt x="881" y="223"/>
                  </a:lnTo>
                  <a:lnTo>
                    <a:pt x="881" y="214"/>
                  </a:lnTo>
                  <a:lnTo>
                    <a:pt x="869" y="210"/>
                  </a:lnTo>
                  <a:lnTo>
                    <a:pt x="861" y="210"/>
                  </a:lnTo>
                  <a:lnTo>
                    <a:pt x="854" y="210"/>
                  </a:lnTo>
                  <a:lnTo>
                    <a:pt x="836" y="214"/>
                  </a:lnTo>
                  <a:lnTo>
                    <a:pt x="827" y="210"/>
                  </a:lnTo>
                  <a:lnTo>
                    <a:pt x="818" y="202"/>
                  </a:lnTo>
                  <a:lnTo>
                    <a:pt x="813" y="194"/>
                  </a:lnTo>
                  <a:lnTo>
                    <a:pt x="804" y="189"/>
                  </a:lnTo>
                  <a:lnTo>
                    <a:pt x="796" y="183"/>
                  </a:lnTo>
                  <a:lnTo>
                    <a:pt x="786" y="180"/>
                  </a:lnTo>
                  <a:lnTo>
                    <a:pt x="773" y="180"/>
                  </a:lnTo>
                  <a:lnTo>
                    <a:pt x="764" y="180"/>
                  </a:lnTo>
                  <a:lnTo>
                    <a:pt x="756" y="182"/>
                  </a:lnTo>
                  <a:lnTo>
                    <a:pt x="746" y="182"/>
                  </a:lnTo>
                  <a:lnTo>
                    <a:pt x="738" y="182"/>
                  </a:lnTo>
                  <a:lnTo>
                    <a:pt x="731" y="172"/>
                  </a:lnTo>
                  <a:lnTo>
                    <a:pt x="728" y="165"/>
                  </a:lnTo>
                  <a:lnTo>
                    <a:pt x="718" y="160"/>
                  </a:lnTo>
                  <a:lnTo>
                    <a:pt x="691" y="147"/>
                  </a:lnTo>
                  <a:lnTo>
                    <a:pt x="682" y="148"/>
                  </a:lnTo>
                  <a:lnTo>
                    <a:pt x="674" y="155"/>
                  </a:lnTo>
                  <a:lnTo>
                    <a:pt x="662" y="152"/>
                  </a:lnTo>
                  <a:lnTo>
                    <a:pt x="651" y="148"/>
                  </a:lnTo>
                  <a:lnTo>
                    <a:pt x="636" y="142"/>
                  </a:lnTo>
                  <a:lnTo>
                    <a:pt x="624" y="140"/>
                  </a:lnTo>
                  <a:lnTo>
                    <a:pt x="618" y="140"/>
                  </a:lnTo>
                  <a:lnTo>
                    <a:pt x="606" y="132"/>
                  </a:lnTo>
                  <a:lnTo>
                    <a:pt x="598" y="134"/>
                  </a:lnTo>
                  <a:lnTo>
                    <a:pt x="591" y="143"/>
                  </a:lnTo>
                  <a:lnTo>
                    <a:pt x="582" y="148"/>
                  </a:lnTo>
                  <a:lnTo>
                    <a:pt x="576" y="155"/>
                  </a:lnTo>
                  <a:lnTo>
                    <a:pt x="569" y="160"/>
                  </a:lnTo>
                  <a:lnTo>
                    <a:pt x="561" y="155"/>
                  </a:lnTo>
                  <a:lnTo>
                    <a:pt x="553" y="152"/>
                  </a:lnTo>
                  <a:lnTo>
                    <a:pt x="544" y="148"/>
                  </a:lnTo>
                  <a:lnTo>
                    <a:pt x="533" y="147"/>
                  </a:lnTo>
                  <a:lnTo>
                    <a:pt x="524" y="152"/>
                  </a:lnTo>
                  <a:lnTo>
                    <a:pt x="516" y="152"/>
                  </a:lnTo>
                  <a:lnTo>
                    <a:pt x="511" y="162"/>
                  </a:lnTo>
                  <a:lnTo>
                    <a:pt x="501" y="160"/>
                  </a:lnTo>
                  <a:lnTo>
                    <a:pt x="496" y="147"/>
                  </a:lnTo>
                  <a:lnTo>
                    <a:pt x="488" y="147"/>
                  </a:lnTo>
                  <a:lnTo>
                    <a:pt x="481" y="142"/>
                  </a:lnTo>
                  <a:lnTo>
                    <a:pt x="473" y="142"/>
                  </a:lnTo>
                  <a:lnTo>
                    <a:pt x="469" y="132"/>
                  </a:lnTo>
                  <a:lnTo>
                    <a:pt x="458" y="128"/>
                  </a:lnTo>
                  <a:lnTo>
                    <a:pt x="444" y="128"/>
                  </a:lnTo>
                  <a:lnTo>
                    <a:pt x="435" y="132"/>
                  </a:lnTo>
                  <a:lnTo>
                    <a:pt x="430" y="123"/>
                  </a:lnTo>
                  <a:lnTo>
                    <a:pt x="411" y="115"/>
                  </a:lnTo>
                  <a:lnTo>
                    <a:pt x="406" y="110"/>
                  </a:lnTo>
                  <a:lnTo>
                    <a:pt x="401" y="100"/>
                  </a:lnTo>
                  <a:lnTo>
                    <a:pt x="393" y="92"/>
                  </a:lnTo>
                  <a:lnTo>
                    <a:pt x="391" y="83"/>
                  </a:lnTo>
                  <a:lnTo>
                    <a:pt x="388" y="70"/>
                  </a:lnTo>
                  <a:lnTo>
                    <a:pt x="376" y="61"/>
                  </a:lnTo>
                  <a:lnTo>
                    <a:pt x="368" y="53"/>
                  </a:lnTo>
                  <a:lnTo>
                    <a:pt x="278" y="53"/>
                  </a:lnTo>
                  <a:lnTo>
                    <a:pt x="248" y="52"/>
                  </a:lnTo>
                  <a:lnTo>
                    <a:pt x="221" y="20"/>
                  </a:lnTo>
                  <a:lnTo>
                    <a:pt x="201" y="0"/>
                  </a:lnTo>
                  <a:lnTo>
                    <a:pt x="181" y="20"/>
                  </a:lnTo>
                  <a:lnTo>
                    <a:pt x="190" y="21"/>
                  </a:lnTo>
                  <a:lnTo>
                    <a:pt x="198" y="21"/>
                  </a:lnTo>
                  <a:lnTo>
                    <a:pt x="210" y="30"/>
                  </a:lnTo>
                  <a:lnTo>
                    <a:pt x="195" y="47"/>
                  </a:lnTo>
                  <a:lnTo>
                    <a:pt x="186" y="52"/>
                  </a:lnTo>
                  <a:lnTo>
                    <a:pt x="173" y="40"/>
                  </a:lnTo>
                  <a:lnTo>
                    <a:pt x="163" y="37"/>
                  </a:lnTo>
                  <a:lnTo>
                    <a:pt x="113" y="0"/>
                  </a:lnTo>
                  <a:lnTo>
                    <a:pt x="128" y="25"/>
                  </a:lnTo>
                  <a:lnTo>
                    <a:pt x="130" y="33"/>
                  </a:lnTo>
                  <a:lnTo>
                    <a:pt x="118" y="47"/>
                  </a:lnTo>
                  <a:lnTo>
                    <a:pt x="110" y="61"/>
                  </a:lnTo>
                  <a:lnTo>
                    <a:pt x="106" y="80"/>
                  </a:lnTo>
                  <a:lnTo>
                    <a:pt x="97" y="88"/>
                  </a:lnTo>
                  <a:lnTo>
                    <a:pt x="88" y="123"/>
                  </a:lnTo>
                  <a:lnTo>
                    <a:pt x="75" y="127"/>
                  </a:lnTo>
                  <a:lnTo>
                    <a:pt x="66" y="14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4348162" y="2902741"/>
              <a:ext cx="1552575" cy="754063"/>
            </a:xfrm>
            <a:custGeom>
              <a:avLst/>
              <a:gdLst>
                <a:gd name="T0" fmla="*/ 3 w 978"/>
                <a:gd name="T1" fmla="*/ 449 h 475"/>
                <a:gd name="T2" fmla="*/ 6 w 978"/>
                <a:gd name="T3" fmla="*/ 435 h 475"/>
                <a:gd name="T4" fmla="*/ 30 w 978"/>
                <a:gd name="T5" fmla="*/ 409 h 475"/>
                <a:gd name="T6" fmla="*/ 41 w 978"/>
                <a:gd name="T7" fmla="*/ 395 h 475"/>
                <a:gd name="T8" fmla="*/ 45 w 978"/>
                <a:gd name="T9" fmla="*/ 375 h 475"/>
                <a:gd name="T10" fmla="*/ 46 w 978"/>
                <a:gd name="T11" fmla="*/ 355 h 475"/>
                <a:gd name="T12" fmla="*/ 55 w 978"/>
                <a:gd name="T13" fmla="*/ 337 h 475"/>
                <a:gd name="T14" fmla="*/ 60 w 978"/>
                <a:gd name="T15" fmla="*/ 315 h 475"/>
                <a:gd name="T16" fmla="*/ 78 w 978"/>
                <a:gd name="T17" fmla="*/ 306 h 475"/>
                <a:gd name="T18" fmla="*/ 108 w 978"/>
                <a:gd name="T19" fmla="*/ 295 h 475"/>
                <a:gd name="T20" fmla="*/ 112 w 978"/>
                <a:gd name="T21" fmla="*/ 266 h 475"/>
                <a:gd name="T22" fmla="*/ 108 w 978"/>
                <a:gd name="T23" fmla="*/ 237 h 475"/>
                <a:gd name="T24" fmla="*/ 77 w 978"/>
                <a:gd name="T25" fmla="*/ 220 h 475"/>
                <a:gd name="T26" fmla="*/ 55 w 978"/>
                <a:gd name="T27" fmla="*/ 197 h 475"/>
                <a:gd name="T28" fmla="*/ 41 w 978"/>
                <a:gd name="T29" fmla="*/ 179 h 475"/>
                <a:gd name="T30" fmla="*/ 28 w 978"/>
                <a:gd name="T31" fmla="*/ 157 h 475"/>
                <a:gd name="T32" fmla="*/ 28 w 978"/>
                <a:gd name="T33" fmla="*/ 140 h 475"/>
                <a:gd name="T34" fmla="*/ 23 w 978"/>
                <a:gd name="T35" fmla="*/ 117 h 475"/>
                <a:gd name="T36" fmla="*/ 25 w 978"/>
                <a:gd name="T37" fmla="*/ 97 h 475"/>
                <a:gd name="T38" fmla="*/ 13 w 978"/>
                <a:gd name="T39" fmla="*/ 70 h 475"/>
                <a:gd name="T40" fmla="*/ 12 w 978"/>
                <a:gd name="T41" fmla="*/ 53 h 475"/>
                <a:gd name="T42" fmla="*/ 12 w 978"/>
                <a:gd name="T43" fmla="*/ 25 h 475"/>
                <a:gd name="T44" fmla="*/ 15 w 978"/>
                <a:gd name="T45" fmla="*/ 15 h 475"/>
                <a:gd name="T46" fmla="*/ 165 w 978"/>
                <a:gd name="T47" fmla="*/ 1 h 475"/>
                <a:gd name="T48" fmla="*/ 273 w 978"/>
                <a:gd name="T49" fmla="*/ 1 h 475"/>
                <a:gd name="T50" fmla="*/ 513 w 978"/>
                <a:gd name="T51" fmla="*/ 5 h 475"/>
                <a:gd name="T52" fmla="*/ 912 w 978"/>
                <a:gd name="T53" fmla="*/ 15 h 475"/>
                <a:gd name="T54" fmla="*/ 912 w 978"/>
                <a:gd name="T55" fmla="*/ 32 h 475"/>
                <a:gd name="T56" fmla="*/ 927 w 978"/>
                <a:gd name="T57" fmla="*/ 57 h 475"/>
                <a:gd name="T58" fmla="*/ 940 w 978"/>
                <a:gd name="T59" fmla="*/ 70 h 475"/>
                <a:gd name="T60" fmla="*/ 945 w 978"/>
                <a:gd name="T61" fmla="*/ 85 h 475"/>
                <a:gd name="T62" fmla="*/ 960 w 978"/>
                <a:gd name="T63" fmla="*/ 97 h 475"/>
                <a:gd name="T64" fmla="*/ 972 w 978"/>
                <a:gd name="T65" fmla="*/ 117 h 475"/>
                <a:gd name="T66" fmla="*/ 970 w 978"/>
                <a:gd name="T67" fmla="*/ 132 h 475"/>
                <a:gd name="T68" fmla="*/ 945 w 978"/>
                <a:gd name="T69" fmla="*/ 137 h 475"/>
                <a:gd name="T70" fmla="*/ 938 w 978"/>
                <a:gd name="T71" fmla="*/ 155 h 475"/>
                <a:gd name="T72" fmla="*/ 947 w 978"/>
                <a:gd name="T73" fmla="*/ 172 h 475"/>
                <a:gd name="T74" fmla="*/ 932 w 978"/>
                <a:gd name="T75" fmla="*/ 184 h 475"/>
                <a:gd name="T76" fmla="*/ 918 w 978"/>
                <a:gd name="T77" fmla="*/ 197 h 475"/>
                <a:gd name="T78" fmla="*/ 900 w 978"/>
                <a:gd name="T79" fmla="*/ 204 h 475"/>
                <a:gd name="T80" fmla="*/ 883 w 978"/>
                <a:gd name="T81" fmla="*/ 212 h 475"/>
                <a:gd name="T82" fmla="*/ 860 w 978"/>
                <a:gd name="T83" fmla="*/ 217 h 475"/>
                <a:gd name="T84" fmla="*/ 842 w 978"/>
                <a:gd name="T85" fmla="*/ 224 h 475"/>
                <a:gd name="T86" fmla="*/ 822 w 978"/>
                <a:gd name="T87" fmla="*/ 235 h 475"/>
                <a:gd name="T88" fmla="*/ 820 w 978"/>
                <a:gd name="T89" fmla="*/ 252 h 475"/>
                <a:gd name="T90" fmla="*/ 838 w 978"/>
                <a:gd name="T91" fmla="*/ 266 h 475"/>
                <a:gd name="T92" fmla="*/ 829 w 978"/>
                <a:gd name="T93" fmla="*/ 284 h 475"/>
                <a:gd name="T94" fmla="*/ 817 w 978"/>
                <a:gd name="T95" fmla="*/ 302 h 475"/>
                <a:gd name="T96" fmla="*/ 807 w 978"/>
                <a:gd name="T97" fmla="*/ 322 h 475"/>
                <a:gd name="T98" fmla="*/ 802 w 978"/>
                <a:gd name="T99" fmla="*/ 340 h 475"/>
                <a:gd name="T100" fmla="*/ 802 w 978"/>
                <a:gd name="T101" fmla="*/ 357 h 475"/>
                <a:gd name="T102" fmla="*/ 800 w 978"/>
                <a:gd name="T103" fmla="*/ 375 h 475"/>
                <a:gd name="T104" fmla="*/ 812 w 978"/>
                <a:gd name="T105" fmla="*/ 389 h 475"/>
                <a:gd name="T106" fmla="*/ 815 w 978"/>
                <a:gd name="T107" fmla="*/ 407 h 475"/>
                <a:gd name="T108" fmla="*/ 830 w 978"/>
                <a:gd name="T109" fmla="*/ 419 h 475"/>
                <a:gd name="T110" fmla="*/ 843 w 978"/>
                <a:gd name="T111" fmla="*/ 426 h 475"/>
                <a:gd name="T112" fmla="*/ 862 w 978"/>
                <a:gd name="T113" fmla="*/ 424 h 475"/>
                <a:gd name="T114" fmla="*/ 862 w 978"/>
                <a:gd name="T115" fmla="*/ 439 h 475"/>
                <a:gd name="T116" fmla="*/ 850 w 978"/>
                <a:gd name="T117" fmla="*/ 455 h 475"/>
                <a:gd name="T118" fmla="*/ 837 w 978"/>
                <a:gd name="T119" fmla="*/ 474 h 475"/>
                <a:gd name="T120" fmla="*/ 282 w 978"/>
                <a:gd name="T121" fmla="*/ 471 h 475"/>
                <a:gd name="T122" fmla="*/ 133 w 978"/>
                <a:gd name="T123" fmla="*/ 467 h 475"/>
                <a:gd name="T124" fmla="*/ 1 w 978"/>
                <a:gd name="T125" fmla="*/ 459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8" h="475">
                  <a:moveTo>
                    <a:pt x="1" y="459"/>
                  </a:moveTo>
                  <a:lnTo>
                    <a:pt x="3" y="449"/>
                  </a:lnTo>
                  <a:lnTo>
                    <a:pt x="0" y="442"/>
                  </a:lnTo>
                  <a:lnTo>
                    <a:pt x="6" y="435"/>
                  </a:lnTo>
                  <a:lnTo>
                    <a:pt x="13" y="426"/>
                  </a:lnTo>
                  <a:lnTo>
                    <a:pt x="30" y="409"/>
                  </a:lnTo>
                  <a:lnTo>
                    <a:pt x="35" y="404"/>
                  </a:lnTo>
                  <a:lnTo>
                    <a:pt x="41" y="395"/>
                  </a:lnTo>
                  <a:lnTo>
                    <a:pt x="45" y="384"/>
                  </a:lnTo>
                  <a:lnTo>
                    <a:pt x="45" y="375"/>
                  </a:lnTo>
                  <a:lnTo>
                    <a:pt x="45" y="366"/>
                  </a:lnTo>
                  <a:lnTo>
                    <a:pt x="46" y="355"/>
                  </a:lnTo>
                  <a:lnTo>
                    <a:pt x="52" y="342"/>
                  </a:lnTo>
                  <a:lnTo>
                    <a:pt x="55" y="337"/>
                  </a:lnTo>
                  <a:lnTo>
                    <a:pt x="57" y="324"/>
                  </a:lnTo>
                  <a:lnTo>
                    <a:pt x="60" y="315"/>
                  </a:lnTo>
                  <a:lnTo>
                    <a:pt x="73" y="312"/>
                  </a:lnTo>
                  <a:lnTo>
                    <a:pt x="78" y="306"/>
                  </a:lnTo>
                  <a:lnTo>
                    <a:pt x="97" y="306"/>
                  </a:lnTo>
                  <a:lnTo>
                    <a:pt x="108" y="295"/>
                  </a:lnTo>
                  <a:lnTo>
                    <a:pt x="112" y="279"/>
                  </a:lnTo>
                  <a:lnTo>
                    <a:pt x="112" y="266"/>
                  </a:lnTo>
                  <a:lnTo>
                    <a:pt x="115" y="252"/>
                  </a:lnTo>
                  <a:lnTo>
                    <a:pt x="108" y="237"/>
                  </a:lnTo>
                  <a:lnTo>
                    <a:pt x="88" y="225"/>
                  </a:lnTo>
                  <a:lnTo>
                    <a:pt x="77" y="220"/>
                  </a:lnTo>
                  <a:lnTo>
                    <a:pt x="68" y="205"/>
                  </a:lnTo>
                  <a:lnTo>
                    <a:pt x="55" y="197"/>
                  </a:lnTo>
                  <a:lnTo>
                    <a:pt x="52" y="186"/>
                  </a:lnTo>
                  <a:lnTo>
                    <a:pt x="41" y="179"/>
                  </a:lnTo>
                  <a:lnTo>
                    <a:pt x="35" y="170"/>
                  </a:lnTo>
                  <a:lnTo>
                    <a:pt x="28" y="157"/>
                  </a:lnTo>
                  <a:lnTo>
                    <a:pt x="28" y="146"/>
                  </a:lnTo>
                  <a:lnTo>
                    <a:pt x="28" y="140"/>
                  </a:lnTo>
                  <a:lnTo>
                    <a:pt x="25" y="128"/>
                  </a:lnTo>
                  <a:lnTo>
                    <a:pt x="23" y="117"/>
                  </a:lnTo>
                  <a:lnTo>
                    <a:pt x="28" y="108"/>
                  </a:lnTo>
                  <a:lnTo>
                    <a:pt x="25" y="97"/>
                  </a:lnTo>
                  <a:lnTo>
                    <a:pt x="18" y="88"/>
                  </a:lnTo>
                  <a:lnTo>
                    <a:pt x="13" y="70"/>
                  </a:lnTo>
                  <a:lnTo>
                    <a:pt x="6" y="65"/>
                  </a:lnTo>
                  <a:lnTo>
                    <a:pt x="12" y="53"/>
                  </a:lnTo>
                  <a:lnTo>
                    <a:pt x="8" y="32"/>
                  </a:lnTo>
                  <a:lnTo>
                    <a:pt x="12" y="25"/>
                  </a:lnTo>
                  <a:lnTo>
                    <a:pt x="5" y="15"/>
                  </a:lnTo>
                  <a:lnTo>
                    <a:pt x="15" y="15"/>
                  </a:lnTo>
                  <a:lnTo>
                    <a:pt x="18" y="0"/>
                  </a:lnTo>
                  <a:lnTo>
                    <a:pt x="165" y="1"/>
                  </a:lnTo>
                  <a:lnTo>
                    <a:pt x="265" y="1"/>
                  </a:lnTo>
                  <a:lnTo>
                    <a:pt x="273" y="1"/>
                  </a:lnTo>
                  <a:lnTo>
                    <a:pt x="378" y="5"/>
                  </a:lnTo>
                  <a:lnTo>
                    <a:pt x="513" y="5"/>
                  </a:lnTo>
                  <a:lnTo>
                    <a:pt x="912" y="8"/>
                  </a:lnTo>
                  <a:lnTo>
                    <a:pt x="912" y="15"/>
                  </a:lnTo>
                  <a:lnTo>
                    <a:pt x="907" y="21"/>
                  </a:lnTo>
                  <a:lnTo>
                    <a:pt x="912" y="32"/>
                  </a:lnTo>
                  <a:lnTo>
                    <a:pt x="923" y="46"/>
                  </a:lnTo>
                  <a:lnTo>
                    <a:pt x="927" y="57"/>
                  </a:lnTo>
                  <a:lnTo>
                    <a:pt x="932" y="65"/>
                  </a:lnTo>
                  <a:lnTo>
                    <a:pt x="940" y="70"/>
                  </a:lnTo>
                  <a:lnTo>
                    <a:pt x="938" y="83"/>
                  </a:lnTo>
                  <a:lnTo>
                    <a:pt x="945" y="85"/>
                  </a:lnTo>
                  <a:lnTo>
                    <a:pt x="949" y="93"/>
                  </a:lnTo>
                  <a:lnTo>
                    <a:pt x="960" y="97"/>
                  </a:lnTo>
                  <a:lnTo>
                    <a:pt x="967" y="102"/>
                  </a:lnTo>
                  <a:lnTo>
                    <a:pt x="972" y="117"/>
                  </a:lnTo>
                  <a:lnTo>
                    <a:pt x="977" y="126"/>
                  </a:lnTo>
                  <a:lnTo>
                    <a:pt x="970" y="132"/>
                  </a:lnTo>
                  <a:lnTo>
                    <a:pt x="960" y="133"/>
                  </a:lnTo>
                  <a:lnTo>
                    <a:pt x="945" y="137"/>
                  </a:lnTo>
                  <a:lnTo>
                    <a:pt x="940" y="146"/>
                  </a:lnTo>
                  <a:lnTo>
                    <a:pt x="938" y="155"/>
                  </a:lnTo>
                  <a:lnTo>
                    <a:pt x="943" y="165"/>
                  </a:lnTo>
                  <a:lnTo>
                    <a:pt x="947" y="172"/>
                  </a:lnTo>
                  <a:lnTo>
                    <a:pt x="940" y="179"/>
                  </a:lnTo>
                  <a:lnTo>
                    <a:pt x="932" y="184"/>
                  </a:lnTo>
                  <a:lnTo>
                    <a:pt x="923" y="192"/>
                  </a:lnTo>
                  <a:lnTo>
                    <a:pt x="918" y="197"/>
                  </a:lnTo>
                  <a:lnTo>
                    <a:pt x="909" y="200"/>
                  </a:lnTo>
                  <a:lnTo>
                    <a:pt x="900" y="204"/>
                  </a:lnTo>
                  <a:lnTo>
                    <a:pt x="892" y="205"/>
                  </a:lnTo>
                  <a:lnTo>
                    <a:pt x="883" y="212"/>
                  </a:lnTo>
                  <a:lnTo>
                    <a:pt x="869" y="215"/>
                  </a:lnTo>
                  <a:lnTo>
                    <a:pt x="860" y="217"/>
                  </a:lnTo>
                  <a:lnTo>
                    <a:pt x="850" y="217"/>
                  </a:lnTo>
                  <a:lnTo>
                    <a:pt x="842" y="224"/>
                  </a:lnTo>
                  <a:lnTo>
                    <a:pt x="829" y="233"/>
                  </a:lnTo>
                  <a:lnTo>
                    <a:pt x="822" y="235"/>
                  </a:lnTo>
                  <a:lnTo>
                    <a:pt x="815" y="237"/>
                  </a:lnTo>
                  <a:lnTo>
                    <a:pt x="820" y="252"/>
                  </a:lnTo>
                  <a:lnTo>
                    <a:pt x="830" y="260"/>
                  </a:lnTo>
                  <a:lnTo>
                    <a:pt x="838" y="266"/>
                  </a:lnTo>
                  <a:lnTo>
                    <a:pt x="835" y="279"/>
                  </a:lnTo>
                  <a:lnTo>
                    <a:pt x="829" y="284"/>
                  </a:lnTo>
                  <a:lnTo>
                    <a:pt x="820" y="292"/>
                  </a:lnTo>
                  <a:lnTo>
                    <a:pt x="817" y="302"/>
                  </a:lnTo>
                  <a:lnTo>
                    <a:pt x="807" y="312"/>
                  </a:lnTo>
                  <a:lnTo>
                    <a:pt x="807" y="322"/>
                  </a:lnTo>
                  <a:lnTo>
                    <a:pt x="803" y="332"/>
                  </a:lnTo>
                  <a:lnTo>
                    <a:pt x="802" y="340"/>
                  </a:lnTo>
                  <a:lnTo>
                    <a:pt x="797" y="347"/>
                  </a:lnTo>
                  <a:lnTo>
                    <a:pt x="802" y="357"/>
                  </a:lnTo>
                  <a:lnTo>
                    <a:pt x="797" y="364"/>
                  </a:lnTo>
                  <a:lnTo>
                    <a:pt x="800" y="375"/>
                  </a:lnTo>
                  <a:lnTo>
                    <a:pt x="807" y="384"/>
                  </a:lnTo>
                  <a:lnTo>
                    <a:pt x="812" y="389"/>
                  </a:lnTo>
                  <a:lnTo>
                    <a:pt x="817" y="399"/>
                  </a:lnTo>
                  <a:lnTo>
                    <a:pt x="815" y="407"/>
                  </a:lnTo>
                  <a:lnTo>
                    <a:pt x="817" y="415"/>
                  </a:lnTo>
                  <a:lnTo>
                    <a:pt x="830" y="419"/>
                  </a:lnTo>
                  <a:lnTo>
                    <a:pt x="837" y="426"/>
                  </a:lnTo>
                  <a:lnTo>
                    <a:pt x="843" y="426"/>
                  </a:lnTo>
                  <a:lnTo>
                    <a:pt x="852" y="424"/>
                  </a:lnTo>
                  <a:lnTo>
                    <a:pt x="862" y="424"/>
                  </a:lnTo>
                  <a:lnTo>
                    <a:pt x="865" y="433"/>
                  </a:lnTo>
                  <a:lnTo>
                    <a:pt x="862" y="439"/>
                  </a:lnTo>
                  <a:lnTo>
                    <a:pt x="858" y="449"/>
                  </a:lnTo>
                  <a:lnTo>
                    <a:pt x="850" y="455"/>
                  </a:lnTo>
                  <a:lnTo>
                    <a:pt x="843" y="464"/>
                  </a:lnTo>
                  <a:lnTo>
                    <a:pt x="837" y="474"/>
                  </a:lnTo>
                  <a:lnTo>
                    <a:pt x="535" y="471"/>
                  </a:lnTo>
                  <a:lnTo>
                    <a:pt x="282" y="471"/>
                  </a:lnTo>
                  <a:lnTo>
                    <a:pt x="265" y="471"/>
                  </a:lnTo>
                  <a:lnTo>
                    <a:pt x="133" y="467"/>
                  </a:lnTo>
                  <a:lnTo>
                    <a:pt x="92" y="467"/>
                  </a:lnTo>
                  <a:lnTo>
                    <a:pt x="1" y="45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6"/>
            <p:cNvSpPr>
              <a:spLocks/>
            </p:cNvSpPr>
            <p:nvPr/>
          </p:nvSpPr>
          <p:spPr bwMode="auto">
            <a:xfrm>
              <a:off x="6400800" y="2971800"/>
              <a:ext cx="1166784" cy="710139"/>
            </a:xfrm>
            <a:custGeom>
              <a:avLst/>
              <a:gdLst>
                <a:gd name="T0" fmla="*/ 388 w 660"/>
                <a:gd name="T1" fmla="*/ 201 h 392"/>
                <a:gd name="T2" fmla="*/ 406 w 660"/>
                <a:gd name="T3" fmla="*/ 197 h 392"/>
                <a:gd name="T4" fmla="*/ 411 w 660"/>
                <a:gd name="T5" fmla="*/ 202 h 392"/>
                <a:gd name="T6" fmla="*/ 418 w 660"/>
                <a:gd name="T7" fmla="*/ 215 h 392"/>
                <a:gd name="T8" fmla="*/ 426 w 660"/>
                <a:gd name="T9" fmla="*/ 234 h 392"/>
                <a:gd name="T10" fmla="*/ 442 w 660"/>
                <a:gd name="T11" fmla="*/ 241 h 392"/>
                <a:gd name="T12" fmla="*/ 458 w 660"/>
                <a:gd name="T13" fmla="*/ 252 h 392"/>
                <a:gd name="T14" fmla="*/ 466 w 660"/>
                <a:gd name="T15" fmla="*/ 270 h 392"/>
                <a:gd name="T16" fmla="*/ 471 w 660"/>
                <a:gd name="T17" fmla="*/ 289 h 392"/>
                <a:gd name="T18" fmla="*/ 489 w 660"/>
                <a:gd name="T19" fmla="*/ 296 h 392"/>
                <a:gd name="T20" fmla="*/ 504 w 660"/>
                <a:gd name="T21" fmla="*/ 312 h 392"/>
                <a:gd name="T22" fmla="*/ 526 w 660"/>
                <a:gd name="T23" fmla="*/ 319 h 392"/>
                <a:gd name="T24" fmla="*/ 546 w 660"/>
                <a:gd name="T25" fmla="*/ 316 h 392"/>
                <a:gd name="T26" fmla="*/ 571 w 660"/>
                <a:gd name="T27" fmla="*/ 321 h 392"/>
                <a:gd name="T28" fmla="*/ 582 w 660"/>
                <a:gd name="T29" fmla="*/ 332 h 392"/>
                <a:gd name="T30" fmla="*/ 591 w 660"/>
                <a:gd name="T31" fmla="*/ 354 h 392"/>
                <a:gd name="T32" fmla="*/ 600 w 660"/>
                <a:gd name="T33" fmla="*/ 372 h 392"/>
                <a:gd name="T34" fmla="*/ 616 w 660"/>
                <a:gd name="T35" fmla="*/ 388 h 392"/>
                <a:gd name="T36" fmla="*/ 636 w 660"/>
                <a:gd name="T37" fmla="*/ 383 h 392"/>
                <a:gd name="T38" fmla="*/ 654 w 660"/>
                <a:gd name="T39" fmla="*/ 386 h 392"/>
                <a:gd name="T40" fmla="*/ 356 w 660"/>
                <a:gd name="T41" fmla="*/ 386 h 392"/>
                <a:gd name="T42" fmla="*/ 110 w 660"/>
                <a:gd name="T43" fmla="*/ 381 h 392"/>
                <a:gd name="T44" fmla="*/ 21 w 660"/>
                <a:gd name="T45" fmla="*/ 352 h 392"/>
                <a:gd name="T46" fmla="*/ 28 w 660"/>
                <a:gd name="T47" fmla="*/ 170 h 392"/>
                <a:gd name="T48" fmla="*/ 0 w 660"/>
                <a:gd name="T49" fmla="*/ 167 h 392"/>
                <a:gd name="T50" fmla="*/ 5 w 660"/>
                <a:gd name="T51" fmla="*/ 88 h 392"/>
                <a:gd name="T52" fmla="*/ 88 w 660"/>
                <a:gd name="T53" fmla="*/ 75 h 392"/>
                <a:gd name="T54" fmla="*/ 106 w 660"/>
                <a:gd name="T55" fmla="*/ 70 h 392"/>
                <a:gd name="T56" fmla="*/ 133 w 660"/>
                <a:gd name="T57" fmla="*/ 60 h 392"/>
                <a:gd name="T58" fmla="*/ 138 w 660"/>
                <a:gd name="T59" fmla="*/ 39 h 392"/>
                <a:gd name="T60" fmla="*/ 161 w 660"/>
                <a:gd name="T61" fmla="*/ 33 h 392"/>
                <a:gd name="T62" fmla="*/ 181 w 660"/>
                <a:gd name="T63" fmla="*/ 8 h 392"/>
                <a:gd name="T64" fmla="*/ 188 w 660"/>
                <a:gd name="T65" fmla="*/ 12 h 392"/>
                <a:gd name="T66" fmla="*/ 175 w 660"/>
                <a:gd name="T67" fmla="*/ 39 h 392"/>
                <a:gd name="T68" fmla="*/ 164 w 660"/>
                <a:gd name="T69" fmla="*/ 73 h 392"/>
                <a:gd name="T70" fmla="*/ 144 w 660"/>
                <a:gd name="T71" fmla="*/ 88 h 392"/>
                <a:gd name="T72" fmla="*/ 151 w 660"/>
                <a:gd name="T73" fmla="*/ 92 h 392"/>
                <a:gd name="T74" fmla="*/ 177 w 660"/>
                <a:gd name="T75" fmla="*/ 73 h 392"/>
                <a:gd name="T76" fmla="*/ 184 w 660"/>
                <a:gd name="T77" fmla="*/ 40 h 392"/>
                <a:gd name="T78" fmla="*/ 188 w 660"/>
                <a:gd name="T79" fmla="*/ 65 h 392"/>
                <a:gd name="T80" fmla="*/ 181 w 660"/>
                <a:gd name="T81" fmla="*/ 90 h 392"/>
                <a:gd name="T82" fmla="*/ 191 w 660"/>
                <a:gd name="T83" fmla="*/ 112 h 392"/>
                <a:gd name="T84" fmla="*/ 201 w 660"/>
                <a:gd name="T85" fmla="*/ 115 h 392"/>
                <a:gd name="T86" fmla="*/ 210 w 660"/>
                <a:gd name="T87" fmla="*/ 75 h 392"/>
                <a:gd name="T88" fmla="*/ 208 w 660"/>
                <a:gd name="T89" fmla="*/ 35 h 392"/>
                <a:gd name="T90" fmla="*/ 246 w 660"/>
                <a:gd name="T91" fmla="*/ 33 h 392"/>
                <a:gd name="T92" fmla="*/ 248 w 660"/>
                <a:gd name="T93" fmla="*/ 70 h 392"/>
                <a:gd name="T94" fmla="*/ 251 w 660"/>
                <a:gd name="T95" fmla="*/ 52 h 392"/>
                <a:gd name="T96" fmla="*/ 251 w 660"/>
                <a:gd name="T97" fmla="*/ 13 h 392"/>
                <a:gd name="T98" fmla="*/ 273 w 660"/>
                <a:gd name="T99" fmla="*/ 33 h 392"/>
                <a:gd name="T100" fmla="*/ 284 w 660"/>
                <a:gd name="T101" fmla="*/ 59 h 392"/>
                <a:gd name="T102" fmla="*/ 302 w 660"/>
                <a:gd name="T103" fmla="*/ 73 h 392"/>
                <a:gd name="T104" fmla="*/ 338 w 660"/>
                <a:gd name="T105" fmla="*/ 88 h 392"/>
                <a:gd name="T106" fmla="*/ 333 w 660"/>
                <a:gd name="T107" fmla="*/ 108 h 392"/>
                <a:gd name="T108" fmla="*/ 342 w 660"/>
                <a:gd name="T109" fmla="*/ 125 h 392"/>
                <a:gd name="T110" fmla="*/ 348 w 660"/>
                <a:gd name="T111" fmla="*/ 148 h 392"/>
                <a:gd name="T112" fmla="*/ 356 w 660"/>
                <a:gd name="T113" fmla="*/ 167 h 392"/>
                <a:gd name="T114" fmla="*/ 374 w 660"/>
                <a:gd name="T115" fmla="*/ 174 h 392"/>
                <a:gd name="T116" fmla="*/ 374 w 660"/>
                <a:gd name="T117" fmla="*/ 188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60" h="392">
                  <a:moveTo>
                    <a:pt x="381" y="197"/>
                  </a:moveTo>
                  <a:lnTo>
                    <a:pt x="388" y="201"/>
                  </a:lnTo>
                  <a:lnTo>
                    <a:pt x="391" y="194"/>
                  </a:lnTo>
                  <a:lnTo>
                    <a:pt x="406" y="197"/>
                  </a:lnTo>
                  <a:lnTo>
                    <a:pt x="413" y="194"/>
                  </a:lnTo>
                  <a:lnTo>
                    <a:pt x="411" y="202"/>
                  </a:lnTo>
                  <a:lnTo>
                    <a:pt x="422" y="207"/>
                  </a:lnTo>
                  <a:lnTo>
                    <a:pt x="418" y="215"/>
                  </a:lnTo>
                  <a:lnTo>
                    <a:pt x="422" y="222"/>
                  </a:lnTo>
                  <a:lnTo>
                    <a:pt x="426" y="234"/>
                  </a:lnTo>
                  <a:lnTo>
                    <a:pt x="436" y="237"/>
                  </a:lnTo>
                  <a:lnTo>
                    <a:pt x="442" y="241"/>
                  </a:lnTo>
                  <a:lnTo>
                    <a:pt x="449" y="250"/>
                  </a:lnTo>
                  <a:lnTo>
                    <a:pt x="458" y="252"/>
                  </a:lnTo>
                  <a:lnTo>
                    <a:pt x="469" y="257"/>
                  </a:lnTo>
                  <a:lnTo>
                    <a:pt x="466" y="270"/>
                  </a:lnTo>
                  <a:lnTo>
                    <a:pt x="471" y="279"/>
                  </a:lnTo>
                  <a:lnTo>
                    <a:pt x="471" y="289"/>
                  </a:lnTo>
                  <a:lnTo>
                    <a:pt x="476" y="296"/>
                  </a:lnTo>
                  <a:lnTo>
                    <a:pt x="489" y="296"/>
                  </a:lnTo>
                  <a:lnTo>
                    <a:pt x="494" y="304"/>
                  </a:lnTo>
                  <a:lnTo>
                    <a:pt x="504" y="312"/>
                  </a:lnTo>
                  <a:lnTo>
                    <a:pt x="514" y="314"/>
                  </a:lnTo>
                  <a:lnTo>
                    <a:pt x="526" y="319"/>
                  </a:lnTo>
                  <a:lnTo>
                    <a:pt x="540" y="319"/>
                  </a:lnTo>
                  <a:lnTo>
                    <a:pt x="546" y="316"/>
                  </a:lnTo>
                  <a:lnTo>
                    <a:pt x="562" y="321"/>
                  </a:lnTo>
                  <a:lnTo>
                    <a:pt x="571" y="321"/>
                  </a:lnTo>
                  <a:lnTo>
                    <a:pt x="578" y="324"/>
                  </a:lnTo>
                  <a:lnTo>
                    <a:pt x="582" y="332"/>
                  </a:lnTo>
                  <a:lnTo>
                    <a:pt x="591" y="336"/>
                  </a:lnTo>
                  <a:lnTo>
                    <a:pt x="591" y="354"/>
                  </a:lnTo>
                  <a:lnTo>
                    <a:pt x="589" y="366"/>
                  </a:lnTo>
                  <a:lnTo>
                    <a:pt x="600" y="372"/>
                  </a:lnTo>
                  <a:lnTo>
                    <a:pt x="609" y="381"/>
                  </a:lnTo>
                  <a:lnTo>
                    <a:pt x="616" y="388"/>
                  </a:lnTo>
                  <a:lnTo>
                    <a:pt x="629" y="383"/>
                  </a:lnTo>
                  <a:lnTo>
                    <a:pt x="636" y="383"/>
                  </a:lnTo>
                  <a:lnTo>
                    <a:pt x="645" y="386"/>
                  </a:lnTo>
                  <a:lnTo>
                    <a:pt x="654" y="386"/>
                  </a:lnTo>
                  <a:lnTo>
                    <a:pt x="659" y="391"/>
                  </a:lnTo>
                  <a:lnTo>
                    <a:pt x="356" y="386"/>
                  </a:lnTo>
                  <a:lnTo>
                    <a:pt x="196" y="383"/>
                  </a:lnTo>
                  <a:lnTo>
                    <a:pt x="110" y="381"/>
                  </a:lnTo>
                  <a:lnTo>
                    <a:pt x="21" y="377"/>
                  </a:lnTo>
                  <a:lnTo>
                    <a:pt x="21" y="352"/>
                  </a:lnTo>
                  <a:lnTo>
                    <a:pt x="25" y="257"/>
                  </a:lnTo>
                  <a:lnTo>
                    <a:pt x="28" y="170"/>
                  </a:lnTo>
                  <a:lnTo>
                    <a:pt x="8" y="170"/>
                  </a:lnTo>
                  <a:lnTo>
                    <a:pt x="0" y="167"/>
                  </a:lnTo>
                  <a:lnTo>
                    <a:pt x="0" y="152"/>
                  </a:lnTo>
                  <a:lnTo>
                    <a:pt x="5" y="88"/>
                  </a:lnTo>
                  <a:lnTo>
                    <a:pt x="88" y="90"/>
                  </a:lnTo>
                  <a:lnTo>
                    <a:pt x="88" y="75"/>
                  </a:lnTo>
                  <a:lnTo>
                    <a:pt x="91" y="70"/>
                  </a:lnTo>
                  <a:lnTo>
                    <a:pt x="106" y="70"/>
                  </a:lnTo>
                  <a:lnTo>
                    <a:pt x="121" y="67"/>
                  </a:lnTo>
                  <a:lnTo>
                    <a:pt x="133" y="60"/>
                  </a:lnTo>
                  <a:lnTo>
                    <a:pt x="138" y="52"/>
                  </a:lnTo>
                  <a:lnTo>
                    <a:pt x="138" y="39"/>
                  </a:lnTo>
                  <a:lnTo>
                    <a:pt x="148" y="35"/>
                  </a:lnTo>
                  <a:lnTo>
                    <a:pt x="161" y="33"/>
                  </a:lnTo>
                  <a:lnTo>
                    <a:pt x="173" y="21"/>
                  </a:lnTo>
                  <a:lnTo>
                    <a:pt x="181" y="8"/>
                  </a:lnTo>
                  <a:lnTo>
                    <a:pt x="183" y="0"/>
                  </a:lnTo>
                  <a:lnTo>
                    <a:pt x="188" y="12"/>
                  </a:lnTo>
                  <a:lnTo>
                    <a:pt x="191" y="23"/>
                  </a:lnTo>
                  <a:lnTo>
                    <a:pt x="175" y="39"/>
                  </a:lnTo>
                  <a:lnTo>
                    <a:pt x="163" y="60"/>
                  </a:lnTo>
                  <a:lnTo>
                    <a:pt x="164" y="73"/>
                  </a:lnTo>
                  <a:lnTo>
                    <a:pt x="155" y="75"/>
                  </a:lnTo>
                  <a:lnTo>
                    <a:pt x="144" y="88"/>
                  </a:lnTo>
                  <a:lnTo>
                    <a:pt x="133" y="100"/>
                  </a:lnTo>
                  <a:lnTo>
                    <a:pt x="151" y="92"/>
                  </a:lnTo>
                  <a:lnTo>
                    <a:pt x="170" y="83"/>
                  </a:lnTo>
                  <a:lnTo>
                    <a:pt x="177" y="73"/>
                  </a:lnTo>
                  <a:lnTo>
                    <a:pt x="175" y="59"/>
                  </a:lnTo>
                  <a:lnTo>
                    <a:pt x="184" y="40"/>
                  </a:lnTo>
                  <a:lnTo>
                    <a:pt x="188" y="55"/>
                  </a:lnTo>
                  <a:lnTo>
                    <a:pt x="188" y="65"/>
                  </a:lnTo>
                  <a:lnTo>
                    <a:pt x="184" y="75"/>
                  </a:lnTo>
                  <a:lnTo>
                    <a:pt x="181" y="90"/>
                  </a:lnTo>
                  <a:lnTo>
                    <a:pt x="186" y="100"/>
                  </a:lnTo>
                  <a:lnTo>
                    <a:pt x="191" y="112"/>
                  </a:lnTo>
                  <a:lnTo>
                    <a:pt x="193" y="125"/>
                  </a:lnTo>
                  <a:lnTo>
                    <a:pt x="201" y="115"/>
                  </a:lnTo>
                  <a:lnTo>
                    <a:pt x="206" y="108"/>
                  </a:lnTo>
                  <a:lnTo>
                    <a:pt x="210" y="75"/>
                  </a:lnTo>
                  <a:lnTo>
                    <a:pt x="201" y="46"/>
                  </a:lnTo>
                  <a:lnTo>
                    <a:pt x="208" y="35"/>
                  </a:lnTo>
                  <a:lnTo>
                    <a:pt x="236" y="17"/>
                  </a:lnTo>
                  <a:lnTo>
                    <a:pt x="246" y="33"/>
                  </a:lnTo>
                  <a:lnTo>
                    <a:pt x="243" y="50"/>
                  </a:lnTo>
                  <a:lnTo>
                    <a:pt x="248" y="70"/>
                  </a:lnTo>
                  <a:lnTo>
                    <a:pt x="255" y="60"/>
                  </a:lnTo>
                  <a:lnTo>
                    <a:pt x="251" y="52"/>
                  </a:lnTo>
                  <a:lnTo>
                    <a:pt x="255" y="23"/>
                  </a:lnTo>
                  <a:lnTo>
                    <a:pt x="251" y="13"/>
                  </a:lnTo>
                  <a:lnTo>
                    <a:pt x="266" y="21"/>
                  </a:lnTo>
                  <a:lnTo>
                    <a:pt x="273" y="33"/>
                  </a:lnTo>
                  <a:lnTo>
                    <a:pt x="276" y="52"/>
                  </a:lnTo>
                  <a:lnTo>
                    <a:pt x="284" y="59"/>
                  </a:lnTo>
                  <a:lnTo>
                    <a:pt x="293" y="60"/>
                  </a:lnTo>
                  <a:lnTo>
                    <a:pt x="302" y="73"/>
                  </a:lnTo>
                  <a:lnTo>
                    <a:pt x="318" y="83"/>
                  </a:lnTo>
                  <a:lnTo>
                    <a:pt x="338" y="88"/>
                  </a:lnTo>
                  <a:lnTo>
                    <a:pt x="333" y="95"/>
                  </a:lnTo>
                  <a:lnTo>
                    <a:pt x="333" y="108"/>
                  </a:lnTo>
                  <a:lnTo>
                    <a:pt x="336" y="115"/>
                  </a:lnTo>
                  <a:lnTo>
                    <a:pt x="342" y="125"/>
                  </a:lnTo>
                  <a:lnTo>
                    <a:pt x="348" y="137"/>
                  </a:lnTo>
                  <a:lnTo>
                    <a:pt x="348" y="148"/>
                  </a:lnTo>
                  <a:lnTo>
                    <a:pt x="351" y="155"/>
                  </a:lnTo>
                  <a:lnTo>
                    <a:pt x="356" y="167"/>
                  </a:lnTo>
                  <a:lnTo>
                    <a:pt x="368" y="170"/>
                  </a:lnTo>
                  <a:lnTo>
                    <a:pt x="374" y="174"/>
                  </a:lnTo>
                  <a:lnTo>
                    <a:pt x="381" y="182"/>
                  </a:lnTo>
                  <a:lnTo>
                    <a:pt x="374" y="188"/>
                  </a:lnTo>
                  <a:lnTo>
                    <a:pt x="381" y="19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>
              <a:off x="7924800" y="2639483"/>
              <a:ext cx="857250" cy="1157288"/>
            </a:xfrm>
            <a:custGeom>
              <a:avLst/>
              <a:gdLst>
                <a:gd name="T0" fmla="*/ 396 w 540"/>
                <a:gd name="T1" fmla="*/ 5 h 729"/>
                <a:gd name="T2" fmla="*/ 500 w 540"/>
                <a:gd name="T3" fmla="*/ 0 h 729"/>
                <a:gd name="T4" fmla="*/ 500 w 540"/>
                <a:gd name="T5" fmla="*/ 59 h 729"/>
                <a:gd name="T6" fmla="*/ 505 w 540"/>
                <a:gd name="T7" fmla="*/ 147 h 729"/>
                <a:gd name="T8" fmla="*/ 512 w 540"/>
                <a:gd name="T9" fmla="*/ 277 h 729"/>
                <a:gd name="T10" fmla="*/ 517 w 540"/>
                <a:gd name="T11" fmla="*/ 377 h 729"/>
                <a:gd name="T12" fmla="*/ 520 w 540"/>
                <a:gd name="T13" fmla="*/ 417 h 729"/>
                <a:gd name="T14" fmla="*/ 525 w 540"/>
                <a:gd name="T15" fmla="*/ 472 h 729"/>
                <a:gd name="T16" fmla="*/ 531 w 540"/>
                <a:gd name="T17" fmla="*/ 611 h 729"/>
                <a:gd name="T18" fmla="*/ 539 w 540"/>
                <a:gd name="T19" fmla="*/ 706 h 729"/>
                <a:gd name="T20" fmla="*/ 445 w 540"/>
                <a:gd name="T21" fmla="*/ 711 h 729"/>
                <a:gd name="T22" fmla="*/ 236 w 540"/>
                <a:gd name="T23" fmla="*/ 720 h 729"/>
                <a:gd name="T24" fmla="*/ 181 w 540"/>
                <a:gd name="T25" fmla="*/ 721 h 729"/>
                <a:gd name="T26" fmla="*/ 17 w 540"/>
                <a:gd name="T27" fmla="*/ 728 h 729"/>
                <a:gd name="T28" fmla="*/ 10 w 540"/>
                <a:gd name="T29" fmla="*/ 596 h 729"/>
                <a:gd name="T30" fmla="*/ 8 w 540"/>
                <a:gd name="T31" fmla="*/ 441 h 729"/>
                <a:gd name="T32" fmla="*/ 5 w 540"/>
                <a:gd name="T33" fmla="*/ 412 h 729"/>
                <a:gd name="T34" fmla="*/ 0 w 540"/>
                <a:gd name="T35" fmla="*/ 219 h 729"/>
                <a:gd name="T36" fmla="*/ 5 w 540"/>
                <a:gd name="T37" fmla="*/ 225 h 729"/>
                <a:gd name="T38" fmla="*/ 13 w 540"/>
                <a:gd name="T39" fmla="*/ 232 h 729"/>
                <a:gd name="T40" fmla="*/ 21 w 540"/>
                <a:gd name="T41" fmla="*/ 225 h 729"/>
                <a:gd name="T42" fmla="*/ 23 w 540"/>
                <a:gd name="T43" fmla="*/ 217 h 729"/>
                <a:gd name="T44" fmla="*/ 37 w 540"/>
                <a:gd name="T45" fmla="*/ 215 h 729"/>
                <a:gd name="T46" fmla="*/ 47 w 540"/>
                <a:gd name="T47" fmla="*/ 215 h 729"/>
                <a:gd name="T48" fmla="*/ 53 w 540"/>
                <a:gd name="T49" fmla="*/ 207 h 729"/>
                <a:gd name="T50" fmla="*/ 67 w 540"/>
                <a:gd name="T51" fmla="*/ 199 h 729"/>
                <a:gd name="T52" fmla="*/ 72 w 540"/>
                <a:gd name="T53" fmla="*/ 190 h 729"/>
                <a:gd name="T54" fmla="*/ 74 w 540"/>
                <a:gd name="T55" fmla="*/ 183 h 729"/>
                <a:gd name="T56" fmla="*/ 77 w 540"/>
                <a:gd name="T57" fmla="*/ 170 h 729"/>
                <a:gd name="T58" fmla="*/ 83 w 540"/>
                <a:gd name="T59" fmla="*/ 163 h 729"/>
                <a:gd name="T60" fmla="*/ 90 w 540"/>
                <a:gd name="T61" fmla="*/ 159 h 729"/>
                <a:gd name="T62" fmla="*/ 97 w 540"/>
                <a:gd name="T63" fmla="*/ 165 h 729"/>
                <a:gd name="T64" fmla="*/ 97 w 540"/>
                <a:gd name="T65" fmla="*/ 175 h 729"/>
                <a:gd name="T66" fmla="*/ 99 w 540"/>
                <a:gd name="T67" fmla="*/ 187 h 729"/>
                <a:gd name="T68" fmla="*/ 101 w 540"/>
                <a:gd name="T69" fmla="*/ 199 h 729"/>
                <a:gd name="T70" fmla="*/ 112 w 540"/>
                <a:gd name="T71" fmla="*/ 207 h 729"/>
                <a:gd name="T72" fmla="*/ 122 w 540"/>
                <a:gd name="T73" fmla="*/ 207 h 729"/>
                <a:gd name="T74" fmla="*/ 130 w 540"/>
                <a:gd name="T75" fmla="*/ 215 h 729"/>
                <a:gd name="T76" fmla="*/ 135 w 540"/>
                <a:gd name="T77" fmla="*/ 223 h 729"/>
                <a:gd name="T78" fmla="*/ 144 w 540"/>
                <a:gd name="T79" fmla="*/ 235 h 729"/>
                <a:gd name="T80" fmla="*/ 154 w 540"/>
                <a:gd name="T81" fmla="*/ 241 h 729"/>
                <a:gd name="T82" fmla="*/ 162 w 540"/>
                <a:gd name="T83" fmla="*/ 237 h 729"/>
                <a:gd name="T84" fmla="*/ 170 w 540"/>
                <a:gd name="T85" fmla="*/ 235 h 729"/>
                <a:gd name="T86" fmla="*/ 183 w 540"/>
                <a:gd name="T87" fmla="*/ 237 h 729"/>
                <a:gd name="T88" fmla="*/ 176 w 540"/>
                <a:gd name="T89" fmla="*/ 10 h 729"/>
                <a:gd name="T90" fmla="*/ 241 w 540"/>
                <a:gd name="T91" fmla="*/ 10 h 729"/>
                <a:gd name="T92" fmla="*/ 321 w 540"/>
                <a:gd name="T93" fmla="*/ 5 h 729"/>
                <a:gd name="T94" fmla="*/ 396 w 540"/>
                <a:gd name="T95" fmla="*/ 5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0" h="729">
                  <a:moveTo>
                    <a:pt x="396" y="5"/>
                  </a:moveTo>
                  <a:lnTo>
                    <a:pt x="500" y="0"/>
                  </a:lnTo>
                  <a:lnTo>
                    <a:pt x="500" y="59"/>
                  </a:lnTo>
                  <a:lnTo>
                    <a:pt x="505" y="147"/>
                  </a:lnTo>
                  <a:lnTo>
                    <a:pt x="512" y="277"/>
                  </a:lnTo>
                  <a:lnTo>
                    <a:pt x="517" y="377"/>
                  </a:lnTo>
                  <a:lnTo>
                    <a:pt x="520" y="417"/>
                  </a:lnTo>
                  <a:lnTo>
                    <a:pt x="525" y="472"/>
                  </a:lnTo>
                  <a:lnTo>
                    <a:pt x="531" y="611"/>
                  </a:lnTo>
                  <a:lnTo>
                    <a:pt x="539" y="706"/>
                  </a:lnTo>
                  <a:lnTo>
                    <a:pt x="445" y="711"/>
                  </a:lnTo>
                  <a:lnTo>
                    <a:pt x="236" y="720"/>
                  </a:lnTo>
                  <a:lnTo>
                    <a:pt x="181" y="721"/>
                  </a:lnTo>
                  <a:lnTo>
                    <a:pt x="17" y="728"/>
                  </a:lnTo>
                  <a:lnTo>
                    <a:pt x="10" y="596"/>
                  </a:lnTo>
                  <a:lnTo>
                    <a:pt x="8" y="441"/>
                  </a:lnTo>
                  <a:lnTo>
                    <a:pt x="5" y="412"/>
                  </a:lnTo>
                  <a:lnTo>
                    <a:pt x="0" y="219"/>
                  </a:lnTo>
                  <a:lnTo>
                    <a:pt x="5" y="225"/>
                  </a:lnTo>
                  <a:lnTo>
                    <a:pt x="13" y="232"/>
                  </a:lnTo>
                  <a:lnTo>
                    <a:pt x="21" y="225"/>
                  </a:lnTo>
                  <a:lnTo>
                    <a:pt x="23" y="217"/>
                  </a:lnTo>
                  <a:lnTo>
                    <a:pt x="37" y="215"/>
                  </a:lnTo>
                  <a:lnTo>
                    <a:pt x="47" y="215"/>
                  </a:lnTo>
                  <a:lnTo>
                    <a:pt x="53" y="207"/>
                  </a:lnTo>
                  <a:lnTo>
                    <a:pt x="67" y="199"/>
                  </a:lnTo>
                  <a:lnTo>
                    <a:pt x="72" y="190"/>
                  </a:lnTo>
                  <a:lnTo>
                    <a:pt x="74" y="183"/>
                  </a:lnTo>
                  <a:lnTo>
                    <a:pt x="77" y="170"/>
                  </a:lnTo>
                  <a:lnTo>
                    <a:pt x="83" y="163"/>
                  </a:lnTo>
                  <a:lnTo>
                    <a:pt x="90" y="159"/>
                  </a:lnTo>
                  <a:lnTo>
                    <a:pt x="97" y="165"/>
                  </a:lnTo>
                  <a:lnTo>
                    <a:pt x="97" y="175"/>
                  </a:lnTo>
                  <a:lnTo>
                    <a:pt x="99" y="187"/>
                  </a:lnTo>
                  <a:lnTo>
                    <a:pt x="101" y="199"/>
                  </a:lnTo>
                  <a:lnTo>
                    <a:pt x="112" y="207"/>
                  </a:lnTo>
                  <a:lnTo>
                    <a:pt x="122" y="207"/>
                  </a:lnTo>
                  <a:lnTo>
                    <a:pt x="130" y="215"/>
                  </a:lnTo>
                  <a:lnTo>
                    <a:pt x="135" y="223"/>
                  </a:lnTo>
                  <a:lnTo>
                    <a:pt x="144" y="235"/>
                  </a:lnTo>
                  <a:lnTo>
                    <a:pt x="154" y="241"/>
                  </a:lnTo>
                  <a:lnTo>
                    <a:pt x="162" y="237"/>
                  </a:lnTo>
                  <a:lnTo>
                    <a:pt x="170" y="235"/>
                  </a:lnTo>
                  <a:lnTo>
                    <a:pt x="183" y="237"/>
                  </a:lnTo>
                  <a:lnTo>
                    <a:pt x="176" y="10"/>
                  </a:lnTo>
                  <a:lnTo>
                    <a:pt x="241" y="10"/>
                  </a:lnTo>
                  <a:lnTo>
                    <a:pt x="321" y="5"/>
                  </a:lnTo>
                  <a:lnTo>
                    <a:pt x="396" y="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207"/>
            <p:cNvSpPr txBox="1">
              <a:spLocks noChangeArrowheads="1"/>
            </p:cNvSpPr>
            <p:nvPr/>
          </p:nvSpPr>
          <p:spPr bwMode="auto">
            <a:xfrm>
              <a:off x="2903753" y="3075801"/>
              <a:ext cx="60144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 Narrow" pitchFamily="34" charset="0"/>
                </a:rPr>
                <a:t>Pierce </a:t>
              </a:r>
            </a:p>
          </p:txBody>
        </p:sp>
        <p:sp>
          <p:nvSpPr>
            <p:cNvPr id="10" name="Text Box 205"/>
            <p:cNvSpPr txBox="1">
              <a:spLocks noChangeArrowheads="1"/>
            </p:cNvSpPr>
            <p:nvPr/>
          </p:nvSpPr>
          <p:spPr bwMode="auto">
            <a:xfrm>
              <a:off x="6413877" y="3195935"/>
              <a:ext cx="74892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 Narrow" pitchFamily="34" charset="0"/>
                </a:rPr>
                <a:t>Thurston</a:t>
              </a:r>
            </a:p>
            <a:p>
              <a:r>
                <a:rPr lang="en-US" sz="1200" b="1" dirty="0" smtClean="0">
                  <a:latin typeface="Arial Narrow" pitchFamily="34" charset="0"/>
                </a:rPr>
                <a:t>6</a:t>
              </a:r>
              <a:r>
                <a:rPr lang="en-US" sz="1200" b="1" baseline="30000" dirty="0" smtClean="0">
                  <a:latin typeface="Arial Narrow" pitchFamily="34" charset="0"/>
                </a:rPr>
                <a:t>th</a:t>
              </a:r>
              <a:r>
                <a:rPr lang="en-US" sz="1200" b="1" dirty="0" smtClean="0">
                  <a:latin typeface="Arial Narrow" pitchFamily="34" charset="0"/>
                </a:rPr>
                <a:t> grade </a:t>
              </a:r>
              <a:endParaRPr lang="en-US" sz="1200" b="1" dirty="0">
                <a:latin typeface="Arial Narrow" pitchFamily="34" charset="0"/>
              </a:endParaRPr>
            </a:p>
          </p:txBody>
        </p:sp>
        <p:sp>
          <p:nvSpPr>
            <p:cNvPr id="11" name="Text Box 209"/>
            <p:cNvSpPr txBox="1">
              <a:spLocks noChangeArrowheads="1"/>
            </p:cNvSpPr>
            <p:nvPr/>
          </p:nvSpPr>
          <p:spPr bwMode="auto">
            <a:xfrm>
              <a:off x="4648200" y="3051172"/>
              <a:ext cx="90762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 Narrow" pitchFamily="34" charset="0"/>
                </a:rPr>
                <a:t>Snohomish </a:t>
              </a:r>
            </a:p>
          </p:txBody>
        </p:sp>
        <p:sp>
          <p:nvSpPr>
            <p:cNvPr id="12" name="Text Box 231"/>
            <p:cNvSpPr txBox="1">
              <a:spLocks noChangeArrowheads="1"/>
            </p:cNvSpPr>
            <p:nvPr/>
          </p:nvSpPr>
          <p:spPr bwMode="auto">
            <a:xfrm>
              <a:off x="7980362" y="3037416"/>
              <a:ext cx="801688" cy="4616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Arial Narrow" pitchFamily="34" charset="0"/>
                </a:rPr>
                <a:t>Spokane 6</a:t>
              </a:r>
              <a:r>
                <a:rPr lang="en-US" sz="1200" b="1" baseline="30000" dirty="0" smtClean="0">
                  <a:latin typeface="Arial Narrow" pitchFamily="34" charset="0"/>
                </a:rPr>
                <a:t>th</a:t>
              </a:r>
              <a:r>
                <a:rPr lang="en-US" sz="1200" b="1" dirty="0" smtClean="0">
                  <a:latin typeface="Arial Narrow" pitchFamily="34" charset="0"/>
                </a:rPr>
                <a:t> grade </a:t>
              </a:r>
              <a:endParaRPr lang="en-US" sz="1200" b="1" dirty="0">
                <a:latin typeface="Arial Narrow" pitchFamily="34" charset="0"/>
              </a:endParaRPr>
            </a:p>
          </p:txBody>
        </p:sp>
        <p:sp>
          <p:nvSpPr>
            <p:cNvPr id="13" name="Text Box 205"/>
            <p:cNvSpPr txBox="1">
              <a:spLocks noChangeArrowheads="1"/>
            </p:cNvSpPr>
            <p:nvPr/>
          </p:nvSpPr>
          <p:spPr bwMode="auto">
            <a:xfrm>
              <a:off x="1273174" y="3048284"/>
              <a:ext cx="4651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 dirty="0" smtClean="0">
                  <a:latin typeface="Arial Narrow" pitchFamily="34" charset="0"/>
                </a:rPr>
                <a:t>King</a:t>
              </a:r>
              <a:endParaRPr lang="en-US" sz="1200" b="1" dirty="0">
                <a:latin typeface="Arial Narrow" pitchFamily="34" charset="0"/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844136" y="3928572"/>
            <a:ext cx="4496190" cy="2762310"/>
            <a:chOff x="381000" y="1066800"/>
            <a:chExt cx="8380920" cy="5148959"/>
          </a:xfrm>
        </p:grpSpPr>
        <p:sp>
          <p:nvSpPr>
            <p:cNvPr id="15" name="Freeform 56"/>
            <p:cNvSpPr>
              <a:spLocks/>
            </p:cNvSpPr>
            <p:nvPr/>
          </p:nvSpPr>
          <p:spPr bwMode="auto">
            <a:xfrm>
              <a:off x="5435600" y="4491038"/>
              <a:ext cx="1019175" cy="1282700"/>
            </a:xfrm>
            <a:custGeom>
              <a:avLst/>
              <a:gdLst>
                <a:gd name="T0" fmla="*/ 57 w 642"/>
                <a:gd name="T1" fmla="*/ 797 h 808"/>
                <a:gd name="T2" fmla="*/ 13 w 642"/>
                <a:gd name="T3" fmla="*/ 624 h 808"/>
                <a:gd name="T4" fmla="*/ 8 w 642"/>
                <a:gd name="T5" fmla="*/ 475 h 808"/>
                <a:gd name="T6" fmla="*/ 0 w 642"/>
                <a:gd name="T7" fmla="*/ 93 h 808"/>
                <a:gd name="T8" fmla="*/ 33 w 642"/>
                <a:gd name="T9" fmla="*/ 97 h 808"/>
                <a:gd name="T10" fmla="*/ 55 w 642"/>
                <a:gd name="T11" fmla="*/ 90 h 808"/>
                <a:gd name="T12" fmla="*/ 83 w 642"/>
                <a:gd name="T13" fmla="*/ 88 h 808"/>
                <a:gd name="T14" fmla="*/ 126 w 642"/>
                <a:gd name="T15" fmla="*/ 75 h 808"/>
                <a:gd name="T16" fmla="*/ 164 w 642"/>
                <a:gd name="T17" fmla="*/ 77 h 808"/>
                <a:gd name="T18" fmla="*/ 184 w 642"/>
                <a:gd name="T19" fmla="*/ 68 h 808"/>
                <a:gd name="T20" fmla="*/ 226 w 642"/>
                <a:gd name="T21" fmla="*/ 17 h 808"/>
                <a:gd name="T22" fmla="*/ 240 w 642"/>
                <a:gd name="T23" fmla="*/ 0 h 808"/>
                <a:gd name="T24" fmla="*/ 259 w 642"/>
                <a:gd name="T25" fmla="*/ 12 h 808"/>
                <a:gd name="T26" fmla="*/ 277 w 642"/>
                <a:gd name="T27" fmla="*/ 32 h 808"/>
                <a:gd name="T28" fmla="*/ 282 w 642"/>
                <a:gd name="T29" fmla="*/ 45 h 808"/>
                <a:gd name="T30" fmla="*/ 293 w 642"/>
                <a:gd name="T31" fmla="*/ 61 h 808"/>
                <a:gd name="T32" fmla="*/ 309 w 642"/>
                <a:gd name="T33" fmla="*/ 70 h 808"/>
                <a:gd name="T34" fmla="*/ 315 w 642"/>
                <a:gd name="T35" fmla="*/ 99 h 808"/>
                <a:gd name="T36" fmla="*/ 342 w 642"/>
                <a:gd name="T37" fmla="*/ 133 h 808"/>
                <a:gd name="T38" fmla="*/ 366 w 642"/>
                <a:gd name="T39" fmla="*/ 146 h 808"/>
                <a:gd name="T40" fmla="*/ 406 w 642"/>
                <a:gd name="T41" fmla="*/ 183 h 808"/>
                <a:gd name="T42" fmla="*/ 412 w 642"/>
                <a:gd name="T43" fmla="*/ 208 h 808"/>
                <a:gd name="T44" fmla="*/ 412 w 642"/>
                <a:gd name="T45" fmla="*/ 228 h 808"/>
                <a:gd name="T46" fmla="*/ 412 w 642"/>
                <a:gd name="T47" fmla="*/ 255 h 808"/>
                <a:gd name="T48" fmla="*/ 411 w 642"/>
                <a:gd name="T49" fmla="*/ 286 h 808"/>
                <a:gd name="T50" fmla="*/ 412 w 642"/>
                <a:gd name="T51" fmla="*/ 310 h 808"/>
                <a:gd name="T52" fmla="*/ 412 w 642"/>
                <a:gd name="T53" fmla="*/ 337 h 808"/>
                <a:gd name="T54" fmla="*/ 422 w 642"/>
                <a:gd name="T55" fmla="*/ 362 h 808"/>
                <a:gd name="T56" fmla="*/ 412 w 642"/>
                <a:gd name="T57" fmla="*/ 392 h 808"/>
                <a:gd name="T58" fmla="*/ 419 w 642"/>
                <a:gd name="T59" fmla="*/ 412 h 808"/>
                <a:gd name="T60" fmla="*/ 453 w 642"/>
                <a:gd name="T61" fmla="*/ 437 h 808"/>
                <a:gd name="T62" fmla="*/ 479 w 642"/>
                <a:gd name="T63" fmla="*/ 446 h 808"/>
                <a:gd name="T64" fmla="*/ 509 w 642"/>
                <a:gd name="T65" fmla="*/ 448 h 808"/>
                <a:gd name="T66" fmla="*/ 582 w 642"/>
                <a:gd name="T67" fmla="*/ 490 h 808"/>
                <a:gd name="T68" fmla="*/ 614 w 642"/>
                <a:gd name="T69" fmla="*/ 528 h 808"/>
                <a:gd name="T70" fmla="*/ 622 w 642"/>
                <a:gd name="T71" fmla="*/ 548 h 808"/>
                <a:gd name="T72" fmla="*/ 634 w 642"/>
                <a:gd name="T73" fmla="*/ 592 h 808"/>
                <a:gd name="T74" fmla="*/ 641 w 642"/>
                <a:gd name="T75" fmla="*/ 620 h 808"/>
                <a:gd name="T76" fmla="*/ 627 w 642"/>
                <a:gd name="T77" fmla="*/ 630 h 808"/>
                <a:gd name="T78" fmla="*/ 594 w 642"/>
                <a:gd name="T79" fmla="*/ 670 h 808"/>
                <a:gd name="T80" fmla="*/ 514 w 642"/>
                <a:gd name="T81" fmla="*/ 713 h 808"/>
                <a:gd name="T82" fmla="*/ 486 w 642"/>
                <a:gd name="T83" fmla="*/ 719 h 808"/>
                <a:gd name="T84" fmla="*/ 427 w 642"/>
                <a:gd name="T85" fmla="*/ 708 h 808"/>
                <a:gd name="T86" fmla="*/ 355 w 642"/>
                <a:gd name="T87" fmla="*/ 724 h 808"/>
                <a:gd name="T88" fmla="*/ 295 w 642"/>
                <a:gd name="T89" fmla="*/ 730 h 808"/>
                <a:gd name="T90" fmla="*/ 247 w 642"/>
                <a:gd name="T91" fmla="*/ 739 h 808"/>
                <a:gd name="T92" fmla="*/ 193 w 642"/>
                <a:gd name="T93" fmla="*/ 730 h 808"/>
                <a:gd name="T94" fmla="*/ 148 w 642"/>
                <a:gd name="T95" fmla="*/ 78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2" h="808">
                  <a:moveTo>
                    <a:pt x="79" y="797"/>
                  </a:moveTo>
                  <a:lnTo>
                    <a:pt x="57" y="797"/>
                  </a:lnTo>
                  <a:lnTo>
                    <a:pt x="13" y="807"/>
                  </a:lnTo>
                  <a:lnTo>
                    <a:pt x="13" y="624"/>
                  </a:lnTo>
                  <a:lnTo>
                    <a:pt x="10" y="546"/>
                  </a:lnTo>
                  <a:lnTo>
                    <a:pt x="8" y="475"/>
                  </a:lnTo>
                  <a:lnTo>
                    <a:pt x="1" y="195"/>
                  </a:lnTo>
                  <a:lnTo>
                    <a:pt x="0" y="93"/>
                  </a:lnTo>
                  <a:lnTo>
                    <a:pt x="13" y="97"/>
                  </a:lnTo>
                  <a:lnTo>
                    <a:pt x="33" y="97"/>
                  </a:lnTo>
                  <a:lnTo>
                    <a:pt x="45" y="93"/>
                  </a:lnTo>
                  <a:lnTo>
                    <a:pt x="55" y="90"/>
                  </a:lnTo>
                  <a:lnTo>
                    <a:pt x="70" y="88"/>
                  </a:lnTo>
                  <a:lnTo>
                    <a:pt x="83" y="88"/>
                  </a:lnTo>
                  <a:lnTo>
                    <a:pt x="102" y="75"/>
                  </a:lnTo>
                  <a:lnTo>
                    <a:pt x="126" y="75"/>
                  </a:lnTo>
                  <a:lnTo>
                    <a:pt x="142" y="81"/>
                  </a:lnTo>
                  <a:lnTo>
                    <a:pt x="164" y="77"/>
                  </a:lnTo>
                  <a:lnTo>
                    <a:pt x="173" y="72"/>
                  </a:lnTo>
                  <a:lnTo>
                    <a:pt x="184" y="68"/>
                  </a:lnTo>
                  <a:lnTo>
                    <a:pt x="192" y="59"/>
                  </a:lnTo>
                  <a:lnTo>
                    <a:pt x="226" y="17"/>
                  </a:lnTo>
                  <a:lnTo>
                    <a:pt x="232" y="6"/>
                  </a:lnTo>
                  <a:lnTo>
                    <a:pt x="240" y="0"/>
                  </a:lnTo>
                  <a:lnTo>
                    <a:pt x="247" y="6"/>
                  </a:lnTo>
                  <a:lnTo>
                    <a:pt x="259" y="12"/>
                  </a:lnTo>
                  <a:lnTo>
                    <a:pt x="267" y="23"/>
                  </a:lnTo>
                  <a:lnTo>
                    <a:pt x="277" y="32"/>
                  </a:lnTo>
                  <a:lnTo>
                    <a:pt x="282" y="39"/>
                  </a:lnTo>
                  <a:lnTo>
                    <a:pt x="282" y="45"/>
                  </a:lnTo>
                  <a:lnTo>
                    <a:pt x="282" y="52"/>
                  </a:lnTo>
                  <a:lnTo>
                    <a:pt x="293" y="61"/>
                  </a:lnTo>
                  <a:lnTo>
                    <a:pt x="302" y="65"/>
                  </a:lnTo>
                  <a:lnTo>
                    <a:pt x="309" y="70"/>
                  </a:lnTo>
                  <a:lnTo>
                    <a:pt x="315" y="81"/>
                  </a:lnTo>
                  <a:lnTo>
                    <a:pt x="315" y="99"/>
                  </a:lnTo>
                  <a:lnTo>
                    <a:pt x="319" y="108"/>
                  </a:lnTo>
                  <a:lnTo>
                    <a:pt x="342" y="133"/>
                  </a:lnTo>
                  <a:lnTo>
                    <a:pt x="355" y="139"/>
                  </a:lnTo>
                  <a:lnTo>
                    <a:pt x="366" y="146"/>
                  </a:lnTo>
                  <a:lnTo>
                    <a:pt x="380" y="163"/>
                  </a:lnTo>
                  <a:lnTo>
                    <a:pt x="406" y="183"/>
                  </a:lnTo>
                  <a:lnTo>
                    <a:pt x="411" y="195"/>
                  </a:lnTo>
                  <a:lnTo>
                    <a:pt x="412" y="208"/>
                  </a:lnTo>
                  <a:lnTo>
                    <a:pt x="412" y="217"/>
                  </a:lnTo>
                  <a:lnTo>
                    <a:pt x="412" y="228"/>
                  </a:lnTo>
                  <a:lnTo>
                    <a:pt x="412" y="245"/>
                  </a:lnTo>
                  <a:lnTo>
                    <a:pt x="412" y="255"/>
                  </a:lnTo>
                  <a:lnTo>
                    <a:pt x="412" y="266"/>
                  </a:lnTo>
                  <a:lnTo>
                    <a:pt x="411" y="286"/>
                  </a:lnTo>
                  <a:lnTo>
                    <a:pt x="412" y="299"/>
                  </a:lnTo>
                  <a:lnTo>
                    <a:pt x="412" y="310"/>
                  </a:lnTo>
                  <a:lnTo>
                    <a:pt x="411" y="323"/>
                  </a:lnTo>
                  <a:lnTo>
                    <a:pt x="412" y="337"/>
                  </a:lnTo>
                  <a:lnTo>
                    <a:pt x="419" y="346"/>
                  </a:lnTo>
                  <a:lnTo>
                    <a:pt x="422" y="362"/>
                  </a:lnTo>
                  <a:lnTo>
                    <a:pt x="422" y="375"/>
                  </a:lnTo>
                  <a:lnTo>
                    <a:pt x="412" y="392"/>
                  </a:lnTo>
                  <a:lnTo>
                    <a:pt x="412" y="405"/>
                  </a:lnTo>
                  <a:lnTo>
                    <a:pt x="419" y="412"/>
                  </a:lnTo>
                  <a:lnTo>
                    <a:pt x="427" y="415"/>
                  </a:lnTo>
                  <a:lnTo>
                    <a:pt x="453" y="437"/>
                  </a:lnTo>
                  <a:lnTo>
                    <a:pt x="466" y="445"/>
                  </a:lnTo>
                  <a:lnTo>
                    <a:pt x="479" y="446"/>
                  </a:lnTo>
                  <a:lnTo>
                    <a:pt x="499" y="448"/>
                  </a:lnTo>
                  <a:lnTo>
                    <a:pt x="509" y="448"/>
                  </a:lnTo>
                  <a:lnTo>
                    <a:pt x="567" y="479"/>
                  </a:lnTo>
                  <a:lnTo>
                    <a:pt x="582" y="490"/>
                  </a:lnTo>
                  <a:lnTo>
                    <a:pt x="607" y="519"/>
                  </a:lnTo>
                  <a:lnTo>
                    <a:pt x="614" y="528"/>
                  </a:lnTo>
                  <a:lnTo>
                    <a:pt x="618" y="535"/>
                  </a:lnTo>
                  <a:lnTo>
                    <a:pt x="622" y="548"/>
                  </a:lnTo>
                  <a:lnTo>
                    <a:pt x="634" y="579"/>
                  </a:lnTo>
                  <a:lnTo>
                    <a:pt x="634" y="592"/>
                  </a:lnTo>
                  <a:lnTo>
                    <a:pt x="633" y="602"/>
                  </a:lnTo>
                  <a:lnTo>
                    <a:pt x="641" y="620"/>
                  </a:lnTo>
                  <a:lnTo>
                    <a:pt x="634" y="626"/>
                  </a:lnTo>
                  <a:lnTo>
                    <a:pt x="627" y="630"/>
                  </a:lnTo>
                  <a:lnTo>
                    <a:pt x="607" y="650"/>
                  </a:lnTo>
                  <a:lnTo>
                    <a:pt x="594" y="670"/>
                  </a:lnTo>
                  <a:lnTo>
                    <a:pt x="582" y="679"/>
                  </a:lnTo>
                  <a:lnTo>
                    <a:pt x="514" y="713"/>
                  </a:lnTo>
                  <a:lnTo>
                    <a:pt x="504" y="713"/>
                  </a:lnTo>
                  <a:lnTo>
                    <a:pt x="486" y="719"/>
                  </a:lnTo>
                  <a:lnTo>
                    <a:pt x="469" y="719"/>
                  </a:lnTo>
                  <a:lnTo>
                    <a:pt x="427" y="708"/>
                  </a:lnTo>
                  <a:lnTo>
                    <a:pt x="382" y="713"/>
                  </a:lnTo>
                  <a:lnTo>
                    <a:pt x="355" y="724"/>
                  </a:lnTo>
                  <a:lnTo>
                    <a:pt x="309" y="728"/>
                  </a:lnTo>
                  <a:lnTo>
                    <a:pt x="295" y="730"/>
                  </a:lnTo>
                  <a:lnTo>
                    <a:pt x="272" y="739"/>
                  </a:lnTo>
                  <a:lnTo>
                    <a:pt x="247" y="739"/>
                  </a:lnTo>
                  <a:lnTo>
                    <a:pt x="215" y="724"/>
                  </a:lnTo>
                  <a:lnTo>
                    <a:pt x="193" y="730"/>
                  </a:lnTo>
                  <a:lnTo>
                    <a:pt x="177" y="742"/>
                  </a:lnTo>
                  <a:lnTo>
                    <a:pt x="148" y="788"/>
                  </a:lnTo>
                  <a:lnTo>
                    <a:pt x="79" y="79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16" name="Freeform 58"/>
            <p:cNvSpPr>
              <a:spLocks/>
            </p:cNvSpPr>
            <p:nvPr/>
          </p:nvSpPr>
          <p:spPr bwMode="auto">
            <a:xfrm>
              <a:off x="5886450" y="4451350"/>
              <a:ext cx="1338263" cy="804863"/>
            </a:xfrm>
            <a:custGeom>
              <a:avLst/>
              <a:gdLst>
                <a:gd name="T0" fmla="*/ 555 w 843"/>
                <a:gd name="T1" fmla="*/ 266 h 507"/>
                <a:gd name="T2" fmla="*/ 552 w 843"/>
                <a:gd name="T3" fmla="*/ 286 h 507"/>
                <a:gd name="T4" fmla="*/ 543 w 843"/>
                <a:gd name="T5" fmla="*/ 306 h 507"/>
                <a:gd name="T6" fmla="*/ 528 w 843"/>
                <a:gd name="T7" fmla="*/ 326 h 507"/>
                <a:gd name="T8" fmla="*/ 513 w 843"/>
                <a:gd name="T9" fmla="*/ 346 h 507"/>
                <a:gd name="T10" fmla="*/ 485 w 843"/>
                <a:gd name="T11" fmla="*/ 349 h 507"/>
                <a:gd name="T12" fmla="*/ 472 w 843"/>
                <a:gd name="T13" fmla="*/ 378 h 507"/>
                <a:gd name="T14" fmla="*/ 468 w 843"/>
                <a:gd name="T15" fmla="*/ 398 h 507"/>
                <a:gd name="T16" fmla="*/ 460 w 843"/>
                <a:gd name="T17" fmla="*/ 413 h 507"/>
                <a:gd name="T18" fmla="*/ 443 w 843"/>
                <a:gd name="T19" fmla="*/ 413 h 507"/>
                <a:gd name="T20" fmla="*/ 427 w 843"/>
                <a:gd name="T21" fmla="*/ 427 h 507"/>
                <a:gd name="T22" fmla="*/ 413 w 843"/>
                <a:gd name="T23" fmla="*/ 441 h 507"/>
                <a:gd name="T24" fmla="*/ 352 w 843"/>
                <a:gd name="T25" fmla="*/ 459 h 507"/>
                <a:gd name="T26" fmla="*/ 325 w 843"/>
                <a:gd name="T27" fmla="*/ 467 h 507"/>
                <a:gd name="T28" fmla="*/ 303 w 843"/>
                <a:gd name="T29" fmla="*/ 479 h 507"/>
                <a:gd name="T30" fmla="*/ 290 w 843"/>
                <a:gd name="T31" fmla="*/ 494 h 507"/>
                <a:gd name="T32" fmla="*/ 228 w 843"/>
                <a:gd name="T33" fmla="*/ 476 h 507"/>
                <a:gd name="T34" fmla="*/ 199 w 843"/>
                <a:gd name="T35" fmla="*/ 472 h 507"/>
                <a:gd name="T36" fmla="*/ 172 w 843"/>
                <a:gd name="T37" fmla="*/ 463 h 507"/>
                <a:gd name="T38" fmla="*/ 139 w 843"/>
                <a:gd name="T39" fmla="*/ 438 h 507"/>
                <a:gd name="T40" fmla="*/ 133 w 843"/>
                <a:gd name="T41" fmla="*/ 418 h 507"/>
                <a:gd name="T42" fmla="*/ 141 w 843"/>
                <a:gd name="T43" fmla="*/ 389 h 507"/>
                <a:gd name="T44" fmla="*/ 133 w 843"/>
                <a:gd name="T45" fmla="*/ 363 h 507"/>
                <a:gd name="T46" fmla="*/ 130 w 843"/>
                <a:gd name="T47" fmla="*/ 336 h 507"/>
                <a:gd name="T48" fmla="*/ 130 w 843"/>
                <a:gd name="T49" fmla="*/ 313 h 507"/>
                <a:gd name="T50" fmla="*/ 133 w 843"/>
                <a:gd name="T51" fmla="*/ 281 h 507"/>
                <a:gd name="T52" fmla="*/ 130 w 843"/>
                <a:gd name="T53" fmla="*/ 256 h 507"/>
                <a:gd name="T54" fmla="*/ 133 w 843"/>
                <a:gd name="T55" fmla="*/ 236 h 507"/>
                <a:gd name="T56" fmla="*/ 125 w 843"/>
                <a:gd name="T57" fmla="*/ 211 h 507"/>
                <a:gd name="T58" fmla="*/ 85 w 843"/>
                <a:gd name="T59" fmla="*/ 171 h 507"/>
                <a:gd name="T60" fmla="*/ 63 w 843"/>
                <a:gd name="T61" fmla="*/ 160 h 507"/>
                <a:gd name="T62" fmla="*/ 33 w 843"/>
                <a:gd name="T63" fmla="*/ 124 h 507"/>
                <a:gd name="T64" fmla="*/ 28 w 843"/>
                <a:gd name="T65" fmla="*/ 97 h 507"/>
                <a:gd name="T66" fmla="*/ 10 w 843"/>
                <a:gd name="T67" fmla="*/ 88 h 507"/>
                <a:gd name="T68" fmla="*/ 0 w 843"/>
                <a:gd name="T69" fmla="*/ 71 h 507"/>
                <a:gd name="T70" fmla="*/ 55 w 843"/>
                <a:gd name="T71" fmla="*/ 18 h 507"/>
                <a:gd name="T72" fmla="*/ 533 w 843"/>
                <a:gd name="T73" fmla="*/ 6 h 507"/>
                <a:gd name="T74" fmla="*/ 814 w 843"/>
                <a:gd name="T75" fmla="*/ 3 h 507"/>
                <a:gd name="T76" fmla="*/ 827 w 843"/>
                <a:gd name="T77" fmla="*/ 50 h 507"/>
                <a:gd name="T78" fmla="*/ 819 w 843"/>
                <a:gd name="T79" fmla="*/ 71 h 507"/>
                <a:gd name="T80" fmla="*/ 830 w 843"/>
                <a:gd name="T81" fmla="*/ 88 h 507"/>
                <a:gd name="T82" fmla="*/ 839 w 843"/>
                <a:gd name="T83" fmla="*/ 100 h 507"/>
                <a:gd name="T84" fmla="*/ 835 w 843"/>
                <a:gd name="T85" fmla="*/ 117 h 507"/>
                <a:gd name="T86" fmla="*/ 832 w 843"/>
                <a:gd name="T87" fmla="*/ 131 h 507"/>
                <a:gd name="T88" fmla="*/ 820 w 843"/>
                <a:gd name="T89" fmla="*/ 130 h 507"/>
                <a:gd name="T90" fmla="*/ 792 w 843"/>
                <a:gd name="T91" fmla="*/ 130 h 507"/>
                <a:gd name="T92" fmla="*/ 777 w 843"/>
                <a:gd name="T93" fmla="*/ 124 h 507"/>
                <a:gd name="T94" fmla="*/ 759 w 843"/>
                <a:gd name="T95" fmla="*/ 120 h 507"/>
                <a:gd name="T96" fmla="*/ 720 w 843"/>
                <a:gd name="T97" fmla="*/ 138 h 507"/>
                <a:gd name="T98" fmla="*/ 699 w 843"/>
                <a:gd name="T99" fmla="*/ 144 h 507"/>
                <a:gd name="T100" fmla="*/ 677 w 843"/>
                <a:gd name="T101" fmla="*/ 135 h 507"/>
                <a:gd name="T102" fmla="*/ 663 w 843"/>
                <a:gd name="T103" fmla="*/ 130 h 507"/>
                <a:gd name="T104" fmla="*/ 648 w 843"/>
                <a:gd name="T105" fmla="*/ 144 h 507"/>
                <a:gd name="T106" fmla="*/ 632 w 843"/>
                <a:gd name="T107" fmla="*/ 155 h 507"/>
                <a:gd name="T108" fmla="*/ 608 w 843"/>
                <a:gd name="T109" fmla="*/ 170 h 507"/>
                <a:gd name="T110" fmla="*/ 585 w 843"/>
                <a:gd name="T111" fmla="*/ 193 h 507"/>
                <a:gd name="T112" fmla="*/ 560 w 843"/>
                <a:gd name="T113" fmla="*/ 22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43" h="507">
                  <a:moveTo>
                    <a:pt x="565" y="240"/>
                  </a:moveTo>
                  <a:lnTo>
                    <a:pt x="555" y="266"/>
                  </a:lnTo>
                  <a:lnTo>
                    <a:pt x="552" y="275"/>
                  </a:lnTo>
                  <a:lnTo>
                    <a:pt x="552" y="286"/>
                  </a:lnTo>
                  <a:lnTo>
                    <a:pt x="555" y="296"/>
                  </a:lnTo>
                  <a:lnTo>
                    <a:pt x="543" y="306"/>
                  </a:lnTo>
                  <a:lnTo>
                    <a:pt x="533" y="320"/>
                  </a:lnTo>
                  <a:lnTo>
                    <a:pt x="528" y="326"/>
                  </a:lnTo>
                  <a:lnTo>
                    <a:pt x="517" y="331"/>
                  </a:lnTo>
                  <a:lnTo>
                    <a:pt x="513" y="346"/>
                  </a:lnTo>
                  <a:lnTo>
                    <a:pt x="507" y="349"/>
                  </a:lnTo>
                  <a:lnTo>
                    <a:pt x="485" y="349"/>
                  </a:lnTo>
                  <a:lnTo>
                    <a:pt x="472" y="366"/>
                  </a:lnTo>
                  <a:lnTo>
                    <a:pt x="472" y="378"/>
                  </a:lnTo>
                  <a:lnTo>
                    <a:pt x="463" y="387"/>
                  </a:lnTo>
                  <a:lnTo>
                    <a:pt x="468" y="398"/>
                  </a:lnTo>
                  <a:lnTo>
                    <a:pt x="470" y="407"/>
                  </a:lnTo>
                  <a:lnTo>
                    <a:pt x="460" y="413"/>
                  </a:lnTo>
                  <a:lnTo>
                    <a:pt x="452" y="413"/>
                  </a:lnTo>
                  <a:lnTo>
                    <a:pt x="443" y="413"/>
                  </a:lnTo>
                  <a:lnTo>
                    <a:pt x="432" y="418"/>
                  </a:lnTo>
                  <a:lnTo>
                    <a:pt x="427" y="427"/>
                  </a:lnTo>
                  <a:lnTo>
                    <a:pt x="419" y="433"/>
                  </a:lnTo>
                  <a:lnTo>
                    <a:pt x="413" y="441"/>
                  </a:lnTo>
                  <a:lnTo>
                    <a:pt x="408" y="447"/>
                  </a:lnTo>
                  <a:lnTo>
                    <a:pt x="352" y="459"/>
                  </a:lnTo>
                  <a:lnTo>
                    <a:pt x="332" y="461"/>
                  </a:lnTo>
                  <a:lnTo>
                    <a:pt x="325" y="467"/>
                  </a:lnTo>
                  <a:lnTo>
                    <a:pt x="312" y="472"/>
                  </a:lnTo>
                  <a:lnTo>
                    <a:pt x="303" y="479"/>
                  </a:lnTo>
                  <a:lnTo>
                    <a:pt x="295" y="486"/>
                  </a:lnTo>
                  <a:lnTo>
                    <a:pt x="290" y="494"/>
                  </a:lnTo>
                  <a:lnTo>
                    <a:pt x="287" y="506"/>
                  </a:lnTo>
                  <a:lnTo>
                    <a:pt x="228" y="476"/>
                  </a:lnTo>
                  <a:lnTo>
                    <a:pt x="219" y="476"/>
                  </a:lnTo>
                  <a:lnTo>
                    <a:pt x="199" y="472"/>
                  </a:lnTo>
                  <a:lnTo>
                    <a:pt x="186" y="471"/>
                  </a:lnTo>
                  <a:lnTo>
                    <a:pt x="172" y="463"/>
                  </a:lnTo>
                  <a:lnTo>
                    <a:pt x="146" y="441"/>
                  </a:lnTo>
                  <a:lnTo>
                    <a:pt x="139" y="438"/>
                  </a:lnTo>
                  <a:lnTo>
                    <a:pt x="130" y="431"/>
                  </a:lnTo>
                  <a:lnTo>
                    <a:pt x="133" y="418"/>
                  </a:lnTo>
                  <a:lnTo>
                    <a:pt x="141" y="400"/>
                  </a:lnTo>
                  <a:lnTo>
                    <a:pt x="141" y="389"/>
                  </a:lnTo>
                  <a:lnTo>
                    <a:pt x="139" y="373"/>
                  </a:lnTo>
                  <a:lnTo>
                    <a:pt x="133" y="363"/>
                  </a:lnTo>
                  <a:lnTo>
                    <a:pt x="130" y="349"/>
                  </a:lnTo>
                  <a:lnTo>
                    <a:pt x="130" y="336"/>
                  </a:lnTo>
                  <a:lnTo>
                    <a:pt x="130" y="326"/>
                  </a:lnTo>
                  <a:lnTo>
                    <a:pt x="130" y="313"/>
                  </a:lnTo>
                  <a:lnTo>
                    <a:pt x="133" y="293"/>
                  </a:lnTo>
                  <a:lnTo>
                    <a:pt x="133" y="281"/>
                  </a:lnTo>
                  <a:lnTo>
                    <a:pt x="130" y="271"/>
                  </a:lnTo>
                  <a:lnTo>
                    <a:pt x="130" y="256"/>
                  </a:lnTo>
                  <a:lnTo>
                    <a:pt x="130" y="246"/>
                  </a:lnTo>
                  <a:lnTo>
                    <a:pt x="133" y="236"/>
                  </a:lnTo>
                  <a:lnTo>
                    <a:pt x="130" y="224"/>
                  </a:lnTo>
                  <a:lnTo>
                    <a:pt x="125" y="211"/>
                  </a:lnTo>
                  <a:lnTo>
                    <a:pt x="101" y="191"/>
                  </a:lnTo>
                  <a:lnTo>
                    <a:pt x="85" y="171"/>
                  </a:lnTo>
                  <a:lnTo>
                    <a:pt x="73" y="166"/>
                  </a:lnTo>
                  <a:lnTo>
                    <a:pt x="63" y="160"/>
                  </a:lnTo>
                  <a:lnTo>
                    <a:pt x="37" y="135"/>
                  </a:lnTo>
                  <a:lnTo>
                    <a:pt x="33" y="124"/>
                  </a:lnTo>
                  <a:lnTo>
                    <a:pt x="33" y="110"/>
                  </a:lnTo>
                  <a:lnTo>
                    <a:pt x="28" y="97"/>
                  </a:lnTo>
                  <a:lnTo>
                    <a:pt x="21" y="91"/>
                  </a:lnTo>
                  <a:lnTo>
                    <a:pt x="10" y="88"/>
                  </a:lnTo>
                  <a:lnTo>
                    <a:pt x="0" y="78"/>
                  </a:lnTo>
                  <a:lnTo>
                    <a:pt x="0" y="71"/>
                  </a:lnTo>
                  <a:lnTo>
                    <a:pt x="55" y="71"/>
                  </a:lnTo>
                  <a:lnTo>
                    <a:pt x="55" y="18"/>
                  </a:lnTo>
                  <a:lnTo>
                    <a:pt x="370" y="10"/>
                  </a:lnTo>
                  <a:lnTo>
                    <a:pt x="533" y="6"/>
                  </a:lnTo>
                  <a:lnTo>
                    <a:pt x="832" y="0"/>
                  </a:lnTo>
                  <a:lnTo>
                    <a:pt x="814" y="3"/>
                  </a:lnTo>
                  <a:lnTo>
                    <a:pt x="805" y="6"/>
                  </a:lnTo>
                  <a:lnTo>
                    <a:pt x="827" y="50"/>
                  </a:lnTo>
                  <a:lnTo>
                    <a:pt x="820" y="58"/>
                  </a:lnTo>
                  <a:lnTo>
                    <a:pt x="819" y="71"/>
                  </a:lnTo>
                  <a:lnTo>
                    <a:pt x="820" y="78"/>
                  </a:lnTo>
                  <a:lnTo>
                    <a:pt x="830" y="88"/>
                  </a:lnTo>
                  <a:lnTo>
                    <a:pt x="832" y="95"/>
                  </a:lnTo>
                  <a:lnTo>
                    <a:pt x="839" y="100"/>
                  </a:lnTo>
                  <a:lnTo>
                    <a:pt x="842" y="111"/>
                  </a:lnTo>
                  <a:lnTo>
                    <a:pt x="835" y="117"/>
                  </a:lnTo>
                  <a:lnTo>
                    <a:pt x="832" y="130"/>
                  </a:lnTo>
                  <a:lnTo>
                    <a:pt x="832" y="131"/>
                  </a:lnTo>
                  <a:lnTo>
                    <a:pt x="827" y="131"/>
                  </a:lnTo>
                  <a:lnTo>
                    <a:pt x="820" y="130"/>
                  </a:lnTo>
                  <a:lnTo>
                    <a:pt x="812" y="124"/>
                  </a:lnTo>
                  <a:lnTo>
                    <a:pt x="792" y="130"/>
                  </a:lnTo>
                  <a:lnTo>
                    <a:pt x="783" y="130"/>
                  </a:lnTo>
                  <a:lnTo>
                    <a:pt x="777" y="124"/>
                  </a:lnTo>
                  <a:lnTo>
                    <a:pt x="768" y="120"/>
                  </a:lnTo>
                  <a:lnTo>
                    <a:pt x="759" y="120"/>
                  </a:lnTo>
                  <a:lnTo>
                    <a:pt x="734" y="130"/>
                  </a:lnTo>
                  <a:lnTo>
                    <a:pt x="720" y="138"/>
                  </a:lnTo>
                  <a:lnTo>
                    <a:pt x="717" y="144"/>
                  </a:lnTo>
                  <a:lnTo>
                    <a:pt x="699" y="144"/>
                  </a:lnTo>
                  <a:lnTo>
                    <a:pt x="692" y="140"/>
                  </a:lnTo>
                  <a:lnTo>
                    <a:pt x="677" y="135"/>
                  </a:lnTo>
                  <a:lnTo>
                    <a:pt x="672" y="131"/>
                  </a:lnTo>
                  <a:lnTo>
                    <a:pt x="663" y="130"/>
                  </a:lnTo>
                  <a:lnTo>
                    <a:pt x="654" y="135"/>
                  </a:lnTo>
                  <a:lnTo>
                    <a:pt x="648" y="144"/>
                  </a:lnTo>
                  <a:lnTo>
                    <a:pt x="645" y="150"/>
                  </a:lnTo>
                  <a:lnTo>
                    <a:pt x="632" y="155"/>
                  </a:lnTo>
                  <a:lnTo>
                    <a:pt x="620" y="158"/>
                  </a:lnTo>
                  <a:lnTo>
                    <a:pt x="608" y="170"/>
                  </a:lnTo>
                  <a:lnTo>
                    <a:pt x="600" y="188"/>
                  </a:lnTo>
                  <a:lnTo>
                    <a:pt x="585" y="193"/>
                  </a:lnTo>
                  <a:lnTo>
                    <a:pt x="565" y="215"/>
                  </a:lnTo>
                  <a:lnTo>
                    <a:pt x="560" y="228"/>
                  </a:lnTo>
                  <a:lnTo>
                    <a:pt x="565" y="24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>
              <a:off x="8013700" y="4802188"/>
              <a:ext cx="609600" cy="677862"/>
            </a:xfrm>
            <a:custGeom>
              <a:avLst/>
              <a:gdLst>
                <a:gd name="T0" fmla="*/ 150 w 384"/>
                <a:gd name="T1" fmla="*/ 0 h 427"/>
                <a:gd name="T2" fmla="*/ 165 w 384"/>
                <a:gd name="T3" fmla="*/ 12 h 427"/>
                <a:gd name="T4" fmla="*/ 165 w 384"/>
                <a:gd name="T5" fmla="*/ 33 h 427"/>
                <a:gd name="T6" fmla="*/ 184 w 384"/>
                <a:gd name="T7" fmla="*/ 37 h 427"/>
                <a:gd name="T8" fmla="*/ 212 w 384"/>
                <a:gd name="T9" fmla="*/ 28 h 427"/>
                <a:gd name="T10" fmla="*/ 231 w 384"/>
                <a:gd name="T11" fmla="*/ 33 h 427"/>
                <a:gd name="T12" fmla="*/ 264 w 384"/>
                <a:gd name="T13" fmla="*/ 28 h 427"/>
                <a:gd name="T14" fmla="*/ 279 w 384"/>
                <a:gd name="T15" fmla="*/ 28 h 427"/>
                <a:gd name="T16" fmla="*/ 281 w 384"/>
                <a:gd name="T17" fmla="*/ 50 h 427"/>
                <a:gd name="T18" fmla="*/ 279 w 384"/>
                <a:gd name="T19" fmla="*/ 70 h 427"/>
                <a:gd name="T20" fmla="*/ 269 w 384"/>
                <a:gd name="T21" fmla="*/ 86 h 427"/>
                <a:gd name="T22" fmla="*/ 279 w 384"/>
                <a:gd name="T23" fmla="*/ 101 h 427"/>
                <a:gd name="T24" fmla="*/ 296 w 384"/>
                <a:gd name="T25" fmla="*/ 106 h 427"/>
                <a:gd name="T26" fmla="*/ 300 w 384"/>
                <a:gd name="T27" fmla="*/ 126 h 427"/>
                <a:gd name="T28" fmla="*/ 316 w 384"/>
                <a:gd name="T29" fmla="*/ 139 h 427"/>
                <a:gd name="T30" fmla="*/ 320 w 384"/>
                <a:gd name="T31" fmla="*/ 156 h 427"/>
                <a:gd name="T32" fmla="*/ 336 w 384"/>
                <a:gd name="T33" fmla="*/ 170 h 427"/>
                <a:gd name="T34" fmla="*/ 346 w 384"/>
                <a:gd name="T35" fmla="*/ 192 h 427"/>
                <a:gd name="T36" fmla="*/ 346 w 384"/>
                <a:gd name="T37" fmla="*/ 213 h 427"/>
                <a:gd name="T38" fmla="*/ 355 w 384"/>
                <a:gd name="T39" fmla="*/ 238 h 427"/>
                <a:gd name="T40" fmla="*/ 364 w 384"/>
                <a:gd name="T41" fmla="*/ 250 h 427"/>
                <a:gd name="T42" fmla="*/ 369 w 384"/>
                <a:gd name="T43" fmla="*/ 266 h 427"/>
                <a:gd name="T44" fmla="*/ 366 w 384"/>
                <a:gd name="T45" fmla="*/ 283 h 427"/>
                <a:gd name="T46" fmla="*/ 356 w 384"/>
                <a:gd name="T47" fmla="*/ 308 h 427"/>
                <a:gd name="T48" fmla="*/ 341 w 384"/>
                <a:gd name="T49" fmla="*/ 321 h 427"/>
                <a:gd name="T50" fmla="*/ 341 w 384"/>
                <a:gd name="T51" fmla="*/ 339 h 427"/>
                <a:gd name="T52" fmla="*/ 361 w 384"/>
                <a:gd name="T53" fmla="*/ 352 h 427"/>
                <a:gd name="T54" fmla="*/ 369 w 384"/>
                <a:gd name="T55" fmla="*/ 371 h 427"/>
                <a:gd name="T56" fmla="*/ 378 w 384"/>
                <a:gd name="T57" fmla="*/ 391 h 427"/>
                <a:gd name="T58" fmla="*/ 256 w 384"/>
                <a:gd name="T59" fmla="*/ 418 h 427"/>
                <a:gd name="T60" fmla="*/ 0 w 384"/>
                <a:gd name="T61" fmla="*/ 312 h 427"/>
                <a:gd name="T62" fmla="*/ 30 w 384"/>
                <a:gd name="T63" fmla="*/ 153 h 427"/>
                <a:gd name="T64" fmla="*/ 41 w 384"/>
                <a:gd name="T65" fmla="*/ 78 h 427"/>
                <a:gd name="T66" fmla="*/ 67 w 384"/>
                <a:gd name="T67" fmla="*/ 63 h 427"/>
                <a:gd name="T68" fmla="*/ 152 w 384"/>
                <a:gd name="T69" fmla="*/ 46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4" h="427">
                  <a:moveTo>
                    <a:pt x="152" y="46"/>
                  </a:moveTo>
                  <a:lnTo>
                    <a:pt x="150" y="0"/>
                  </a:lnTo>
                  <a:lnTo>
                    <a:pt x="159" y="1"/>
                  </a:lnTo>
                  <a:lnTo>
                    <a:pt x="165" y="12"/>
                  </a:lnTo>
                  <a:lnTo>
                    <a:pt x="164" y="25"/>
                  </a:lnTo>
                  <a:lnTo>
                    <a:pt x="165" y="33"/>
                  </a:lnTo>
                  <a:lnTo>
                    <a:pt x="174" y="37"/>
                  </a:lnTo>
                  <a:lnTo>
                    <a:pt x="184" y="37"/>
                  </a:lnTo>
                  <a:lnTo>
                    <a:pt x="202" y="28"/>
                  </a:lnTo>
                  <a:lnTo>
                    <a:pt x="212" y="28"/>
                  </a:lnTo>
                  <a:lnTo>
                    <a:pt x="219" y="32"/>
                  </a:lnTo>
                  <a:lnTo>
                    <a:pt x="231" y="33"/>
                  </a:lnTo>
                  <a:lnTo>
                    <a:pt x="239" y="33"/>
                  </a:lnTo>
                  <a:lnTo>
                    <a:pt x="264" y="28"/>
                  </a:lnTo>
                  <a:lnTo>
                    <a:pt x="269" y="25"/>
                  </a:lnTo>
                  <a:lnTo>
                    <a:pt x="279" y="28"/>
                  </a:lnTo>
                  <a:lnTo>
                    <a:pt x="284" y="37"/>
                  </a:lnTo>
                  <a:lnTo>
                    <a:pt x="281" y="50"/>
                  </a:lnTo>
                  <a:lnTo>
                    <a:pt x="279" y="57"/>
                  </a:lnTo>
                  <a:lnTo>
                    <a:pt x="279" y="70"/>
                  </a:lnTo>
                  <a:lnTo>
                    <a:pt x="271" y="78"/>
                  </a:lnTo>
                  <a:lnTo>
                    <a:pt x="269" y="86"/>
                  </a:lnTo>
                  <a:lnTo>
                    <a:pt x="269" y="98"/>
                  </a:lnTo>
                  <a:lnTo>
                    <a:pt x="279" y="101"/>
                  </a:lnTo>
                  <a:lnTo>
                    <a:pt x="287" y="105"/>
                  </a:lnTo>
                  <a:lnTo>
                    <a:pt x="296" y="106"/>
                  </a:lnTo>
                  <a:lnTo>
                    <a:pt x="298" y="119"/>
                  </a:lnTo>
                  <a:lnTo>
                    <a:pt x="300" y="126"/>
                  </a:lnTo>
                  <a:lnTo>
                    <a:pt x="309" y="132"/>
                  </a:lnTo>
                  <a:lnTo>
                    <a:pt x="316" y="139"/>
                  </a:lnTo>
                  <a:lnTo>
                    <a:pt x="324" y="143"/>
                  </a:lnTo>
                  <a:lnTo>
                    <a:pt x="320" y="156"/>
                  </a:lnTo>
                  <a:lnTo>
                    <a:pt x="326" y="165"/>
                  </a:lnTo>
                  <a:lnTo>
                    <a:pt x="336" y="170"/>
                  </a:lnTo>
                  <a:lnTo>
                    <a:pt x="341" y="179"/>
                  </a:lnTo>
                  <a:lnTo>
                    <a:pt x="346" y="192"/>
                  </a:lnTo>
                  <a:lnTo>
                    <a:pt x="349" y="203"/>
                  </a:lnTo>
                  <a:lnTo>
                    <a:pt x="346" y="213"/>
                  </a:lnTo>
                  <a:lnTo>
                    <a:pt x="341" y="223"/>
                  </a:lnTo>
                  <a:lnTo>
                    <a:pt x="355" y="238"/>
                  </a:lnTo>
                  <a:lnTo>
                    <a:pt x="360" y="243"/>
                  </a:lnTo>
                  <a:lnTo>
                    <a:pt x="364" y="250"/>
                  </a:lnTo>
                  <a:lnTo>
                    <a:pt x="371" y="256"/>
                  </a:lnTo>
                  <a:lnTo>
                    <a:pt x="369" y="266"/>
                  </a:lnTo>
                  <a:lnTo>
                    <a:pt x="364" y="276"/>
                  </a:lnTo>
                  <a:lnTo>
                    <a:pt x="366" y="283"/>
                  </a:lnTo>
                  <a:lnTo>
                    <a:pt x="360" y="292"/>
                  </a:lnTo>
                  <a:lnTo>
                    <a:pt x="356" y="308"/>
                  </a:lnTo>
                  <a:lnTo>
                    <a:pt x="355" y="316"/>
                  </a:lnTo>
                  <a:lnTo>
                    <a:pt x="341" y="321"/>
                  </a:lnTo>
                  <a:lnTo>
                    <a:pt x="336" y="331"/>
                  </a:lnTo>
                  <a:lnTo>
                    <a:pt x="341" y="339"/>
                  </a:lnTo>
                  <a:lnTo>
                    <a:pt x="355" y="343"/>
                  </a:lnTo>
                  <a:lnTo>
                    <a:pt x="361" y="352"/>
                  </a:lnTo>
                  <a:lnTo>
                    <a:pt x="364" y="361"/>
                  </a:lnTo>
                  <a:lnTo>
                    <a:pt x="369" y="371"/>
                  </a:lnTo>
                  <a:lnTo>
                    <a:pt x="375" y="379"/>
                  </a:lnTo>
                  <a:lnTo>
                    <a:pt x="378" y="391"/>
                  </a:lnTo>
                  <a:lnTo>
                    <a:pt x="383" y="407"/>
                  </a:lnTo>
                  <a:lnTo>
                    <a:pt x="256" y="418"/>
                  </a:lnTo>
                  <a:lnTo>
                    <a:pt x="3" y="426"/>
                  </a:lnTo>
                  <a:lnTo>
                    <a:pt x="0" y="312"/>
                  </a:lnTo>
                  <a:lnTo>
                    <a:pt x="39" y="311"/>
                  </a:lnTo>
                  <a:lnTo>
                    <a:pt x="30" y="153"/>
                  </a:lnTo>
                  <a:lnTo>
                    <a:pt x="28" y="78"/>
                  </a:lnTo>
                  <a:lnTo>
                    <a:pt x="41" y="78"/>
                  </a:lnTo>
                  <a:lnTo>
                    <a:pt x="41" y="63"/>
                  </a:lnTo>
                  <a:lnTo>
                    <a:pt x="67" y="63"/>
                  </a:lnTo>
                  <a:lnTo>
                    <a:pt x="68" y="50"/>
                  </a:lnTo>
                  <a:lnTo>
                    <a:pt x="152" y="4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18" name="Freeform 57"/>
            <p:cNvSpPr>
              <a:spLocks/>
            </p:cNvSpPr>
            <p:nvPr/>
          </p:nvSpPr>
          <p:spPr bwMode="auto">
            <a:xfrm>
              <a:off x="7173913" y="4605338"/>
              <a:ext cx="717550" cy="892175"/>
            </a:xfrm>
            <a:custGeom>
              <a:avLst/>
              <a:gdLst>
                <a:gd name="T0" fmla="*/ 12 w 452"/>
                <a:gd name="T1" fmla="*/ 37 h 562"/>
                <a:gd name="T2" fmla="*/ 15 w 452"/>
                <a:gd name="T3" fmla="*/ 37 h 562"/>
                <a:gd name="T4" fmla="*/ 25 w 452"/>
                <a:gd name="T5" fmla="*/ 45 h 562"/>
                <a:gd name="T6" fmla="*/ 37 w 452"/>
                <a:gd name="T7" fmla="*/ 57 h 562"/>
                <a:gd name="T8" fmla="*/ 45 w 452"/>
                <a:gd name="T9" fmla="*/ 66 h 562"/>
                <a:gd name="T10" fmla="*/ 53 w 452"/>
                <a:gd name="T11" fmla="*/ 68 h 562"/>
                <a:gd name="T12" fmla="*/ 65 w 452"/>
                <a:gd name="T13" fmla="*/ 66 h 562"/>
                <a:gd name="T14" fmla="*/ 80 w 452"/>
                <a:gd name="T15" fmla="*/ 66 h 562"/>
                <a:gd name="T16" fmla="*/ 90 w 452"/>
                <a:gd name="T17" fmla="*/ 63 h 562"/>
                <a:gd name="T18" fmla="*/ 95 w 452"/>
                <a:gd name="T19" fmla="*/ 53 h 562"/>
                <a:gd name="T20" fmla="*/ 100 w 452"/>
                <a:gd name="T21" fmla="*/ 48 h 562"/>
                <a:gd name="T22" fmla="*/ 115 w 452"/>
                <a:gd name="T23" fmla="*/ 48 h 562"/>
                <a:gd name="T24" fmla="*/ 124 w 452"/>
                <a:gd name="T25" fmla="*/ 45 h 562"/>
                <a:gd name="T26" fmla="*/ 138 w 452"/>
                <a:gd name="T27" fmla="*/ 37 h 562"/>
                <a:gd name="T28" fmla="*/ 148 w 452"/>
                <a:gd name="T29" fmla="*/ 33 h 562"/>
                <a:gd name="T30" fmla="*/ 162 w 452"/>
                <a:gd name="T31" fmla="*/ 33 h 562"/>
                <a:gd name="T32" fmla="*/ 171 w 452"/>
                <a:gd name="T33" fmla="*/ 37 h 562"/>
                <a:gd name="T34" fmla="*/ 191 w 452"/>
                <a:gd name="T35" fmla="*/ 28 h 562"/>
                <a:gd name="T36" fmla="*/ 220 w 452"/>
                <a:gd name="T37" fmla="*/ 33 h 562"/>
                <a:gd name="T38" fmla="*/ 229 w 452"/>
                <a:gd name="T39" fmla="*/ 33 h 562"/>
                <a:gd name="T40" fmla="*/ 236 w 452"/>
                <a:gd name="T41" fmla="*/ 33 h 562"/>
                <a:gd name="T42" fmla="*/ 241 w 452"/>
                <a:gd name="T43" fmla="*/ 21 h 562"/>
                <a:gd name="T44" fmla="*/ 241 w 452"/>
                <a:gd name="T45" fmla="*/ 10 h 562"/>
                <a:gd name="T46" fmla="*/ 248 w 452"/>
                <a:gd name="T47" fmla="*/ 1 h 562"/>
                <a:gd name="T48" fmla="*/ 253 w 452"/>
                <a:gd name="T49" fmla="*/ 0 h 562"/>
                <a:gd name="T50" fmla="*/ 258 w 452"/>
                <a:gd name="T51" fmla="*/ 0 h 562"/>
                <a:gd name="T52" fmla="*/ 260 w 452"/>
                <a:gd name="T53" fmla="*/ 57 h 562"/>
                <a:gd name="T54" fmla="*/ 256 w 452"/>
                <a:gd name="T55" fmla="*/ 138 h 562"/>
                <a:gd name="T56" fmla="*/ 339 w 452"/>
                <a:gd name="T57" fmla="*/ 131 h 562"/>
                <a:gd name="T58" fmla="*/ 341 w 452"/>
                <a:gd name="T59" fmla="*/ 158 h 562"/>
                <a:gd name="T60" fmla="*/ 354 w 452"/>
                <a:gd name="T61" fmla="*/ 158 h 562"/>
                <a:gd name="T62" fmla="*/ 356 w 452"/>
                <a:gd name="T63" fmla="*/ 197 h 562"/>
                <a:gd name="T64" fmla="*/ 371 w 452"/>
                <a:gd name="T65" fmla="*/ 197 h 562"/>
                <a:gd name="T66" fmla="*/ 371 w 452"/>
                <a:gd name="T67" fmla="*/ 210 h 562"/>
                <a:gd name="T68" fmla="*/ 386 w 452"/>
                <a:gd name="T69" fmla="*/ 210 h 562"/>
                <a:gd name="T70" fmla="*/ 386 w 452"/>
                <a:gd name="T71" fmla="*/ 250 h 562"/>
                <a:gd name="T72" fmla="*/ 428 w 452"/>
                <a:gd name="T73" fmla="*/ 248 h 562"/>
                <a:gd name="T74" fmla="*/ 432 w 452"/>
                <a:gd name="T75" fmla="*/ 288 h 562"/>
                <a:gd name="T76" fmla="*/ 451 w 452"/>
                <a:gd name="T77" fmla="*/ 554 h 562"/>
                <a:gd name="T78" fmla="*/ 195 w 452"/>
                <a:gd name="T79" fmla="*/ 561 h 562"/>
                <a:gd name="T80" fmla="*/ 183 w 452"/>
                <a:gd name="T81" fmla="*/ 561 h 562"/>
                <a:gd name="T82" fmla="*/ 180 w 452"/>
                <a:gd name="T83" fmla="*/ 375 h 562"/>
                <a:gd name="T84" fmla="*/ 95 w 452"/>
                <a:gd name="T85" fmla="*/ 376 h 562"/>
                <a:gd name="T86" fmla="*/ 93 w 452"/>
                <a:gd name="T87" fmla="*/ 316 h 562"/>
                <a:gd name="T88" fmla="*/ 93 w 452"/>
                <a:gd name="T89" fmla="*/ 301 h 562"/>
                <a:gd name="T90" fmla="*/ 46 w 452"/>
                <a:gd name="T91" fmla="*/ 301 h 562"/>
                <a:gd name="T92" fmla="*/ 8 w 452"/>
                <a:gd name="T93" fmla="*/ 303 h 562"/>
                <a:gd name="T94" fmla="*/ 0 w 452"/>
                <a:gd name="T95" fmla="*/ 63 h 562"/>
                <a:gd name="T96" fmla="*/ 8 w 452"/>
                <a:gd name="T97" fmla="*/ 63 h 562"/>
                <a:gd name="T98" fmla="*/ 8 w 452"/>
                <a:gd name="T99" fmla="*/ 33 h 562"/>
                <a:gd name="T100" fmla="*/ 12 w 452"/>
                <a:gd name="T101" fmla="*/ 3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2" h="562">
                  <a:moveTo>
                    <a:pt x="12" y="37"/>
                  </a:moveTo>
                  <a:lnTo>
                    <a:pt x="15" y="37"/>
                  </a:lnTo>
                  <a:lnTo>
                    <a:pt x="25" y="45"/>
                  </a:lnTo>
                  <a:lnTo>
                    <a:pt x="37" y="57"/>
                  </a:lnTo>
                  <a:lnTo>
                    <a:pt x="45" y="66"/>
                  </a:lnTo>
                  <a:lnTo>
                    <a:pt x="53" y="68"/>
                  </a:lnTo>
                  <a:lnTo>
                    <a:pt x="65" y="66"/>
                  </a:lnTo>
                  <a:lnTo>
                    <a:pt x="80" y="66"/>
                  </a:lnTo>
                  <a:lnTo>
                    <a:pt x="90" y="63"/>
                  </a:lnTo>
                  <a:lnTo>
                    <a:pt x="95" y="53"/>
                  </a:lnTo>
                  <a:lnTo>
                    <a:pt x="100" y="48"/>
                  </a:lnTo>
                  <a:lnTo>
                    <a:pt x="115" y="48"/>
                  </a:lnTo>
                  <a:lnTo>
                    <a:pt x="124" y="45"/>
                  </a:lnTo>
                  <a:lnTo>
                    <a:pt x="138" y="37"/>
                  </a:lnTo>
                  <a:lnTo>
                    <a:pt x="148" y="33"/>
                  </a:lnTo>
                  <a:lnTo>
                    <a:pt x="162" y="33"/>
                  </a:lnTo>
                  <a:lnTo>
                    <a:pt x="171" y="37"/>
                  </a:lnTo>
                  <a:lnTo>
                    <a:pt x="191" y="28"/>
                  </a:lnTo>
                  <a:lnTo>
                    <a:pt x="220" y="33"/>
                  </a:lnTo>
                  <a:lnTo>
                    <a:pt x="229" y="33"/>
                  </a:lnTo>
                  <a:lnTo>
                    <a:pt x="236" y="33"/>
                  </a:lnTo>
                  <a:lnTo>
                    <a:pt x="241" y="21"/>
                  </a:lnTo>
                  <a:lnTo>
                    <a:pt x="241" y="10"/>
                  </a:lnTo>
                  <a:lnTo>
                    <a:pt x="248" y="1"/>
                  </a:lnTo>
                  <a:lnTo>
                    <a:pt x="253" y="0"/>
                  </a:lnTo>
                  <a:lnTo>
                    <a:pt x="258" y="0"/>
                  </a:lnTo>
                  <a:lnTo>
                    <a:pt x="260" y="57"/>
                  </a:lnTo>
                  <a:lnTo>
                    <a:pt x="256" y="138"/>
                  </a:lnTo>
                  <a:lnTo>
                    <a:pt x="339" y="131"/>
                  </a:lnTo>
                  <a:lnTo>
                    <a:pt x="341" y="158"/>
                  </a:lnTo>
                  <a:lnTo>
                    <a:pt x="354" y="158"/>
                  </a:lnTo>
                  <a:lnTo>
                    <a:pt x="356" y="197"/>
                  </a:lnTo>
                  <a:lnTo>
                    <a:pt x="371" y="197"/>
                  </a:lnTo>
                  <a:lnTo>
                    <a:pt x="371" y="210"/>
                  </a:lnTo>
                  <a:lnTo>
                    <a:pt x="386" y="210"/>
                  </a:lnTo>
                  <a:lnTo>
                    <a:pt x="386" y="250"/>
                  </a:lnTo>
                  <a:lnTo>
                    <a:pt x="428" y="248"/>
                  </a:lnTo>
                  <a:lnTo>
                    <a:pt x="432" y="288"/>
                  </a:lnTo>
                  <a:lnTo>
                    <a:pt x="451" y="554"/>
                  </a:lnTo>
                  <a:lnTo>
                    <a:pt x="195" y="561"/>
                  </a:lnTo>
                  <a:lnTo>
                    <a:pt x="183" y="561"/>
                  </a:lnTo>
                  <a:lnTo>
                    <a:pt x="180" y="375"/>
                  </a:lnTo>
                  <a:lnTo>
                    <a:pt x="95" y="376"/>
                  </a:lnTo>
                  <a:lnTo>
                    <a:pt x="93" y="316"/>
                  </a:lnTo>
                  <a:lnTo>
                    <a:pt x="93" y="301"/>
                  </a:lnTo>
                  <a:lnTo>
                    <a:pt x="46" y="301"/>
                  </a:lnTo>
                  <a:lnTo>
                    <a:pt x="8" y="303"/>
                  </a:lnTo>
                  <a:lnTo>
                    <a:pt x="0" y="63"/>
                  </a:lnTo>
                  <a:lnTo>
                    <a:pt x="8" y="63"/>
                  </a:lnTo>
                  <a:lnTo>
                    <a:pt x="8" y="33"/>
                  </a:lnTo>
                  <a:lnTo>
                    <a:pt x="12" y="3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19" name="Freeform 59"/>
            <p:cNvSpPr>
              <a:spLocks/>
            </p:cNvSpPr>
            <p:nvPr/>
          </p:nvSpPr>
          <p:spPr bwMode="auto">
            <a:xfrm>
              <a:off x="7578725" y="4475163"/>
              <a:ext cx="682625" cy="1012825"/>
            </a:xfrm>
            <a:custGeom>
              <a:avLst/>
              <a:gdLst>
                <a:gd name="T0" fmla="*/ 314 w 430"/>
                <a:gd name="T1" fmla="*/ 61 h 638"/>
                <a:gd name="T2" fmla="*/ 308 w 430"/>
                <a:gd name="T3" fmla="*/ 41 h 638"/>
                <a:gd name="T4" fmla="*/ 290 w 430"/>
                <a:gd name="T5" fmla="*/ 37 h 638"/>
                <a:gd name="T6" fmla="*/ 274 w 430"/>
                <a:gd name="T7" fmla="*/ 26 h 638"/>
                <a:gd name="T8" fmla="*/ 267 w 430"/>
                <a:gd name="T9" fmla="*/ 10 h 638"/>
                <a:gd name="T10" fmla="*/ 250 w 430"/>
                <a:gd name="T11" fmla="*/ 0 h 638"/>
                <a:gd name="T12" fmla="*/ 230 w 430"/>
                <a:gd name="T13" fmla="*/ 21 h 638"/>
                <a:gd name="T14" fmla="*/ 207 w 430"/>
                <a:gd name="T15" fmla="*/ 21 h 638"/>
                <a:gd name="T16" fmla="*/ 179 w 430"/>
                <a:gd name="T17" fmla="*/ 26 h 638"/>
                <a:gd name="T18" fmla="*/ 159 w 430"/>
                <a:gd name="T19" fmla="*/ 26 h 638"/>
                <a:gd name="T20" fmla="*/ 140 w 430"/>
                <a:gd name="T21" fmla="*/ 10 h 638"/>
                <a:gd name="T22" fmla="*/ 110 w 430"/>
                <a:gd name="T23" fmla="*/ 3 h 638"/>
                <a:gd name="T24" fmla="*/ 70 w 430"/>
                <a:gd name="T25" fmla="*/ 12 h 638"/>
                <a:gd name="T26" fmla="*/ 63 w 430"/>
                <a:gd name="T27" fmla="*/ 32 h 638"/>
                <a:gd name="T28" fmla="*/ 55 w 430"/>
                <a:gd name="T29" fmla="*/ 52 h 638"/>
                <a:gd name="T30" fmla="*/ 39 w 430"/>
                <a:gd name="T31" fmla="*/ 72 h 638"/>
                <a:gd name="T32" fmla="*/ 21 w 430"/>
                <a:gd name="T33" fmla="*/ 80 h 638"/>
                <a:gd name="T34" fmla="*/ 5 w 430"/>
                <a:gd name="T35" fmla="*/ 137 h 638"/>
                <a:gd name="T36" fmla="*/ 85 w 430"/>
                <a:gd name="T37" fmla="*/ 212 h 638"/>
                <a:gd name="T38" fmla="*/ 99 w 430"/>
                <a:gd name="T39" fmla="*/ 237 h 638"/>
                <a:gd name="T40" fmla="*/ 117 w 430"/>
                <a:gd name="T41" fmla="*/ 277 h 638"/>
                <a:gd name="T42" fmla="*/ 132 w 430"/>
                <a:gd name="T43" fmla="*/ 290 h 638"/>
                <a:gd name="T44" fmla="*/ 173 w 430"/>
                <a:gd name="T45" fmla="*/ 328 h 638"/>
                <a:gd name="T46" fmla="*/ 193 w 430"/>
                <a:gd name="T47" fmla="*/ 637 h 638"/>
                <a:gd name="T48" fmla="*/ 274 w 430"/>
                <a:gd name="T49" fmla="*/ 520 h 638"/>
                <a:gd name="T50" fmla="*/ 307 w 430"/>
                <a:gd name="T51" fmla="*/ 360 h 638"/>
                <a:gd name="T52" fmla="*/ 317 w 430"/>
                <a:gd name="T53" fmla="*/ 285 h 638"/>
                <a:gd name="T54" fmla="*/ 342 w 430"/>
                <a:gd name="T55" fmla="*/ 270 h 638"/>
                <a:gd name="T56" fmla="*/ 429 w 430"/>
                <a:gd name="T57" fmla="*/ 252 h 638"/>
                <a:gd name="T58" fmla="*/ 419 w 430"/>
                <a:gd name="T59" fmla="*/ 201 h 638"/>
                <a:gd name="T60" fmla="*/ 424 w 430"/>
                <a:gd name="T61" fmla="*/ 175 h 638"/>
                <a:gd name="T62" fmla="*/ 415 w 430"/>
                <a:gd name="T63" fmla="*/ 153 h 638"/>
                <a:gd name="T64" fmla="*/ 406 w 430"/>
                <a:gd name="T65" fmla="*/ 137 h 638"/>
                <a:gd name="T66" fmla="*/ 384 w 430"/>
                <a:gd name="T67" fmla="*/ 120 h 638"/>
                <a:gd name="T68" fmla="*/ 374 w 430"/>
                <a:gd name="T69" fmla="*/ 105 h 638"/>
                <a:gd name="T70" fmla="*/ 348 w 430"/>
                <a:gd name="T71" fmla="*/ 101 h 638"/>
                <a:gd name="T72" fmla="*/ 334 w 430"/>
                <a:gd name="T73" fmla="*/ 85 h 638"/>
                <a:gd name="T74" fmla="*/ 317 w 430"/>
                <a:gd name="T75" fmla="*/ 75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0" h="638">
                  <a:moveTo>
                    <a:pt x="314" y="65"/>
                  </a:moveTo>
                  <a:lnTo>
                    <a:pt x="314" y="61"/>
                  </a:lnTo>
                  <a:lnTo>
                    <a:pt x="314" y="50"/>
                  </a:lnTo>
                  <a:lnTo>
                    <a:pt x="308" y="41"/>
                  </a:lnTo>
                  <a:lnTo>
                    <a:pt x="299" y="37"/>
                  </a:lnTo>
                  <a:lnTo>
                    <a:pt x="290" y="37"/>
                  </a:lnTo>
                  <a:lnTo>
                    <a:pt x="282" y="33"/>
                  </a:lnTo>
                  <a:lnTo>
                    <a:pt x="274" y="26"/>
                  </a:lnTo>
                  <a:lnTo>
                    <a:pt x="270" y="17"/>
                  </a:lnTo>
                  <a:lnTo>
                    <a:pt x="267" y="10"/>
                  </a:lnTo>
                  <a:lnTo>
                    <a:pt x="259" y="0"/>
                  </a:lnTo>
                  <a:lnTo>
                    <a:pt x="250" y="0"/>
                  </a:lnTo>
                  <a:lnTo>
                    <a:pt x="240" y="6"/>
                  </a:lnTo>
                  <a:lnTo>
                    <a:pt x="230" y="21"/>
                  </a:lnTo>
                  <a:lnTo>
                    <a:pt x="217" y="21"/>
                  </a:lnTo>
                  <a:lnTo>
                    <a:pt x="207" y="21"/>
                  </a:lnTo>
                  <a:lnTo>
                    <a:pt x="199" y="21"/>
                  </a:lnTo>
                  <a:lnTo>
                    <a:pt x="179" y="26"/>
                  </a:lnTo>
                  <a:lnTo>
                    <a:pt x="168" y="30"/>
                  </a:lnTo>
                  <a:lnTo>
                    <a:pt x="159" y="26"/>
                  </a:lnTo>
                  <a:lnTo>
                    <a:pt x="152" y="23"/>
                  </a:lnTo>
                  <a:lnTo>
                    <a:pt x="140" y="10"/>
                  </a:lnTo>
                  <a:lnTo>
                    <a:pt x="132" y="3"/>
                  </a:lnTo>
                  <a:lnTo>
                    <a:pt x="110" y="3"/>
                  </a:lnTo>
                  <a:lnTo>
                    <a:pt x="100" y="6"/>
                  </a:lnTo>
                  <a:lnTo>
                    <a:pt x="70" y="12"/>
                  </a:lnTo>
                  <a:lnTo>
                    <a:pt x="65" y="21"/>
                  </a:lnTo>
                  <a:lnTo>
                    <a:pt x="63" y="32"/>
                  </a:lnTo>
                  <a:lnTo>
                    <a:pt x="60" y="43"/>
                  </a:lnTo>
                  <a:lnTo>
                    <a:pt x="55" y="52"/>
                  </a:lnTo>
                  <a:lnTo>
                    <a:pt x="52" y="61"/>
                  </a:lnTo>
                  <a:lnTo>
                    <a:pt x="39" y="72"/>
                  </a:lnTo>
                  <a:lnTo>
                    <a:pt x="32" y="75"/>
                  </a:lnTo>
                  <a:lnTo>
                    <a:pt x="21" y="80"/>
                  </a:lnTo>
                  <a:lnTo>
                    <a:pt x="3" y="80"/>
                  </a:lnTo>
                  <a:lnTo>
                    <a:pt x="5" y="137"/>
                  </a:lnTo>
                  <a:lnTo>
                    <a:pt x="0" y="220"/>
                  </a:lnTo>
                  <a:lnTo>
                    <a:pt x="85" y="212"/>
                  </a:lnTo>
                  <a:lnTo>
                    <a:pt x="86" y="237"/>
                  </a:lnTo>
                  <a:lnTo>
                    <a:pt x="99" y="237"/>
                  </a:lnTo>
                  <a:lnTo>
                    <a:pt x="100" y="277"/>
                  </a:lnTo>
                  <a:lnTo>
                    <a:pt x="117" y="277"/>
                  </a:lnTo>
                  <a:lnTo>
                    <a:pt x="117" y="290"/>
                  </a:lnTo>
                  <a:lnTo>
                    <a:pt x="132" y="290"/>
                  </a:lnTo>
                  <a:lnTo>
                    <a:pt x="132" y="330"/>
                  </a:lnTo>
                  <a:lnTo>
                    <a:pt x="173" y="328"/>
                  </a:lnTo>
                  <a:lnTo>
                    <a:pt x="175" y="368"/>
                  </a:lnTo>
                  <a:lnTo>
                    <a:pt x="193" y="637"/>
                  </a:lnTo>
                  <a:lnTo>
                    <a:pt x="277" y="632"/>
                  </a:lnTo>
                  <a:lnTo>
                    <a:pt x="274" y="520"/>
                  </a:lnTo>
                  <a:lnTo>
                    <a:pt x="314" y="518"/>
                  </a:lnTo>
                  <a:lnTo>
                    <a:pt x="307" y="360"/>
                  </a:lnTo>
                  <a:lnTo>
                    <a:pt x="302" y="285"/>
                  </a:lnTo>
                  <a:lnTo>
                    <a:pt x="317" y="285"/>
                  </a:lnTo>
                  <a:lnTo>
                    <a:pt x="317" y="270"/>
                  </a:lnTo>
                  <a:lnTo>
                    <a:pt x="342" y="270"/>
                  </a:lnTo>
                  <a:lnTo>
                    <a:pt x="344" y="255"/>
                  </a:lnTo>
                  <a:lnTo>
                    <a:pt x="429" y="252"/>
                  </a:lnTo>
                  <a:lnTo>
                    <a:pt x="426" y="207"/>
                  </a:lnTo>
                  <a:lnTo>
                    <a:pt x="419" y="201"/>
                  </a:lnTo>
                  <a:lnTo>
                    <a:pt x="419" y="190"/>
                  </a:lnTo>
                  <a:lnTo>
                    <a:pt x="424" y="175"/>
                  </a:lnTo>
                  <a:lnTo>
                    <a:pt x="419" y="163"/>
                  </a:lnTo>
                  <a:lnTo>
                    <a:pt x="415" y="153"/>
                  </a:lnTo>
                  <a:lnTo>
                    <a:pt x="410" y="147"/>
                  </a:lnTo>
                  <a:lnTo>
                    <a:pt x="406" y="137"/>
                  </a:lnTo>
                  <a:lnTo>
                    <a:pt x="402" y="128"/>
                  </a:lnTo>
                  <a:lnTo>
                    <a:pt x="384" y="120"/>
                  </a:lnTo>
                  <a:lnTo>
                    <a:pt x="379" y="108"/>
                  </a:lnTo>
                  <a:lnTo>
                    <a:pt x="374" y="105"/>
                  </a:lnTo>
                  <a:lnTo>
                    <a:pt x="357" y="105"/>
                  </a:lnTo>
                  <a:lnTo>
                    <a:pt x="348" y="101"/>
                  </a:lnTo>
                  <a:lnTo>
                    <a:pt x="339" y="95"/>
                  </a:lnTo>
                  <a:lnTo>
                    <a:pt x="334" y="85"/>
                  </a:lnTo>
                  <a:lnTo>
                    <a:pt x="324" y="80"/>
                  </a:lnTo>
                  <a:lnTo>
                    <a:pt x="317" y="75"/>
                  </a:lnTo>
                  <a:lnTo>
                    <a:pt x="314" y="6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0" name="Freeform 60"/>
            <p:cNvSpPr>
              <a:spLocks/>
            </p:cNvSpPr>
            <p:nvPr/>
          </p:nvSpPr>
          <p:spPr bwMode="auto">
            <a:xfrm>
              <a:off x="6340475" y="4646613"/>
              <a:ext cx="1128713" cy="879475"/>
            </a:xfrm>
            <a:custGeom>
              <a:avLst/>
              <a:gdLst>
                <a:gd name="T0" fmla="*/ 25 w 711"/>
                <a:gd name="T1" fmla="*/ 349 h 554"/>
                <a:gd name="T2" fmla="*/ 45 w 711"/>
                <a:gd name="T3" fmla="*/ 339 h 554"/>
                <a:gd name="T4" fmla="*/ 119 w 711"/>
                <a:gd name="T5" fmla="*/ 326 h 554"/>
                <a:gd name="T6" fmla="*/ 130 w 711"/>
                <a:gd name="T7" fmla="*/ 311 h 554"/>
                <a:gd name="T8" fmla="*/ 142 w 711"/>
                <a:gd name="T9" fmla="*/ 294 h 554"/>
                <a:gd name="T10" fmla="*/ 164 w 711"/>
                <a:gd name="T11" fmla="*/ 289 h 554"/>
                <a:gd name="T12" fmla="*/ 182 w 711"/>
                <a:gd name="T13" fmla="*/ 284 h 554"/>
                <a:gd name="T14" fmla="*/ 175 w 711"/>
                <a:gd name="T15" fmla="*/ 264 h 554"/>
                <a:gd name="T16" fmla="*/ 184 w 711"/>
                <a:gd name="T17" fmla="*/ 244 h 554"/>
                <a:gd name="T18" fmla="*/ 217 w 711"/>
                <a:gd name="T19" fmla="*/ 227 h 554"/>
                <a:gd name="T20" fmla="*/ 227 w 711"/>
                <a:gd name="T21" fmla="*/ 209 h 554"/>
                <a:gd name="T22" fmla="*/ 246 w 711"/>
                <a:gd name="T23" fmla="*/ 197 h 554"/>
                <a:gd name="T24" fmla="*/ 266 w 711"/>
                <a:gd name="T25" fmla="*/ 173 h 554"/>
                <a:gd name="T26" fmla="*/ 266 w 711"/>
                <a:gd name="T27" fmla="*/ 152 h 554"/>
                <a:gd name="T28" fmla="*/ 275 w 711"/>
                <a:gd name="T29" fmla="*/ 117 h 554"/>
                <a:gd name="T30" fmla="*/ 277 w 711"/>
                <a:gd name="T31" fmla="*/ 93 h 554"/>
                <a:gd name="T32" fmla="*/ 311 w 711"/>
                <a:gd name="T33" fmla="*/ 65 h 554"/>
                <a:gd name="T34" fmla="*/ 333 w 711"/>
                <a:gd name="T35" fmla="*/ 35 h 554"/>
                <a:gd name="T36" fmla="*/ 355 w 711"/>
                <a:gd name="T37" fmla="*/ 26 h 554"/>
                <a:gd name="T38" fmla="*/ 366 w 711"/>
                <a:gd name="T39" fmla="*/ 12 h 554"/>
                <a:gd name="T40" fmla="*/ 384 w 711"/>
                <a:gd name="T41" fmla="*/ 10 h 554"/>
                <a:gd name="T42" fmla="*/ 402 w 711"/>
                <a:gd name="T43" fmla="*/ 17 h 554"/>
                <a:gd name="T44" fmla="*/ 428 w 711"/>
                <a:gd name="T45" fmla="*/ 20 h 554"/>
                <a:gd name="T46" fmla="*/ 446 w 711"/>
                <a:gd name="T47" fmla="*/ 6 h 554"/>
                <a:gd name="T48" fmla="*/ 481 w 711"/>
                <a:gd name="T49" fmla="*/ 0 h 554"/>
                <a:gd name="T50" fmla="*/ 494 w 711"/>
                <a:gd name="T51" fmla="*/ 6 h 554"/>
                <a:gd name="T52" fmla="*/ 521 w 711"/>
                <a:gd name="T53" fmla="*/ 1 h 554"/>
                <a:gd name="T54" fmla="*/ 535 w 711"/>
                <a:gd name="T55" fmla="*/ 35 h 554"/>
                <a:gd name="T56" fmla="*/ 533 w 711"/>
                <a:gd name="T57" fmla="*/ 274 h 554"/>
                <a:gd name="T58" fmla="*/ 618 w 711"/>
                <a:gd name="T59" fmla="*/ 272 h 554"/>
                <a:gd name="T60" fmla="*/ 622 w 711"/>
                <a:gd name="T61" fmla="*/ 349 h 554"/>
                <a:gd name="T62" fmla="*/ 710 w 711"/>
                <a:gd name="T63" fmla="*/ 532 h 554"/>
                <a:gd name="T64" fmla="*/ 431 w 711"/>
                <a:gd name="T65" fmla="*/ 543 h 554"/>
                <a:gd name="T66" fmla="*/ 306 w 711"/>
                <a:gd name="T67" fmla="*/ 546 h 554"/>
                <a:gd name="T68" fmla="*/ 39 w 711"/>
                <a:gd name="T69" fmla="*/ 553 h 554"/>
                <a:gd name="T70" fmla="*/ 66 w 711"/>
                <a:gd name="T71" fmla="*/ 528 h 554"/>
                <a:gd name="T72" fmla="*/ 65 w 711"/>
                <a:gd name="T73" fmla="*/ 506 h 554"/>
                <a:gd name="T74" fmla="*/ 66 w 711"/>
                <a:gd name="T75" fmla="*/ 483 h 554"/>
                <a:gd name="T76" fmla="*/ 50 w 711"/>
                <a:gd name="T77" fmla="*/ 439 h 554"/>
                <a:gd name="T78" fmla="*/ 39 w 711"/>
                <a:gd name="T79" fmla="*/ 421 h 554"/>
                <a:gd name="T80" fmla="*/ 0 w 711"/>
                <a:gd name="T81" fmla="*/ 381 h 554"/>
                <a:gd name="T82" fmla="*/ 6 w 711"/>
                <a:gd name="T83" fmla="*/ 36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1" h="554">
                  <a:moveTo>
                    <a:pt x="15" y="356"/>
                  </a:moveTo>
                  <a:lnTo>
                    <a:pt x="25" y="349"/>
                  </a:lnTo>
                  <a:lnTo>
                    <a:pt x="37" y="346"/>
                  </a:lnTo>
                  <a:lnTo>
                    <a:pt x="45" y="339"/>
                  </a:lnTo>
                  <a:lnTo>
                    <a:pt x="63" y="336"/>
                  </a:lnTo>
                  <a:lnTo>
                    <a:pt x="119" y="326"/>
                  </a:lnTo>
                  <a:lnTo>
                    <a:pt x="124" y="320"/>
                  </a:lnTo>
                  <a:lnTo>
                    <a:pt x="130" y="311"/>
                  </a:lnTo>
                  <a:lnTo>
                    <a:pt x="137" y="304"/>
                  </a:lnTo>
                  <a:lnTo>
                    <a:pt x="142" y="294"/>
                  </a:lnTo>
                  <a:lnTo>
                    <a:pt x="153" y="289"/>
                  </a:lnTo>
                  <a:lnTo>
                    <a:pt x="164" y="289"/>
                  </a:lnTo>
                  <a:lnTo>
                    <a:pt x="173" y="289"/>
                  </a:lnTo>
                  <a:lnTo>
                    <a:pt x="182" y="284"/>
                  </a:lnTo>
                  <a:lnTo>
                    <a:pt x="179" y="274"/>
                  </a:lnTo>
                  <a:lnTo>
                    <a:pt x="175" y="264"/>
                  </a:lnTo>
                  <a:lnTo>
                    <a:pt x="182" y="254"/>
                  </a:lnTo>
                  <a:lnTo>
                    <a:pt x="184" y="244"/>
                  </a:lnTo>
                  <a:lnTo>
                    <a:pt x="195" y="227"/>
                  </a:lnTo>
                  <a:lnTo>
                    <a:pt x="217" y="227"/>
                  </a:lnTo>
                  <a:lnTo>
                    <a:pt x="224" y="222"/>
                  </a:lnTo>
                  <a:lnTo>
                    <a:pt x="227" y="209"/>
                  </a:lnTo>
                  <a:lnTo>
                    <a:pt x="239" y="202"/>
                  </a:lnTo>
                  <a:lnTo>
                    <a:pt x="246" y="197"/>
                  </a:lnTo>
                  <a:lnTo>
                    <a:pt x="255" y="182"/>
                  </a:lnTo>
                  <a:lnTo>
                    <a:pt x="266" y="173"/>
                  </a:lnTo>
                  <a:lnTo>
                    <a:pt x="266" y="162"/>
                  </a:lnTo>
                  <a:lnTo>
                    <a:pt x="266" y="152"/>
                  </a:lnTo>
                  <a:lnTo>
                    <a:pt x="266" y="142"/>
                  </a:lnTo>
                  <a:lnTo>
                    <a:pt x="275" y="117"/>
                  </a:lnTo>
                  <a:lnTo>
                    <a:pt x="274" y="104"/>
                  </a:lnTo>
                  <a:lnTo>
                    <a:pt x="277" y="93"/>
                  </a:lnTo>
                  <a:lnTo>
                    <a:pt x="297" y="72"/>
                  </a:lnTo>
                  <a:lnTo>
                    <a:pt x="311" y="65"/>
                  </a:lnTo>
                  <a:lnTo>
                    <a:pt x="321" y="48"/>
                  </a:lnTo>
                  <a:lnTo>
                    <a:pt x="333" y="35"/>
                  </a:lnTo>
                  <a:lnTo>
                    <a:pt x="344" y="32"/>
                  </a:lnTo>
                  <a:lnTo>
                    <a:pt x="355" y="26"/>
                  </a:lnTo>
                  <a:lnTo>
                    <a:pt x="361" y="20"/>
                  </a:lnTo>
                  <a:lnTo>
                    <a:pt x="366" y="12"/>
                  </a:lnTo>
                  <a:lnTo>
                    <a:pt x="374" y="6"/>
                  </a:lnTo>
                  <a:lnTo>
                    <a:pt x="384" y="10"/>
                  </a:lnTo>
                  <a:lnTo>
                    <a:pt x="389" y="12"/>
                  </a:lnTo>
                  <a:lnTo>
                    <a:pt x="402" y="17"/>
                  </a:lnTo>
                  <a:lnTo>
                    <a:pt x="411" y="20"/>
                  </a:lnTo>
                  <a:lnTo>
                    <a:pt x="428" y="20"/>
                  </a:lnTo>
                  <a:lnTo>
                    <a:pt x="431" y="15"/>
                  </a:lnTo>
                  <a:lnTo>
                    <a:pt x="446" y="6"/>
                  </a:lnTo>
                  <a:lnTo>
                    <a:pt x="471" y="0"/>
                  </a:lnTo>
                  <a:lnTo>
                    <a:pt x="481" y="0"/>
                  </a:lnTo>
                  <a:lnTo>
                    <a:pt x="488" y="3"/>
                  </a:lnTo>
                  <a:lnTo>
                    <a:pt x="494" y="6"/>
                  </a:lnTo>
                  <a:lnTo>
                    <a:pt x="504" y="6"/>
                  </a:lnTo>
                  <a:lnTo>
                    <a:pt x="521" y="1"/>
                  </a:lnTo>
                  <a:lnTo>
                    <a:pt x="533" y="6"/>
                  </a:lnTo>
                  <a:lnTo>
                    <a:pt x="535" y="35"/>
                  </a:lnTo>
                  <a:lnTo>
                    <a:pt x="526" y="35"/>
                  </a:lnTo>
                  <a:lnTo>
                    <a:pt x="533" y="274"/>
                  </a:lnTo>
                  <a:lnTo>
                    <a:pt x="573" y="272"/>
                  </a:lnTo>
                  <a:lnTo>
                    <a:pt x="618" y="272"/>
                  </a:lnTo>
                  <a:lnTo>
                    <a:pt x="618" y="289"/>
                  </a:lnTo>
                  <a:lnTo>
                    <a:pt x="622" y="349"/>
                  </a:lnTo>
                  <a:lnTo>
                    <a:pt x="707" y="347"/>
                  </a:lnTo>
                  <a:lnTo>
                    <a:pt x="710" y="532"/>
                  </a:lnTo>
                  <a:lnTo>
                    <a:pt x="546" y="539"/>
                  </a:lnTo>
                  <a:lnTo>
                    <a:pt x="431" y="543"/>
                  </a:lnTo>
                  <a:lnTo>
                    <a:pt x="413" y="543"/>
                  </a:lnTo>
                  <a:lnTo>
                    <a:pt x="306" y="546"/>
                  </a:lnTo>
                  <a:lnTo>
                    <a:pt x="177" y="550"/>
                  </a:lnTo>
                  <a:lnTo>
                    <a:pt x="39" y="553"/>
                  </a:lnTo>
                  <a:lnTo>
                    <a:pt x="59" y="532"/>
                  </a:lnTo>
                  <a:lnTo>
                    <a:pt x="66" y="528"/>
                  </a:lnTo>
                  <a:lnTo>
                    <a:pt x="70" y="523"/>
                  </a:lnTo>
                  <a:lnTo>
                    <a:pt x="65" y="506"/>
                  </a:lnTo>
                  <a:lnTo>
                    <a:pt x="66" y="496"/>
                  </a:lnTo>
                  <a:lnTo>
                    <a:pt x="66" y="483"/>
                  </a:lnTo>
                  <a:lnTo>
                    <a:pt x="52" y="451"/>
                  </a:lnTo>
                  <a:lnTo>
                    <a:pt x="50" y="439"/>
                  </a:lnTo>
                  <a:lnTo>
                    <a:pt x="46" y="431"/>
                  </a:lnTo>
                  <a:lnTo>
                    <a:pt x="39" y="421"/>
                  </a:lnTo>
                  <a:lnTo>
                    <a:pt x="13" y="394"/>
                  </a:lnTo>
                  <a:lnTo>
                    <a:pt x="0" y="381"/>
                  </a:lnTo>
                  <a:lnTo>
                    <a:pt x="5" y="371"/>
                  </a:lnTo>
                  <a:lnTo>
                    <a:pt x="6" y="362"/>
                  </a:lnTo>
                  <a:lnTo>
                    <a:pt x="15" y="35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1" name="Freeform 61"/>
            <p:cNvSpPr>
              <a:spLocks/>
            </p:cNvSpPr>
            <p:nvPr/>
          </p:nvSpPr>
          <p:spPr bwMode="auto">
            <a:xfrm>
              <a:off x="7167563" y="3657600"/>
              <a:ext cx="1306512" cy="1201738"/>
            </a:xfrm>
            <a:custGeom>
              <a:avLst/>
              <a:gdLst>
                <a:gd name="T0" fmla="*/ 583 w 823"/>
                <a:gd name="T1" fmla="*/ 588 h 757"/>
                <a:gd name="T2" fmla="*/ 580 w 823"/>
                <a:gd name="T3" fmla="*/ 563 h 757"/>
                <a:gd name="T4" fmla="*/ 557 w 823"/>
                <a:gd name="T5" fmla="*/ 552 h 757"/>
                <a:gd name="T6" fmla="*/ 535 w 823"/>
                <a:gd name="T7" fmla="*/ 530 h 757"/>
                <a:gd name="T8" fmla="*/ 515 w 823"/>
                <a:gd name="T9" fmla="*/ 512 h 757"/>
                <a:gd name="T10" fmla="*/ 483 w 823"/>
                <a:gd name="T11" fmla="*/ 532 h 757"/>
                <a:gd name="T12" fmla="*/ 445 w 823"/>
                <a:gd name="T13" fmla="*/ 539 h 757"/>
                <a:gd name="T14" fmla="*/ 417 w 823"/>
                <a:gd name="T15" fmla="*/ 536 h 757"/>
                <a:gd name="T16" fmla="*/ 375 w 823"/>
                <a:gd name="T17" fmla="*/ 516 h 757"/>
                <a:gd name="T18" fmla="*/ 330 w 823"/>
                <a:gd name="T19" fmla="*/ 532 h 757"/>
                <a:gd name="T20" fmla="*/ 321 w 823"/>
                <a:gd name="T21" fmla="*/ 564 h 757"/>
                <a:gd name="T22" fmla="*/ 297 w 823"/>
                <a:gd name="T23" fmla="*/ 588 h 757"/>
                <a:gd name="T24" fmla="*/ 263 w 823"/>
                <a:gd name="T25" fmla="*/ 591 h 757"/>
                <a:gd name="T26" fmla="*/ 250 w 823"/>
                <a:gd name="T27" fmla="*/ 614 h 757"/>
                <a:gd name="T28" fmla="*/ 228 w 823"/>
                <a:gd name="T29" fmla="*/ 624 h 757"/>
                <a:gd name="T30" fmla="*/ 172 w 823"/>
                <a:gd name="T31" fmla="*/ 624 h 757"/>
                <a:gd name="T32" fmla="*/ 135 w 823"/>
                <a:gd name="T33" fmla="*/ 637 h 757"/>
                <a:gd name="T34" fmla="*/ 105 w 823"/>
                <a:gd name="T35" fmla="*/ 646 h 757"/>
                <a:gd name="T36" fmla="*/ 72 w 823"/>
                <a:gd name="T37" fmla="*/ 657 h 757"/>
                <a:gd name="T38" fmla="*/ 46 w 823"/>
                <a:gd name="T39" fmla="*/ 648 h 757"/>
                <a:gd name="T40" fmla="*/ 26 w 823"/>
                <a:gd name="T41" fmla="*/ 624 h 757"/>
                <a:gd name="T42" fmla="*/ 33 w 823"/>
                <a:gd name="T43" fmla="*/ 596 h 757"/>
                <a:gd name="T44" fmla="*/ 15 w 823"/>
                <a:gd name="T45" fmla="*/ 578 h 757"/>
                <a:gd name="T46" fmla="*/ 19 w 823"/>
                <a:gd name="T47" fmla="*/ 548 h 757"/>
                <a:gd name="T48" fmla="*/ 26 w 823"/>
                <a:gd name="T49" fmla="*/ 496 h 757"/>
                <a:gd name="T50" fmla="*/ 45 w 823"/>
                <a:gd name="T51" fmla="*/ 486 h 757"/>
                <a:gd name="T52" fmla="*/ 86 w 823"/>
                <a:gd name="T53" fmla="*/ 468 h 757"/>
                <a:gd name="T54" fmla="*/ 121 w 823"/>
                <a:gd name="T55" fmla="*/ 463 h 757"/>
                <a:gd name="T56" fmla="*/ 145 w 823"/>
                <a:gd name="T57" fmla="*/ 446 h 757"/>
                <a:gd name="T58" fmla="*/ 150 w 823"/>
                <a:gd name="T59" fmla="*/ 426 h 757"/>
                <a:gd name="T60" fmla="*/ 165 w 823"/>
                <a:gd name="T61" fmla="*/ 403 h 757"/>
                <a:gd name="T62" fmla="*/ 172 w 823"/>
                <a:gd name="T63" fmla="*/ 380 h 757"/>
                <a:gd name="T64" fmla="*/ 179 w 823"/>
                <a:gd name="T65" fmla="*/ 190 h 757"/>
                <a:gd name="T66" fmla="*/ 427 w 823"/>
                <a:gd name="T67" fmla="*/ 13 h 757"/>
                <a:gd name="T68" fmla="*/ 783 w 823"/>
                <a:gd name="T69" fmla="*/ 0 h 757"/>
                <a:gd name="T70" fmla="*/ 795 w 823"/>
                <a:gd name="T71" fmla="*/ 258 h 757"/>
                <a:gd name="T72" fmla="*/ 810 w 823"/>
                <a:gd name="T73" fmla="*/ 521 h 757"/>
                <a:gd name="T74" fmla="*/ 822 w 823"/>
                <a:gd name="T75" fmla="*/ 748 h 757"/>
                <a:gd name="T76" fmla="*/ 779 w 823"/>
                <a:gd name="T77" fmla="*/ 751 h 757"/>
                <a:gd name="T78" fmla="*/ 752 w 823"/>
                <a:gd name="T79" fmla="*/ 748 h 757"/>
                <a:gd name="T80" fmla="*/ 715 w 823"/>
                <a:gd name="T81" fmla="*/ 756 h 757"/>
                <a:gd name="T82" fmla="*/ 707 w 823"/>
                <a:gd name="T83" fmla="*/ 729 h 757"/>
                <a:gd name="T84" fmla="*/ 685 w 823"/>
                <a:gd name="T85" fmla="*/ 711 h 757"/>
                <a:gd name="T86" fmla="*/ 685 w 823"/>
                <a:gd name="T87" fmla="*/ 676 h 757"/>
                <a:gd name="T88" fmla="*/ 672 w 823"/>
                <a:gd name="T89" fmla="*/ 648 h 757"/>
                <a:gd name="T90" fmla="*/ 645 w 823"/>
                <a:gd name="T91" fmla="*/ 623 h 757"/>
                <a:gd name="T92" fmla="*/ 615 w 823"/>
                <a:gd name="T93" fmla="*/ 614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3" h="757">
                  <a:moveTo>
                    <a:pt x="600" y="596"/>
                  </a:moveTo>
                  <a:lnTo>
                    <a:pt x="590" y="591"/>
                  </a:lnTo>
                  <a:lnTo>
                    <a:pt x="583" y="588"/>
                  </a:lnTo>
                  <a:lnTo>
                    <a:pt x="577" y="578"/>
                  </a:lnTo>
                  <a:lnTo>
                    <a:pt x="577" y="574"/>
                  </a:lnTo>
                  <a:lnTo>
                    <a:pt x="580" y="563"/>
                  </a:lnTo>
                  <a:lnTo>
                    <a:pt x="575" y="552"/>
                  </a:lnTo>
                  <a:lnTo>
                    <a:pt x="565" y="552"/>
                  </a:lnTo>
                  <a:lnTo>
                    <a:pt x="557" y="552"/>
                  </a:lnTo>
                  <a:lnTo>
                    <a:pt x="547" y="548"/>
                  </a:lnTo>
                  <a:lnTo>
                    <a:pt x="539" y="539"/>
                  </a:lnTo>
                  <a:lnTo>
                    <a:pt x="535" y="530"/>
                  </a:lnTo>
                  <a:lnTo>
                    <a:pt x="533" y="521"/>
                  </a:lnTo>
                  <a:lnTo>
                    <a:pt x="523" y="512"/>
                  </a:lnTo>
                  <a:lnTo>
                    <a:pt x="515" y="512"/>
                  </a:lnTo>
                  <a:lnTo>
                    <a:pt x="505" y="519"/>
                  </a:lnTo>
                  <a:lnTo>
                    <a:pt x="497" y="532"/>
                  </a:lnTo>
                  <a:lnTo>
                    <a:pt x="483" y="532"/>
                  </a:lnTo>
                  <a:lnTo>
                    <a:pt x="472" y="532"/>
                  </a:lnTo>
                  <a:lnTo>
                    <a:pt x="463" y="532"/>
                  </a:lnTo>
                  <a:lnTo>
                    <a:pt x="445" y="539"/>
                  </a:lnTo>
                  <a:lnTo>
                    <a:pt x="433" y="543"/>
                  </a:lnTo>
                  <a:lnTo>
                    <a:pt x="427" y="539"/>
                  </a:lnTo>
                  <a:lnTo>
                    <a:pt x="417" y="536"/>
                  </a:lnTo>
                  <a:lnTo>
                    <a:pt x="407" y="521"/>
                  </a:lnTo>
                  <a:lnTo>
                    <a:pt x="397" y="516"/>
                  </a:lnTo>
                  <a:lnTo>
                    <a:pt x="375" y="516"/>
                  </a:lnTo>
                  <a:lnTo>
                    <a:pt x="368" y="519"/>
                  </a:lnTo>
                  <a:lnTo>
                    <a:pt x="337" y="525"/>
                  </a:lnTo>
                  <a:lnTo>
                    <a:pt x="330" y="532"/>
                  </a:lnTo>
                  <a:lnTo>
                    <a:pt x="328" y="544"/>
                  </a:lnTo>
                  <a:lnTo>
                    <a:pt x="327" y="556"/>
                  </a:lnTo>
                  <a:lnTo>
                    <a:pt x="321" y="564"/>
                  </a:lnTo>
                  <a:lnTo>
                    <a:pt x="317" y="574"/>
                  </a:lnTo>
                  <a:lnTo>
                    <a:pt x="307" y="584"/>
                  </a:lnTo>
                  <a:lnTo>
                    <a:pt x="297" y="588"/>
                  </a:lnTo>
                  <a:lnTo>
                    <a:pt x="288" y="591"/>
                  </a:lnTo>
                  <a:lnTo>
                    <a:pt x="268" y="591"/>
                  </a:lnTo>
                  <a:lnTo>
                    <a:pt x="263" y="591"/>
                  </a:lnTo>
                  <a:lnTo>
                    <a:pt x="257" y="594"/>
                  </a:lnTo>
                  <a:lnTo>
                    <a:pt x="250" y="603"/>
                  </a:lnTo>
                  <a:lnTo>
                    <a:pt x="250" y="614"/>
                  </a:lnTo>
                  <a:lnTo>
                    <a:pt x="246" y="624"/>
                  </a:lnTo>
                  <a:lnTo>
                    <a:pt x="239" y="624"/>
                  </a:lnTo>
                  <a:lnTo>
                    <a:pt x="228" y="624"/>
                  </a:lnTo>
                  <a:lnTo>
                    <a:pt x="201" y="623"/>
                  </a:lnTo>
                  <a:lnTo>
                    <a:pt x="179" y="628"/>
                  </a:lnTo>
                  <a:lnTo>
                    <a:pt x="172" y="624"/>
                  </a:lnTo>
                  <a:lnTo>
                    <a:pt x="157" y="624"/>
                  </a:lnTo>
                  <a:lnTo>
                    <a:pt x="148" y="628"/>
                  </a:lnTo>
                  <a:lnTo>
                    <a:pt x="135" y="637"/>
                  </a:lnTo>
                  <a:lnTo>
                    <a:pt x="125" y="641"/>
                  </a:lnTo>
                  <a:lnTo>
                    <a:pt x="112" y="641"/>
                  </a:lnTo>
                  <a:lnTo>
                    <a:pt x="105" y="646"/>
                  </a:lnTo>
                  <a:lnTo>
                    <a:pt x="97" y="654"/>
                  </a:lnTo>
                  <a:lnTo>
                    <a:pt x="88" y="657"/>
                  </a:lnTo>
                  <a:lnTo>
                    <a:pt x="72" y="657"/>
                  </a:lnTo>
                  <a:lnTo>
                    <a:pt x="63" y="661"/>
                  </a:lnTo>
                  <a:lnTo>
                    <a:pt x="52" y="657"/>
                  </a:lnTo>
                  <a:lnTo>
                    <a:pt x="46" y="648"/>
                  </a:lnTo>
                  <a:lnTo>
                    <a:pt x="33" y="637"/>
                  </a:lnTo>
                  <a:lnTo>
                    <a:pt x="26" y="628"/>
                  </a:lnTo>
                  <a:lnTo>
                    <a:pt x="26" y="624"/>
                  </a:lnTo>
                  <a:lnTo>
                    <a:pt x="30" y="614"/>
                  </a:lnTo>
                  <a:lnTo>
                    <a:pt x="35" y="608"/>
                  </a:lnTo>
                  <a:lnTo>
                    <a:pt x="33" y="596"/>
                  </a:lnTo>
                  <a:lnTo>
                    <a:pt x="26" y="591"/>
                  </a:lnTo>
                  <a:lnTo>
                    <a:pt x="23" y="584"/>
                  </a:lnTo>
                  <a:lnTo>
                    <a:pt x="15" y="578"/>
                  </a:lnTo>
                  <a:lnTo>
                    <a:pt x="13" y="568"/>
                  </a:lnTo>
                  <a:lnTo>
                    <a:pt x="15" y="556"/>
                  </a:lnTo>
                  <a:lnTo>
                    <a:pt x="19" y="548"/>
                  </a:lnTo>
                  <a:lnTo>
                    <a:pt x="0" y="503"/>
                  </a:lnTo>
                  <a:lnTo>
                    <a:pt x="8" y="498"/>
                  </a:lnTo>
                  <a:lnTo>
                    <a:pt x="26" y="496"/>
                  </a:lnTo>
                  <a:lnTo>
                    <a:pt x="30" y="492"/>
                  </a:lnTo>
                  <a:lnTo>
                    <a:pt x="35" y="483"/>
                  </a:lnTo>
                  <a:lnTo>
                    <a:pt x="45" y="486"/>
                  </a:lnTo>
                  <a:lnTo>
                    <a:pt x="57" y="483"/>
                  </a:lnTo>
                  <a:lnTo>
                    <a:pt x="63" y="476"/>
                  </a:lnTo>
                  <a:lnTo>
                    <a:pt x="86" y="468"/>
                  </a:lnTo>
                  <a:lnTo>
                    <a:pt x="93" y="463"/>
                  </a:lnTo>
                  <a:lnTo>
                    <a:pt x="103" y="458"/>
                  </a:lnTo>
                  <a:lnTo>
                    <a:pt x="121" y="463"/>
                  </a:lnTo>
                  <a:lnTo>
                    <a:pt x="135" y="463"/>
                  </a:lnTo>
                  <a:lnTo>
                    <a:pt x="137" y="453"/>
                  </a:lnTo>
                  <a:lnTo>
                    <a:pt x="145" y="446"/>
                  </a:lnTo>
                  <a:lnTo>
                    <a:pt x="153" y="446"/>
                  </a:lnTo>
                  <a:lnTo>
                    <a:pt x="152" y="434"/>
                  </a:lnTo>
                  <a:lnTo>
                    <a:pt x="150" y="426"/>
                  </a:lnTo>
                  <a:lnTo>
                    <a:pt x="157" y="421"/>
                  </a:lnTo>
                  <a:lnTo>
                    <a:pt x="163" y="413"/>
                  </a:lnTo>
                  <a:lnTo>
                    <a:pt x="165" y="403"/>
                  </a:lnTo>
                  <a:lnTo>
                    <a:pt x="159" y="398"/>
                  </a:lnTo>
                  <a:lnTo>
                    <a:pt x="165" y="389"/>
                  </a:lnTo>
                  <a:lnTo>
                    <a:pt x="172" y="380"/>
                  </a:lnTo>
                  <a:lnTo>
                    <a:pt x="179" y="374"/>
                  </a:lnTo>
                  <a:lnTo>
                    <a:pt x="186" y="331"/>
                  </a:lnTo>
                  <a:lnTo>
                    <a:pt x="179" y="190"/>
                  </a:lnTo>
                  <a:lnTo>
                    <a:pt x="173" y="21"/>
                  </a:lnTo>
                  <a:lnTo>
                    <a:pt x="263" y="17"/>
                  </a:lnTo>
                  <a:lnTo>
                    <a:pt x="427" y="13"/>
                  </a:lnTo>
                  <a:lnTo>
                    <a:pt x="480" y="10"/>
                  </a:lnTo>
                  <a:lnTo>
                    <a:pt x="690" y="3"/>
                  </a:lnTo>
                  <a:lnTo>
                    <a:pt x="783" y="0"/>
                  </a:lnTo>
                  <a:lnTo>
                    <a:pt x="783" y="17"/>
                  </a:lnTo>
                  <a:lnTo>
                    <a:pt x="788" y="111"/>
                  </a:lnTo>
                  <a:lnTo>
                    <a:pt x="795" y="258"/>
                  </a:lnTo>
                  <a:lnTo>
                    <a:pt x="803" y="376"/>
                  </a:lnTo>
                  <a:lnTo>
                    <a:pt x="805" y="394"/>
                  </a:lnTo>
                  <a:lnTo>
                    <a:pt x="810" y="521"/>
                  </a:lnTo>
                  <a:lnTo>
                    <a:pt x="814" y="568"/>
                  </a:lnTo>
                  <a:lnTo>
                    <a:pt x="815" y="643"/>
                  </a:lnTo>
                  <a:lnTo>
                    <a:pt x="822" y="748"/>
                  </a:lnTo>
                  <a:lnTo>
                    <a:pt x="810" y="744"/>
                  </a:lnTo>
                  <a:lnTo>
                    <a:pt x="805" y="748"/>
                  </a:lnTo>
                  <a:lnTo>
                    <a:pt x="779" y="751"/>
                  </a:lnTo>
                  <a:lnTo>
                    <a:pt x="772" y="751"/>
                  </a:lnTo>
                  <a:lnTo>
                    <a:pt x="759" y="751"/>
                  </a:lnTo>
                  <a:lnTo>
                    <a:pt x="752" y="748"/>
                  </a:lnTo>
                  <a:lnTo>
                    <a:pt x="740" y="748"/>
                  </a:lnTo>
                  <a:lnTo>
                    <a:pt x="723" y="756"/>
                  </a:lnTo>
                  <a:lnTo>
                    <a:pt x="715" y="756"/>
                  </a:lnTo>
                  <a:lnTo>
                    <a:pt x="707" y="751"/>
                  </a:lnTo>
                  <a:lnTo>
                    <a:pt x="707" y="744"/>
                  </a:lnTo>
                  <a:lnTo>
                    <a:pt x="707" y="729"/>
                  </a:lnTo>
                  <a:lnTo>
                    <a:pt x="700" y="721"/>
                  </a:lnTo>
                  <a:lnTo>
                    <a:pt x="692" y="719"/>
                  </a:lnTo>
                  <a:lnTo>
                    <a:pt x="685" y="711"/>
                  </a:lnTo>
                  <a:lnTo>
                    <a:pt x="685" y="701"/>
                  </a:lnTo>
                  <a:lnTo>
                    <a:pt x="690" y="686"/>
                  </a:lnTo>
                  <a:lnTo>
                    <a:pt x="685" y="676"/>
                  </a:lnTo>
                  <a:lnTo>
                    <a:pt x="680" y="666"/>
                  </a:lnTo>
                  <a:lnTo>
                    <a:pt x="677" y="657"/>
                  </a:lnTo>
                  <a:lnTo>
                    <a:pt x="672" y="648"/>
                  </a:lnTo>
                  <a:lnTo>
                    <a:pt x="668" y="641"/>
                  </a:lnTo>
                  <a:lnTo>
                    <a:pt x="650" y="631"/>
                  </a:lnTo>
                  <a:lnTo>
                    <a:pt x="645" y="623"/>
                  </a:lnTo>
                  <a:lnTo>
                    <a:pt x="637" y="617"/>
                  </a:lnTo>
                  <a:lnTo>
                    <a:pt x="623" y="617"/>
                  </a:lnTo>
                  <a:lnTo>
                    <a:pt x="615" y="614"/>
                  </a:lnTo>
                  <a:lnTo>
                    <a:pt x="607" y="608"/>
                  </a:lnTo>
                  <a:lnTo>
                    <a:pt x="600" y="59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1828800" y="4953000"/>
              <a:ext cx="1054100" cy="782638"/>
            </a:xfrm>
            <a:custGeom>
              <a:avLst/>
              <a:gdLst>
                <a:gd name="T0" fmla="*/ 121 w 664"/>
                <a:gd name="T1" fmla="*/ 223 h 493"/>
                <a:gd name="T2" fmla="*/ 137 w 664"/>
                <a:gd name="T3" fmla="*/ 228 h 493"/>
                <a:gd name="T4" fmla="*/ 207 w 664"/>
                <a:gd name="T5" fmla="*/ 280 h 493"/>
                <a:gd name="T6" fmla="*/ 223 w 664"/>
                <a:gd name="T7" fmla="*/ 323 h 493"/>
                <a:gd name="T8" fmla="*/ 237 w 664"/>
                <a:gd name="T9" fmla="*/ 342 h 493"/>
                <a:gd name="T10" fmla="*/ 265 w 664"/>
                <a:gd name="T11" fmla="*/ 390 h 493"/>
                <a:gd name="T12" fmla="*/ 270 w 664"/>
                <a:gd name="T13" fmla="*/ 412 h 493"/>
                <a:gd name="T14" fmla="*/ 274 w 664"/>
                <a:gd name="T15" fmla="*/ 458 h 493"/>
                <a:gd name="T16" fmla="*/ 285 w 664"/>
                <a:gd name="T17" fmla="*/ 492 h 493"/>
                <a:gd name="T18" fmla="*/ 307 w 664"/>
                <a:gd name="T19" fmla="*/ 478 h 493"/>
                <a:gd name="T20" fmla="*/ 319 w 664"/>
                <a:gd name="T21" fmla="*/ 475 h 493"/>
                <a:gd name="T22" fmla="*/ 317 w 664"/>
                <a:gd name="T23" fmla="*/ 455 h 493"/>
                <a:gd name="T24" fmla="*/ 316 w 664"/>
                <a:gd name="T25" fmla="*/ 444 h 493"/>
                <a:gd name="T26" fmla="*/ 329 w 664"/>
                <a:gd name="T27" fmla="*/ 422 h 493"/>
                <a:gd name="T28" fmla="*/ 345 w 664"/>
                <a:gd name="T29" fmla="*/ 409 h 493"/>
                <a:gd name="T30" fmla="*/ 372 w 664"/>
                <a:gd name="T31" fmla="*/ 420 h 493"/>
                <a:gd name="T32" fmla="*/ 385 w 664"/>
                <a:gd name="T33" fmla="*/ 412 h 493"/>
                <a:gd name="T34" fmla="*/ 409 w 664"/>
                <a:gd name="T35" fmla="*/ 409 h 493"/>
                <a:gd name="T36" fmla="*/ 426 w 664"/>
                <a:gd name="T37" fmla="*/ 400 h 493"/>
                <a:gd name="T38" fmla="*/ 439 w 664"/>
                <a:gd name="T39" fmla="*/ 392 h 493"/>
                <a:gd name="T40" fmla="*/ 456 w 664"/>
                <a:gd name="T41" fmla="*/ 382 h 493"/>
                <a:gd name="T42" fmla="*/ 466 w 664"/>
                <a:gd name="T43" fmla="*/ 375 h 493"/>
                <a:gd name="T44" fmla="*/ 494 w 664"/>
                <a:gd name="T45" fmla="*/ 370 h 493"/>
                <a:gd name="T46" fmla="*/ 520 w 664"/>
                <a:gd name="T47" fmla="*/ 382 h 493"/>
                <a:gd name="T48" fmla="*/ 540 w 664"/>
                <a:gd name="T49" fmla="*/ 385 h 493"/>
                <a:gd name="T50" fmla="*/ 556 w 664"/>
                <a:gd name="T51" fmla="*/ 390 h 493"/>
                <a:gd name="T52" fmla="*/ 578 w 664"/>
                <a:gd name="T53" fmla="*/ 400 h 493"/>
                <a:gd name="T54" fmla="*/ 598 w 664"/>
                <a:gd name="T55" fmla="*/ 382 h 493"/>
                <a:gd name="T56" fmla="*/ 601 w 664"/>
                <a:gd name="T57" fmla="*/ 365 h 493"/>
                <a:gd name="T58" fmla="*/ 604 w 664"/>
                <a:gd name="T59" fmla="*/ 350 h 493"/>
                <a:gd name="T60" fmla="*/ 616 w 664"/>
                <a:gd name="T61" fmla="*/ 330 h 493"/>
                <a:gd name="T62" fmla="*/ 629 w 664"/>
                <a:gd name="T63" fmla="*/ 315 h 493"/>
                <a:gd name="T64" fmla="*/ 649 w 664"/>
                <a:gd name="T65" fmla="*/ 312 h 493"/>
                <a:gd name="T66" fmla="*/ 655 w 664"/>
                <a:gd name="T67" fmla="*/ 232 h 493"/>
                <a:gd name="T68" fmla="*/ 357 w 664"/>
                <a:gd name="T69" fmla="*/ 8 h 493"/>
                <a:gd name="T70" fmla="*/ 65 w 664"/>
                <a:gd name="T71" fmla="*/ 3 h 493"/>
                <a:gd name="T72" fmla="*/ 0 w 664"/>
                <a:gd name="T73" fmla="*/ 198 h 493"/>
                <a:gd name="T74" fmla="*/ 30 w 664"/>
                <a:gd name="T75" fmla="*/ 180 h 493"/>
                <a:gd name="T76" fmla="*/ 67 w 664"/>
                <a:gd name="T77" fmla="*/ 185 h 493"/>
                <a:gd name="T78" fmla="*/ 97 w 664"/>
                <a:gd name="T79" fmla="*/ 208 h 493"/>
                <a:gd name="T80" fmla="*/ 121 w 664"/>
                <a:gd name="T81" fmla="*/ 22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4" h="493">
                  <a:moveTo>
                    <a:pt x="121" y="220"/>
                  </a:moveTo>
                  <a:lnTo>
                    <a:pt x="121" y="223"/>
                  </a:lnTo>
                  <a:lnTo>
                    <a:pt x="128" y="225"/>
                  </a:lnTo>
                  <a:lnTo>
                    <a:pt x="137" y="228"/>
                  </a:lnTo>
                  <a:lnTo>
                    <a:pt x="168" y="258"/>
                  </a:lnTo>
                  <a:lnTo>
                    <a:pt x="207" y="280"/>
                  </a:lnTo>
                  <a:lnTo>
                    <a:pt x="217" y="298"/>
                  </a:lnTo>
                  <a:lnTo>
                    <a:pt x="223" y="323"/>
                  </a:lnTo>
                  <a:lnTo>
                    <a:pt x="229" y="332"/>
                  </a:lnTo>
                  <a:lnTo>
                    <a:pt x="237" y="342"/>
                  </a:lnTo>
                  <a:lnTo>
                    <a:pt x="249" y="370"/>
                  </a:lnTo>
                  <a:lnTo>
                    <a:pt x="265" y="390"/>
                  </a:lnTo>
                  <a:lnTo>
                    <a:pt x="265" y="397"/>
                  </a:lnTo>
                  <a:lnTo>
                    <a:pt x="270" y="412"/>
                  </a:lnTo>
                  <a:lnTo>
                    <a:pt x="265" y="435"/>
                  </a:lnTo>
                  <a:lnTo>
                    <a:pt x="274" y="458"/>
                  </a:lnTo>
                  <a:lnTo>
                    <a:pt x="284" y="475"/>
                  </a:lnTo>
                  <a:lnTo>
                    <a:pt x="285" y="492"/>
                  </a:lnTo>
                  <a:lnTo>
                    <a:pt x="294" y="482"/>
                  </a:lnTo>
                  <a:lnTo>
                    <a:pt x="307" y="478"/>
                  </a:lnTo>
                  <a:lnTo>
                    <a:pt x="310" y="470"/>
                  </a:lnTo>
                  <a:lnTo>
                    <a:pt x="319" y="475"/>
                  </a:lnTo>
                  <a:lnTo>
                    <a:pt x="319" y="467"/>
                  </a:lnTo>
                  <a:lnTo>
                    <a:pt x="317" y="455"/>
                  </a:lnTo>
                  <a:lnTo>
                    <a:pt x="307" y="445"/>
                  </a:lnTo>
                  <a:lnTo>
                    <a:pt x="316" y="444"/>
                  </a:lnTo>
                  <a:lnTo>
                    <a:pt x="316" y="430"/>
                  </a:lnTo>
                  <a:lnTo>
                    <a:pt x="329" y="422"/>
                  </a:lnTo>
                  <a:lnTo>
                    <a:pt x="339" y="418"/>
                  </a:lnTo>
                  <a:lnTo>
                    <a:pt x="345" y="409"/>
                  </a:lnTo>
                  <a:lnTo>
                    <a:pt x="367" y="412"/>
                  </a:lnTo>
                  <a:lnTo>
                    <a:pt x="372" y="420"/>
                  </a:lnTo>
                  <a:lnTo>
                    <a:pt x="378" y="412"/>
                  </a:lnTo>
                  <a:lnTo>
                    <a:pt x="385" y="412"/>
                  </a:lnTo>
                  <a:lnTo>
                    <a:pt x="396" y="412"/>
                  </a:lnTo>
                  <a:lnTo>
                    <a:pt x="409" y="409"/>
                  </a:lnTo>
                  <a:lnTo>
                    <a:pt x="416" y="402"/>
                  </a:lnTo>
                  <a:lnTo>
                    <a:pt x="426" y="400"/>
                  </a:lnTo>
                  <a:lnTo>
                    <a:pt x="436" y="400"/>
                  </a:lnTo>
                  <a:lnTo>
                    <a:pt x="439" y="392"/>
                  </a:lnTo>
                  <a:lnTo>
                    <a:pt x="447" y="387"/>
                  </a:lnTo>
                  <a:lnTo>
                    <a:pt x="456" y="382"/>
                  </a:lnTo>
                  <a:lnTo>
                    <a:pt x="458" y="375"/>
                  </a:lnTo>
                  <a:lnTo>
                    <a:pt x="466" y="375"/>
                  </a:lnTo>
                  <a:lnTo>
                    <a:pt x="476" y="377"/>
                  </a:lnTo>
                  <a:lnTo>
                    <a:pt x="494" y="370"/>
                  </a:lnTo>
                  <a:lnTo>
                    <a:pt x="514" y="375"/>
                  </a:lnTo>
                  <a:lnTo>
                    <a:pt x="520" y="382"/>
                  </a:lnTo>
                  <a:lnTo>
                    <a:pt x="529" y="380"/>
                  </a:lnTo>
                  <a:lnTo>
                    <a:pt x="540" y="385"/>
                  </a:lnTo>
                  <a:lnTo>
                    <a:pt x="547" y="387"/>
                  </a:lnTo>
                  <a:lnTo>
                    <a:pt x="556" y="390"/>
                  </a:lnTo>
                  <a:lnTo>
                    <a:pt x="568" y="392"/>
                  </a:lnTo>
                  <a:lnTo>
                    <a:pt x="578" y="400"/>
                  </a:lnTo>
                  <a:lnTo>
                    <a:pt x="591" y="392"/>
                  </a:lnTo>
                  <a:lnTo>
                    <a:pt x="598" y="382"/>
                  </a:lnTo>
                  <a:lnTo>
                    <a:pt x="601" y="375"/>
                  </a:lnTo>
                  <a:lnTo>
                    <a:pt x="601" y="365"/>
                  </a:lnTo>
                  <a:lnTo>
                    <a:pt x="598" y="357"/>
                  </a:lnTo>
                  <a:lnTo>
                    <a:pt x="604" y="350"/>
                  </a:lnTo>
                  <a:lnTo>
                    <a:pt x="606" y="338"/>
                  </a:lnTo>
                  <a:lnTo>
                    <a:pt x="616" y="330"/>
                  </a:lnTo>
                  <a:lnTo>
                    <a:pt x="620" y="320"/>
                  </a:lnTo>
                  <a:lnTo>
                    <a:pt x="629" y="315"/>
                  </a:lnTo>
                  <a:lnTo>
                    <a:pt x="635" y="310"/>
                  </a:lnTo>
                  <a:lnTo>
                    <a:pt x="649" y="312"/>
                  </a:lnTo>
                  <a:lnTo>
                    <a:pt x="651" y="312"/>
                  </a:lnTo>
                  <a:lnTo>
                    <a:pt x="655" y="232"/>
                  </a:lnTo>
                  <a:lnTo>
                    <a:pt x="663" y="12"/>
                  </a:lnTo>
                  <a:lnTo>
                    <a:pt x="357" y="8"/>
                  </a:lnTo>
                  <a:lnTo>
                    <a:pt x="202" y="5"/>
                  </a:lnTo>
                  <a:lnTo>
                    <a:pt x="65" y="3"/>
                  </a:lnTo>
                  <a:lnTo>
                    <a:pt x="3" y="0"/>
                  </a:lnTo>
                  <a:lnTo>
                    <a:pt x="0" y="198"/>
                  </a:lnTo>
                  <a:lnTo>
                    <a:pt x="19" y="183"/>
                  </a:lnTo>
                  <a:lnTo>
                    <a:pt x="30" y="180"/>
                  </a:lnTo>
                  <a:lnTo>
                    <a:pt x="41" y="180"/>
                  </a:lnTo>
                  <a:lnTo>
                    <a:pt x="67" y="185"/>
                  </a:lnTo>
                  <a:lnTo>
                    <a:pt x="73" y="190"/>
                  </a:lnTo>
                  <a:lnTo>
                    <a:pt x="97" y="208"/>
                  </a:lnTo>
                  <a:lnTo>
                    <a:pt x="110" y="214"/>
                  </a:lnTo>
                  <a:lnTo>
                    <a:pt x="121" y="22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3581400" y="5410200"/>
              <a:ext cx="1874838" cy="631825"/>
            </a:xfrm>
            <a:custGeom>
              <a:avLst/>
              <a:gdLst>
                <a:gd name="T0" fmla="*/ 1180 w 1181"/>
                <a:gd name="T1" fmla="*/ 3 h 398"/>
                <a:gd name="T2" fmla="*/ 1180 w 1181"/>
                <a:gd name="T3" fmla="*/ 184 h 398"/>
                <a:gd name="T4" fmla="*/ 1155 w 1181"/>
                <a:gd name="T5" fmla="*/ 193 h 398"/>
                <a:gd name="T6" fmla="*/ 1118 w 1181"/>
                <a:gd name="T7" fmla="*/ 195 h 398"/>
                <a:gd name="T8" fmla="*/ 1093 w 1181"/>
                <a:gd name="T9" fmla="*/ 207 h 398"/>
                <a:gd name="T10" fmla="*/ 1046 w 1181"/>
                <a:gd name="T11" fmla="*/ 233 h 398"/>
                <a:gd name="T12" fmla="*/ 996 w 1181"/>
                <a:gd name="T13" fmla="*/ 244 h 398"/>
                <a:gd name="T14" fmla="*/ 978 w 1181"/>
                <a:gd name="T15" fmla="*/ 255 h 398"/>
                <a:gd name="T16" fmla="*/ 948 w 1181"/>
                <a:gd name="T17" fmla="*/ 289 h 398"/>
                <a:gd name="T18" fmla="*/ 901 w 1181"/>
                <a:gd name="T19" fmla="*/ 293 h 398"/>
                <a:gd name="T20" fmla="*/ 821 w 1181"/>
                <a:gd name="T21" fmla="*/ 312 h 398"/>
                <a:gd name="T22" fmla="*/ 779 w 1181"/>
                <a:gd name="T23" fmla="*/ 315 h 398"/>
                <a:gd name="T24" fmla="*/ 767 w 1181"/>
                <a:gd name="T25" fmla="*/ 318 h 398"/>
                <a:gd name="T26" fmla="*/ 749 w 1181"/>
                <a:gd name="T27" fmla="*/ 312 h 398"/>
                <a:gd name="T28" fmla="*/ 712 w 1181"/>
                <a:gd name="T29" fmla="*/ 277 h 398"/>
                <a:gd name="T30" fmla="*/ 691 w 1181"/>
                <a:gd name="T31" fmla="*/ 269 h 398"/>
                <a:gd name="T32" fmla="*/ 661 w 1181"/>
                <a:gd name="T33" fmla="*/ 270 h 398"/>
                <a:gd name="T34" fmla="*/ 649 w 1181"/>
                <a:gd name="T35" fmla="*/ 280 h 398"/>
                <a:gd name="T36" fmla="*/ 638 w 1181"/>
                <a:gd name="T37" fmla="*/ 285 h 398"/>
                <a:gd name="T38" fmla="*/ 626 w 1181"/>
                <a:gd name="T39" fmla="*/ 297 h 398"/>
                <a:gd name="T40" fmla="*/ 522 w 1181"/>
                <a:gd name="T41" fmla="*/ 335 h 398"/>
                <a:gd name="T42" fmla="*/ 511 w 1181"/>
                <a:gd name="T43" fmla="*/ 338 h 398"/>
                <a:gd name="T44" fmla="*/ 484 w 1181"/>
                <a:gd name="T45" fmla="*/ 363 h 398"/>
                <a:gd name="T46" fmla="*/ 471 w 1181"/>
                <a:gd name="T47" fmla="*/ 363 h 398"/>
                <a:gd name="T48" fmla="*/ 451 w 1181"/>
                <a:gd name="T49" fmla="*/ 352 h 398"/>
                <a:gd name="T50" fmla="*/ 427 w 1181"/>
                <a:gd name="T51" fmla="*/ 358 h 398"/>
                <a:gd name="T52" fmla="*/ 407 w 1181"/>
                <a:gd name="T53" fmla="*/ 354 h 398"/>
                <a:gd name="T54" fmla="*/ 391 w 1181"/>
                <a:gd name="T55" fmla="*/ 354 h 398"/>
                <a:gd name="T56" fmla="*/ 367 w 1181"/>
                <a:gd name="T57" fmla="*/ 354 h 398"/>
                <a:gd name="T58" fmla="*/ 355 w 1181"/>
                <a:gd name="T59" fmla="*/ 358 h 398"/>
                <a:gd name="T60" fmla="*/ 333 w 1181"/>
                <a:gd name="T61" fmla="*/ 378 h 398"/>
                <a:gd name="T62" fmla="*/ 322 w 1181"/>
                <a:gd name="T63" fmla="*/ 392 h 398"/>
                <a:gd name="T64" fmla="*/ 313 w 1181"/>
                <a:gd name="T65" fmla="*/ 397 h 398"/>
                <a:gd name="T66" fmla="*/ 287 w 1181"/>
                <a:gd name="T67" fmla="*/ 397 h 398"/>
                <a:gd name="T68" fmla="*/ 279 w 1181"/>
                <a:gd name="T69" fmla="*/ 387 h 398"/>
                <a:gd name="T70" fmla="*/ 279 w 1181"/>
                <a:gd name="T71" fmla="*/ 377 h 398"/>
                <a:gd name="T72" fmla="*/ 277 w 1181"/>
                <a:gd name="T73" fmla="*/ 354 h 398"/>
                <a:gd name="T74" fmla="*/ 265 w 1181"/>
                <a:gd name="T75" fmla="*/ 338 h 398"/>
                <a:gd name="T76" fmla="*/ 217 w 1181"/>
                <a:gd name="T77" fmla="*/ 323 h 398"/>
                <a:gd name="T78" fmla="*/ 200 w 1181"/>
                <a:gd name="T79" fmla="*/ 312 h 398"/>
                <a:gd name="T80" fmla="*/ 184 w 1181"/>
                <a:gd name="T81" fmla="*/ 305 h 398"/>
                <a:gd name="T82" fmla="*/ 159 w 1181"/>
                <a:gd name="T83" fmla="*/ 309 h 398"/>
                <a:gd name="T84" fmla="*/ 140 w 1181"/>
                <a:gd name="T85" fmla="*/ 318 h 398"/>
                <a:gd name="T86" fmla="*/ 125 w 1181"/>
                <a:gd name="T87" fmla="*/ 318 h 398"/>
                <a:gd name="T88" fmla="*/ 113 w 1181"/>
                <a:gd name="T89" fmla="*/ 312 h 398"/>
                <a:gd name="T90" fmla="*/ 99 w 1181"/>
                <a:gd name="T91" fmla="*/ 309 h 398"/>
                <a:gd name="T92" fmla="*/ 72 w 1181"/>
                <a:gd name="T93" fmla="*/ 293 h 398"/>
                <a:gd name="T94" fmla="*/ 55 w 1181"/>
                <a:gd name="T95" fmla="*/ 289 h 398"/>
                <a:gd name="T96" fmla="*/ 59 w 1181"/>
                <a:gd name="T97" fmla="*/ 277 h 398"/>
                <a:gd name="T98" fmla="*/ 55 w 1181"/>
                <a:gd name="T99" fmla="*/ 265 h 398"/>
                <a:gd name="T100" fmla="*/ 48 w 1181"/>
                <a:gd name="T101" fmla="*/ 258 h 398"/>
                <a:gd name="T102" fmla="*/ 48 w 1181"/>
                <a:gd name="T103" fmla="*/ 244 h 398"/>
                <a:gd name="T104" fmla="*/ 55 w 1181"/>
                <a:gd name="T105" fmla="*/ 238 h 398"/>
                <a:gd name="T106" fmla="*/ 65 w 1181"/>
                <a:gd name="T107" fmla="*/ 237 h 398"/>
                <a:gd name="T108" fmla="*/ 0 w 1181"/>
                <a:gd name="T109" fmla="*/ 237 h 398"/>
                <a:gd name="T110" fmla="*/ 0 w 1181"/>
                <a:gd name="T111" fmla="*/ 165 h 398"/>
                <a:gd name="T112" fmla="*/ 0 w 1181"/>
                <a:gd name="T113" fmla="*/ 0 h 398"/>
                <a:gd name="T114" fmla="*/ 60 w 1181"/>
                <a:gd name="T115" fmla="*/ 3 h 398"/>
                <a:gd name="T116" fmla="*/ 113 w 1181"/>
                <a:gd name="T117" fmla="*/ 3 h 398"/>
                <a:gd name="T118" fmla="*/ 299 w 1181"/>
                <a:gd name="T119" fmla="*/ 3 h 398"/>
                <a:gd name="T120" fmla="*/ 861 w 1181"/>
                <a:gd name="T121" fmla="*/ 5 h 398"/>
                <a:gd name="T122" fmla="*/ 879 w 1181"/>
                <a:gd name="T123" fmla="*/ 5 h 398"/>
                <a:gd name="T124" fmla="*/ 1180 w 1181"/>
                <a:gd name="T125" fmla="*/ 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81" h="398">
                  <a:moveTo>
                    <a:pt x="1180" y="3"/>
                  </a:moveTo>
                  <a:lnTo>
                    <a:pt x="1180" y="184"/>
                  </a:lnTo>
                  <a:lnTo>
                    <a:pt x="1155" y="193"/>
                  </a:lnTo>
                  <a:lnTo>
                    <a:pt x="1118" y="195"/>
                  </a:lnTo>
                  <a:lnTo>
                    <a:pt x="1093" y="207"/>
                  </a:lnTo>
                  <a:lnTo>
                    <a:pt x="1046" y="233"/>
                  </a:lnTo>
                  <a:lnTo>
                    <a:pt x="996" y="244"/>
                  </a:lnTo>
                  <a:lnTo>
                    <a:pt x="978" y="255"/>
                  </a:lnTo>
                  <a:lnTo>
                    <a:pt x="948" y="289"/>
                  </a:lnTo>
                  <a:lnTo>
                    <a:pt x="901" y="293"/>
                  </a:lnTo>
                  <a:lnTo>
                    <a:pt x="821" y="312"/>
                  </a:lnTo>
                  <a:lnTo>
                    <a:pt x="779" y="315"/>
                  </a:lnTo>
                  <a:lnTo>
                    <a:pt x="767" y="318"/>
                  </a:lnTo>
                  <a:lnTo>
                    <a:pt x="749" y="312"/>
                  </a:lnTo>
                  <a:lnTo>
                    <a:pt x="712" y="277"/>
                  </a:lnTo>
                  <a:lnTo>
                    <a:pt x="691" y="269"/>
                  </a:lnTo>
                  <a:lnTo>
                    <a:pt x="661" y="270"/>
                  </a:lnTo>
                  <a:lnTo>
                    <a:pt x="649" y="280"/>
                  </a:lnTo>
                  <a:lnTo>
                    <a:pt x="638" y="285"/>
                  </a:lnTo>
                  <a:lnTo>
                    <a:pt x="626" y="297"/>
                  </a:lnTo>
                  <a:lnTo>
                    <a:pt x="522" y="335"/>
                  </a:lnTo>
                  <a:lnTo>
                    <a:pt x="511" y="338"/>
                  </a:lnTo>
                  <a:lnTo>
                    <a:pt x="484" y="363"/>
                  </a:lnTo>
                  <a:lnTo>
                    <a:pt x="471" y="363"/>
                  </a:lnTo>
                  <a:lnTo>
                    <a:pt x="451" y="352"/>
                  </a:lnTo>
                  <a:lnTo>
                    <a:pt x="427" y="358"/>
                  </a:lnTo>
                  <a:lnTo>
                    <a:pt x="407" y="354"/>
                  </a:lnTo>
                  <a:lnTo>
                    <a:pt x="391" y="354"/>
                  </a:lnTo>
                  <a:lnTo>
                    <a:pt x="367" y="354"/>
                  </a:lnTo>
                  <a:lnTo>
                    <a:pt x="355" y="358"/>
                  </a:lnTo>
                  <a:lnTo>
                    <a:pt x="333" y="378"/>
                  </a:lnTo>
                  <a:lnTo>
                    <a:pt x="322" y="392"/>
                  </a:lnTo>
                  <a:lnTo>
                    <a:pt x="313" y="397"/>
                  </a:lnTo>
                  <a:lnTo>
                    <a:pt x="287" y="397"/>
                  </a:lnTo>
                  <a:lnTo>
                    <a:pt x="279" y="387"/>
                  </a:lnTo>
                  <a:lnTo>
                    <a:pt x="279" y="377"/>
                  </a:lnTo>
                  <a:lnTo>
                    <a:pt x="277" y="354"/>
                  </a:lnTo>
                  <a:lnTo>
                    <a:pt x="265" y="338"/>
                  </a:lnTo>
                  <a:lnTo>
                    <a:pt x="217" y="323"/>
                  </a:lnTo>
                  <a:lnTo>
                    <a:pt x="200" y="312"/>
                  </a:lnTo>
                  <a:lnTo>
                    <a:pt x="184" y="305"/>
                  </a:lnTo>
                  <a:lnTo>
                    <a:pt x="159" y="309"/>
                  </a:lnTo>
                  <a:lnTo>
                    <a:pt x="140" y="318"/>
                  </a:lnTo>
                  <a:lnTo>
                    <a:pt x="125" y="318"/>
                  </a:lnTo>
                  <a:lnTo>
                    <a:pt x="113" y="312"/>
                  </a:lnTo>
                  <a:lnTo>
                    <a:pt x="99" y="309"/>
                  </a:lnTo>
                  <a:lnTo>
                    <a:pt x="72" y="293"/>
                  </a:lnTo>
                  <a:lnTo>
                    <a:pt x="55" y="289"/>
                  </a:lnTo>
                  <a:lnTo>
                    <a:pt x="59" y="277"/>
                  </a:lnTo>
                  <a:lnTo>
                    <a:pt x="55" y="265"/>
                  </a:lnTo>
                  <a:lnTo>
                    <a:pt x="48" y="258"/>
                  </a:lnTo>
                  <a:lnTo>
                    <a:pt x="48" y="244"/>
                  </a:lnTo>
                  <a:lnTo>
                    <a:pt x="55" y="238"/>
                  </a:lnTo>
                  <a:lnTo>
                    <a:pt x="65" y="237"/>
                  </a:lnTo>
                  <a:lnTo>
                    <a:pt x="0" y="237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60" y="3"/>
                  </a:lnTo>
                  <a:lnTo>
                    <a:pt x="113" y="3"/>
                  </a:lnTo>
                  <a:lnTo>
                    <a:pt x="299" y="3"/>
                  </a:lnTo>
                  <a:lnTo>
                    <a:pt x="861" y="5"/>
                  </a:lnTo>
                  <a:lnTo>
                    <a:pt x="879" y="5"/>
                  </a:lnTo>
                  <a:lnTo>
                    <a:pt x="1180" y="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2881313" y="4975225"/>
              <a:ext cx="801687" cy="1203325"/>
            </a:xfrm>
            <a:custGeom>
              <a:avLst/>
              <a:gdLst>
                <a:gd name="T0" fmla="*/ 504 w 505"/>
                <a:gd name="T1" fmla="*/ 6 h 758"/>
                <a:gd name="T2" fmla="*/ 499 w 505"/>
                <a:gd name="T3" fmla="*/ 315 h 758"/>
                <a:gd name="T4" fmla="*/ 437 w 505"/>
                <a:gd name="T5" fmla="*/ 314 h 758"/>
                <a:gd name="T6" fmla="*/ 437 w 505"/>
                <a:gd name="T7" fmla="*/ 482 h 758"/>
                <a:gd name="T8" fmla="*/ 437 w 505"/>
                <a:gd name="T9" fmla="*/ 552 h 758"/>
                <a:gd name="T10" fmla="*/ 504 w 505"/>
                <a:gd name="T11" fmla="*/ 552 h 758"/>
                <a:gd name="T12" fmla="*/ 494 w 505"/>
                <a:gd name="T13" fmla="*/ 554 h 758"/>
                <a:gd name="T14" fmla="*/ 487 w 505"/>
                <a:gd name="T15" fmla="*/ 560 h 758"/>
                <a:gd name="T16" fmla="*/ 487 w 505"/>
                <a:gd name="T17" fmla="*/ 572 h 758"/>
                <a:gd name="T18" fmla="*/ 494 w 505"/>
                <a:gd name="T19" fmla="*/ 582 h 758"/>
                <a:gd name="T20" fmla="*/ 496 w 505"/>
                <a:gd name="T21" fmla="*/ 592 h 758"/>
                <a:gd name="T22" fmla="*/ 494 w 505"/>
                <a:gd name="T23" fmla="*/ 605 h 758"/>
                <a:gd name="T24" fmla="*/ 422 w 505"/>
                <a:gd name="T25" fmla="*/ 622 h 758"/>
                <a:gd name="T26" fmla="*/ 396 w 505"/>
                <a:gd name="T27" fmla="*/ 620 h 758"/>
                <a:gd name="T28" fmla="*/ 369 w 505"/>
                <a:gd name="T29" fmla="*/ 630 h 758"/>
                <a:gd name="T30" fmla="*/ 349 w 505"/>
                <a:gd name="T31" fmla="*/ 630 h 758"/>
                <a:gd name="T32" fmla="*/ 300 w 505"/>
                <a:gd name="T33" fmla="*/ 620 h 758"/>
                <a:gd name="T34" fmla="*/ 289 w 505"/>
                <a:gd name="T35" fmla="*/ 622 h 758"/>
                <a:gd name="T36" fmla="*/ 262 w 505"/>
                <a:gd name="T37" fmla="*/ 630 h 758"/>
                <a:gd name="T38" fmla="*/ 237 w 505"/>
                <a:gd name="T39" fmla="*/ 650 h 758"/>
                <a:gd name="T40" fmla="*/ 238 w 505"/>
                <a:gd name="T41" fmla="*/ 658 h 758"/>
                <a:gd name="T42" fmla="*/ 232 w 505"/>
                <a:gd name="T43" fmla="*/ 667 h 758"/>
                <a:gd name="T44" fmla="*/ 224 w 505"/>
                <a:gd name="T45" fmla="*/ 669 h 758"/>
                <a:gd name="T46" fmla="*/ 215 w 505"/>
                <a:gd name="T47" fmla="*/ 674 h 758"/>
                <a:gd name="T48" fmla="*/ 204 w 505"/>
                <a:gd name="T49" fmla="*/ 670 h 758"/>
                <a:gd name="T50" fmla="*/ 197 w 505"/>
                <a:gd name="T51" fmla="*/ 683 h 758"/>
                <a:gd name="T52" fmla="*/ 182 w 505"/>
                <a:gd name="T53" fmla="*/ 692 h 758"/>
                <a:gd name="T54" fmla="*/ 168 w 505"/>
                <a:gd name="T55" fmla="*/ 698 h 758"/>
                <a:gd name="T56" fmla="*/ 137 w 505"/>
                <a:gd name="T57" fmla="*/ 702 h 758"/>
                <a:gd name="T58" fmla="*/ 98 w 505"/>
                <a:gd name="T59" fmla="*/ 727 h 758"/>
                <a:gd name="T60" fmla="*/ 73 w 505"/>
                <a:gd name="T61" fmla="*/ 727 h 758"/>
                <a:gd name="T62" fmla="*/ 45 w 505"/>
                <a:gd name="T63" fmla="*/ 732 h 758"/>
                <a:gd name="T64" fmla="*/ 33 w 505"/>
                <a:gd name="T65" fmla="*/ 740 h 758"/>
                <a:gd name="T66" fmla="*/ 0 w 505"/>
                <a:gd name="T67" fmla="*/ 757 h 758"/>
                <a:gd name="T68" fmla="*/ 0 w 505"/>
                <a:gd name="T69" fmla="*/ 654 h 758"/>
                <a:gd name="T70" fmla="*/ 5 w 505"/>
                <a:gd name="T71" fmla="*/ 514 h 758"/>
                <a:gd name="T72" fmla="*/ 10 w 505"/>
                <a:gd name="T73" fmla="*/ 300 h 758"/>
                <a:gd name="T74" fmla="*/ 12 w 505"/>
                <a:gd name="T75" fmla="*/ 220 h 758"/>
                <a:gd name="T76" fmla="*/ 18 w 505"/>
                <a:gd name="T77" fmla="*/ 0 h 758"/>
                <a:gd name="T78" fmla="*/ 25 w 505"/>
                <a:gd name="T79" fmla="*/ 0 h 758"/>
                <a:gd name="T80" fmla="*/ 210 w 505"/>
                <a:gd name="T81" fmla="*/ 3 h 758"/>
                <a:gd name="T82" fmla="*/ 504 w 505"/>
                <a:gd name="T83" fmla="*/ 6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5" h="758">
                  <a:moveTo>
                    <a:pt x="504" y="6"/>
                  </a:moveTo>
                  <a:lnTo>
                    <a:pt x="499" y="315"/>
                  </a:lnTo>
                  <a:lnTo>
                    <a:pt x="437" y="314"/>
                  </a:lnTo>
                  <a:lnTo>
                    <a:pt x="437" y="482"/>
                  </a:lnTo>
                  <a:lnTo>
                    <a:pt x="437" y="552"/>
                  </a:lnTo>
                  <a:lnTo>
                    <a:pt x="504" y="552"/>
                  </a:lnTo>
                  <a:lnTo>
                    <a:pt x="494" y="554"/>
                  </a:lnTo>
                  <a:lnTo>
                    <a:pt x="487" y="560"/>
                  </a:lnTo>
                  <a:lnTo>
                    <a:pt x="487" y="572"/>
                  </a:lnTo>
                  <a:lnTo>
                    <a:pt x="494" y="582"/>
                  </a:lnTo>
                  <a:lnTo>
                    <a:pt x="496" y="592"/>
                  </a:lnTo>
                  <a:lnTo>
                    <a:pt x="494" y="605"/>
                  </a:lnTo>
                  <a:lnTo>
                    <a:pt x="422" y="622"/>
                  </a:lnTo>
                  <a:lnTo>
                    <a:pt x="396" y="620"/>
                  </a:lnTo>
                  <a:lnTo>
                    <a:pt x="369" y="630"/>
                  </a:lnTo>
                  <a:lnTo>
                    <a:pt x="349" y="630"/>
                  </a:lnTo>
                  <a:lnTo>
                    <a:pt x="300" y="620"/>
                  </a:lnTo>
                  <a:lnTo>
                    <a:pt x="289" y="622"/>
                  </a:lnTo>
                  <a:lnTo>
                    <a:pt x="262" y="630"/>
                  </a:lnTo>
                  <a:lnTo>
                    <a:pt x="237" y="650"/>
                  </a:lnTo>
                  <a:lnTo>
                    <a:pt x="238" y="658"/>
                  </a:lnTo>
                  <a:lnTo>
                    <a:pt x="232" y="667"/>
                  </a:lnTo>
                  <a:lnTo>
                    <a:pt x="224" y="669"/>
                  </a:lnTo>
                  <a:lnTo>
                    <a:pt x="215" y="674"/>
                  </a:lnTo>
                  <a:lnTo>
                    <a:pt x="204" y="670"/>
                  </a:lnTo>
                  <a:lnTo>
                    <a:pt x="197" y="683"/>
                  </a:lnTo>
                  <a:lnTo>
                    <a:pt x="182" y="692"/>
                  </a:lnTo>
                  <a:lnTo>
                    <a:pt x="168" y="698"/>
                  </a:lnTo>
                  <a:lnTo>
                    <a:pt x="137" y="702"/>
                  </a:lnTo>
                  <a:lnTo>
                    <a:pt x="98" y="727"/>
                  </a:lnTo>
                  <a:lnTo>
                    <a:pt x="73" y="727"/>
                  </a:lnTo>
                  <a:lnTo>
                    <a:pt x="45" y="732"/>
                  </a:lnTo>
                  <a:lnTo>
                    <a:pt x="33" y="740"/>
                  </a:lnTo>
                  <a:lnTo>
                    <a:pt x="0" y="757"/>
                  </a:lnTo>
                  <a:lnTo>
                    <a:pt x="0" y="654"/>
                  </a:lnTo>
                  <a:lnTo>
                    <a:pt x="5" y="514"/>
                  </a:lnTo>
                  <a:lnTo>
                    <a:pt x="10" y="300"/>
                  </a:lnTo>
                  <a:lnTo>
                    <a:pt x="12" y="22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10" y="3"/>
                  </a:lnTo>
                  <a:lnTo>
                    <a:pt x="504" y="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5" name="Freeform 73"/>
            <p:cNvSpPr>
              <a:spLocks/>
            </p:cNvSpPr>
            <p:nvPr/>
          </p:nvSpPr>
          <p:spPr bwMode="auto">
            <a:xfrm>
              <a:off x="2300288" y="5443538"/>
              <a:ext cx="596900" cy="736600"/>
            </a:xfrm>
            <a:custGeom>
              <a:avLst/>
              <a:gdLst>
                <a:gd name="T0" fmla="*/ 0 w 376"/>
                <a:gd name="T1" fmla="*/ 216 h 464"/>
                <a:gd name="T2" fmla="*/ 6 w 376"/>
                <a:gd name="T3" fmla="*/ 183 h 464"/>
                <a:gd name="T4" fmla="*/ 17 w 376"/>
                <a:gd name="T5" fmla="*/ 169 h 464"/>
                <a:gd name="T6" fmla="*/ 35 w 376"/>
                <a:gd name="T7" fmla="*/ 159 h 464"/>
                <a:gd name="T8" fmla="*/ 45 w 376"/>
                <a:gd name="T9" fmla="*/ 154 h 464"/>
                <a:gd name="T10" fmla="*/ 32 w 376"/>
                <a:gd name="T11" fmla="*/ 134 h 464"/>
                <a:gd name="T12" fmla="*/ 38 w 376"/>
                <a:gd name="T13" fmla="*/ 119 h 464"/>
                <a:gd name="T14" fmla="*/ 63 w 376"/>
                <a:gd name="T15" fmla="*/ 105 h 464"/>
                <a:gd name="T16" fmla="*/ 90 w 376"/>
                <a:gd name="T17" fmla="*/ 102 h 464"/>
                <a:gd name="T18" fmla="*/ 100 w 376"/>
                <a:gd name="T19" fmla="*/ 102 h 464"/>
                <a:gd name="T20" fmla="*/ 120 w 376"/>
                <a:gd name="T21" fmla="*/ 102 h 464"/>
                <a:gd name="T22" fmla="*/ 140 w 376"/>
                <a:gd name="T23" fmla="*/ 88 h 464"/>
                <a:gd name="T24" fmla="*/ 160 w 376"/>
                <a:gd name="T25" fmla="*/ 87 h 464"/>
                <a:gd name="T26" fmla="*/ 171 w 376"/>
                <a:gd name="T27" fmla="*/ 75 h 464"/>
                <a:gd name="T28" fmla="*/ 182 w 376"/>
                <a:gd name="T29" fmla="*/ 61 h 464"/>
                <a:gd name="T30" fmla="*/ 200 w 376"/>
                <a:gd name="T31" fmla="*/ 65 h 464"/>
                <a:gd name="T32" fmla="*/ 236 w 376"/>
                <a:gd name="T33" fmla="*/ 61 h 464"/>
                <a:gd name="T34" fmla="*/ 251 w 376"/>
                <a:gd name="T35" fmla="*/ 67 h 464"/>
                <a:gd name="T36" fmla="*/ 271 w 376"/>
                <a:gd name="T37" fmla="*/ 75 h 464"/>
                <a:gd name="T38" fmla="*/ 288 w 376"/>
                <a:gd name="T39" fmla="*/ 81 h 464"/>
                <a:gd name="T40" fmla="*/ 315 w 376"/>
                <a:gd name="T41" fmla="*/ 81 h 464"/>
                <a:gd name="T42" fmla="*/ 321 w 376"/>
                <a:gd name="T43" fmla="*/ 61 h 464"/>
                <a:gd name="T44" fmla="*/ 320 w 376"/>
                <a:gd name="T45" fmla="*/ 43 h 464"/>
                <a:gd name="T46" fmla="*/ 328 w 376"/>
                <a:gd name="T47" fmla="*/ 26 h 464"/>
                <a:gd name="T48" fmla="*/ 341 w 376"/>
                <a:gd name="T49" fmla="*/ 6 h 464"/>
                <a:gd name="T50" fmla="*/ 356 w 376"/>
                <a:gd name="T51" fmla="*/ 0 h 464"/>
                <a:gd name="T52" fmla="*/ 375 w 376"/>
                <a:gd name="T53" fmla="*/ 0 h 464"/>
                <a:gd name="T54" fmla="*/ 365 w 376"/>
                <a:gd name="T55" fmla="*/ 354 h 464"/>
                <a:gd name="T56" fmla="*/ 348 w 376"/>
                <a:gd name="T57" fmla="*/ 463 h 464"/>
                <a:gd name="T58" fmla="*/ 308 w 376"/>
                <a:gd name="T59" fmla="*/ 456 h 464"/>
                <a:gd name="T60" fmla="*/ 276 w 376"/>
                <a:gd name="T61" fmla="*/ 433 h 464"/>
                <a:gd name="T62" fmla="*/ 253 w 376"/>
                <a:gd name="T63" fmla="*/ 438 h 464"/>
                <a:gd name="T64" fmla="*/ 223 w 376"/>
                <a:gd name="T65" fmla="*/ 438 h 464"/>
                <a:gd name="T66" fmla="*/ 160 w 376"/>
                <a:gd name="T67" fmla="*/ 411 h 464"/>
                <a:gd name="T68" fmla="*/ 97 w 376"/>
                <a:gd name="T69" fmla="*/ 398 h 464"/>
                <a:gd name="T70" fmla="*/ 63 w 376"/>
                <a:gd name="T71" fmla="*/ 384 h 464"/>
                <a:gd name="T72" fmla="*/ 32 w 376"/>
                <a:gd name="T73" fmla="*/ 364 h 464"/>
                <a:gd name="T74" fmla="*/ 8 w 376"/>
                <a:gd name="T75" fmla="*/ 331 h 464"/>
                <a:gd name="T76" fmla="*/ 17 w 376"/>
                <a:gd name="T77" fmla="*/ 289 h 464"/>
                <a:gd name="T78" fmla="*/ 18 w 376"/>
                <a:gd name="T79" fmla="*/ 259 h 464"/>
                <a:gd name="T80" fmla="*/ 13 w 376"/>
                <a:gd name="T81" fmla="*/ 242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6" h="464">
                  <a:moveTo>
                    <a:pt x="13" y="242"/>
                  </a:moveTo>
                  <a:lnTo>
                    <a:pt x="0" y="216"/>
                  </a:lnTo>
                  <a:lnTo>
                    <a:pt x="0" y="199"/>
                  </a:lnTo>
                  <a:lnTo>
                    <a:pt x="6" y="183"/>
                  </a:lnTo>
                  <a:lnTo>
                    <a:pt x="8" y="177"/>
                  </a:lnTo>
                  <a:lnTo>
                    <a:pt x="17" y="169"/>
                  </a:lnTo>
                  <a:lnTo>
                    <a:pt x="30" y="167"/>
                  </a:lnTo>
                  <a:lnTo>
                    <a:pt x="35" y="159"/>
                  </a:lnTo>
                  <a:lnTo>
                    <a:pt x="45" y="163"/>
                  </a:lnTo>
                  <a:lnTo>
                    <a:pt x="45" y="154"/>
                  </a:lnTo>
                  <a:lnTo>
                    <a:pt x="43" y="143"/>
                  </a:lnTo>
                  <a:lnTo>
                    <a:pt x="32" y="134"/>
                  </a:lnTo>
                  <a:lnTo>
                    <a:pt x="38" y="130"/>
                  </a:lnTo>
                  <a:lnTo>
                    <a:pt x="38" y="119"/>
                  </a:lnTo>
                  <a:lnTo>
                    <a:pt x="52" y="110"/>
                  </a:lnTo>
                  <a:lnTo>
                    <a:pt x="63" y="105"/>
                  </a:lnTo>
                  <a:lnTo>
                    <a:pt x="70" y="95"/>
                  </a:lnTo>
                  <a:lnTo>
                    <a:pt x="90" y="102"/>
                  </a:lnTo>
                  <a:lnTo>
                    <a:pt x="95" y="107"/>
                  </a:lnTo>
                  <a:lnTo>
                    <a:pt x="100" y="102"/>
                  </a:lnTo>
                  <a:lnTo>
                    <a:pt x="110" y="102"/>
                  </a:lnTo>
                  <a:lnTo>
                    <a:pt x="120" y="102"/>
                  </a:lnTo>
                  <a:lnTo>
                    <a:pt x="131" y="95"/>
                  </a:lnTo>
                  <a:lnTo>
                    <a:pt x="140" y="88"/>
                  </a:lnTo>
                  <a:lnTo>
                    <a:pt x="148" y="87"/>
                  </a:lnTo>
                  <a:lnTo>
                    <a:pt x="160" y="87"/>
                  </a:lnTo>
                  <a:lnTo>
                    <a:pt x="162" y="81"/>
                  </a:lnTo>
                  <a:lnTo>
                    <a:pt x="171" y="75"/>
                  </a:lnTo>
                  <a:lnTo>
                    <a:pt x="178" y="68"/>
                  </a:lnTo>
                  <a:lnTo>
                    <a:pt x="182" y="61"/>
                  </a:lnTo>
                  <a:lnTo>
                    <a:pt x="190" y="61"/>
                  </a:lnTo>
                  <a:lnTo>
                    <a:pt x="200" y="65"/>
                  </a:lnTo>
                  <a:lnTo>
                    <a:pt x="218" y="59"/>
                  </a:lnTo>
                  <a:lnTo>
                    <a:pt x="236" y="61"/>
                  </a:lnTo>
                  <a:lnTo>
                    <a:pt x="243" y="68"/>
                  </a:lnTo>
                  <a:lnTo>
                    <a:pt x="251" y="67"/>
                  </a:lnTo>
                  <a:lnTo>
                    <a:pt x="263" y="72"/>
                  </a:lnTo>
                  <a:lnTo>
                    <a:pt x="271" y="75"/>
                  </a:lnTo>
                  <a:lnTo>
                    <a:pt x="280" y="79"/>
                  </a:lnTo>
                  <a:lnTo>
                    <a:pt x="288" y="81"/>
                  </a:lnTo>
                  <a:lnTo>
                    <a:pt x="302" y="87"/>
                  </a:lnTo>
                  <a:lnTo>
                    <a:pt x="315" y="81"/>
                  </a:lnTo>
                  <a:lnTo>
                    <a:pt x="320" y="68"/>
                  </a:lnTo>
                  <a:lnTo>
                    <a:pt x="321" y="61"/>
                  </a:lnTo>
                  <a:lnTo>
                    <a:pt x="321" y="52"/>
                  </a:lnTo>
                  <a:lnTo>
                    <a:pt x="320" y="43"/>
                  </a:lnTo>
                  <a:lnTo>
                    <a:pt x="327" y="39"/>
                  </a:lnTo>
                  <a:lnTo>
                    <a:pt x="328" y="26"/>
                  </a:lnTo>
                  <a:lnTo>
                    <a:pt x="340" y="17"/>
                  </a:lnTo>
                  <a:lnTo>
                    <a:pt x="341" y="6"/>
                  </a:lnTo>
                  <a:lnTo>
                    <a:pt x="348" y="3"/>
                  </a:lnTo>
                  <a:lnTo>
                    <a:pt x="356" y="0"/>
                  </a:lnTo>
                  <a:lnTo>
                    <a:pt x="370" y="0"/>
                  </a:lnTo>
                  <a:lnTo>
                    <a:pt x="375" y="0"/>
                  </a:lnTo>
                  <a:lnTo>
                    <a:pt x="368" y="216"/>
                  </a:lnTo>
                  <a:lnTo>
                    <a:pt x="365" y="354"/>
                  </a:lnTo>
                  <a:lnTo>
                    <a:pt x="363" y="456"/>
                  </a:lnTo>
                  <a:lnTo>
                    <a:pt x="348" y="463"/>
                  </a:lnTo>
                  <a:lnTo>
                    <a:pt x="330" y="463"/>
                  </a:lnTo>
                  <a:lnTo>
                    <a:pt x="308" y="456"/>
                  </a:lnTo>
                  <a:lnTo>
                    <a:pt x="293" y="436"/>
                  </a:lnTo>
                  <a:lnTo>
                    <a:pt x="276" y="433"/>
                  </a:lnTo>
                  <a:lnTo>
                    <a:pt x="267" y="433"/>
                  </a:lnTo>
                  <a:lnTo>
                    <a:pt x="253" y="438"/>
                  </a:lnTo>
                  <a:lnTo>
                    <a:pt x="235" y="441"/>
                  </a:lnTo>
                  <a:lnTo>
                    <a:pt x="223" y="438"/>
                  </a:lnTo>
                  <a:lnTo>
                    <a:pt x="211" y="428"/>
                  </a:lnTo>
                  <a:lnTo>
                    <a:pt x="160" y="411"/>
                  </a:lnTo>
                  <a:lnTo>
                    <a:pt x="120" y="398"/>
                  </a:lnTo>
                  <a:lnTo>
                    <a:pt x="97" y="398"/>
                  </a:lnTo>
                  <a:lnTo>
                    <a:pt x="75" y="389"/>
                  </a:lnTo>
                  <a:lnTo>
                    <a:pt x="63" y="384"/>
                  </a:lnTo>
                  <a:lnTo>
                    <a:pt x="48" y="373"/>
                  </a:lnTo>
                  <a:lnTo>
                    <a:pt x="32" y="364"/>
                  </a:lnTo>
                  <a:lnTo>
                    <a:pt x="17" y="354"/>
                  </a:lnTo>
                  <a:lnTo>
                    <a:pt x="8" y="331"/>
                  </a:lnTo>
                  <a:lnTo>
                    <a:pt x="12" y="314"/>
                  </a:lnTo>
                  <a:lnTo>
                    <a:pt x="17" y="289"/>
                  </a:lnTo>
                  <a:lnTo>
                    <a:pt x="18" y="267"/>
                  </a:lnTo>
                  <a:lnTo>
                    <a:pt x="18" y="259"/>
                  </a:lnTo>
                  <a:lnTo>
                    <a:pt x="15" y="249"/>
                  </a:lnTo>
                  <a:lnTo>
                    <a:pt x="13" y="24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6" name="Freeform 72"/>
            <p:cNvSpPr>
              <a:spLocks/>
            </p:cNvSpPr>
            <p:nvPr/>
          </p:nvSpPr>
          <p:spPr bwMode="auto">
            <a:xfrm>
              <a:off x="5976938" y="3692525"/>
              <a:ext cx="1492250" cy="787400"/>
            </a:xfrm>
            <a:custGeom>
              <a:avLst/>
              <a:gdLst>
                <a:gd name="T0" fmla="*/ 854 w 940"/>
                <a:gd name="T1" fmla="*/ 436 h 496"/>
                <a:gd name="T2" fmla="*/ 845 w 940"/>
                <a:gd name="T3" fmla="*/ 441 h 496"/>
                <a:gd name="T4" fmla="*/ 837 w 940"/>
                <a:gd name="T5" fmla="*/ 448 h 496"/>
                <a:gd name="T6" fmla="*/ 815 w 940"/>
                <a:gd name="T7" fmla="*/ 454 h 496"/>
                <a:gd name="T8" fmla="*/ 809 w 940"/>
                <a:gd name="T9" fmla="*/ 461 h 496"/>
                <a:gd name="T10" fmla="*/ 797 w 940"/>
                <a:gd name="T11" fmla="*/ 465 h 496"/>
                <a:gd name="T12" fmla="*/ 789 w 940"/>
                <a:gd name="T13" fmla="*/ 461 h 496"/>
                <a:gd name="T14" fmla="*/ 782 w 940"/>
                <a:gd name="T15" fmla="*/ 470 h 496"/>
                <a:gd name="T16" fmla="*/ 778 w 940"/>
                <a:gd name="T17" fmla="*/ 473 h 496"/>
                <a:gd name="T18" fmla="*/ 482 w 940"/>
                <a:gd name="T19" fmla="*/ 483 h 496"/>
                <a:gd name="T20" fmla="*/ 315 w 940"/>
                <a:gd name="T21" fmla="*/ 485 h 496"/>
                <a:gd name="T22" fmla="*/ 3 w 940"/>
                <a:gd name="T23" fmla="*/ 495 h 496"/>
                <a:gd name="T24" fmla="*/ 0 w 940"/>
                <a:gd name="T25" fmla="*/ 334 h 496"/>
                <a:gd name="T26" fmla="*/ 80 w 940"/>
                <a:gd name="T27" fmla="*/ 334 h 496"/>
                <a:gd name="T28" fmla="*/ 257 w 940"/>
                <a:gd name="T29" fmla="*/ 332 h 496"/>
                <a:gd name="T30" fmla="*/ 252 w 940"/>
                <a:gd name="T31" fmla="*/ 175 h 496"/>
                <a:gd name="T32" fmla="*/ 249 w 940"/>
                <a:gd name="T33" fmla="*/ 90 h 496"/>
                <a:gd name="T34" fmla="*/ 249 w 940"/>
                <a:gd name="T35" fmla="*/ 15 h 496"/>
                <a:gd name="T36" fmla="*/ 925 w 940"/>
                <a:gd name="T37" fmla="*/ 0 h 496"/>
                <a:gd name="T38" fmla="*/ 932 w 940"/>
                <a:gd name="T39" fmla="*/ 167 h 496"/>
                <a:gd name="T40" fmla="*/ 939 w 940"/>
                <a:gd name="T41" fmla="*/ 308 h 496"/>
                <a:gd name="T42" fmla="*/ 932 w 940"/>
                <a:gd name="T43" fmla="*/ 352 h 496"/>
                <a:gd name="T44" fmla="*/ 924 w 940"/>
                <a:gd name="T45" fmla="*/ 358 h 496"/>
                <a:gd name="T46" fmla="*/ 917 w 940"/>
                <a:gd name="T47" fmla="*/ 366 h 496"/>
                <a:gd name="T48" fmla="*/ 911 w 940"/>
                <a:gd name="T49" fmla="*/ 376 h 496"/>
                <a:gd name="T50" fmla="*/ 917 w 940"/>
                <a:gd name="T51" fmla="*/ 381 h 496"/>
                <a:gd name="T52" fmla="*/ 914 w 940"/>
                <a:gd name="T53" fmla="*/ 390 h 496"/>
                <a:gd name="T54" fmla="*/ 909 w 940"/>
                <a:gd name="T55" fmla="*/ 399 h 496"/>
                <a:gd name="T56" fmla="*/ 902 w 940"/>
                <a:gd name="T57" fmla="*/ 405 h 496"/>
                <a:gd name="T58" fmla="*/ 904 w 940"/>
                <a:gd name="T59" fmla="*/ 413 h 496"/>
                <a:gd name="T60" fmla="*/ 907 w 940"/>
                <a:gd name="T61" fmla="*/ 425 h 496"/>
                <a:gd name="T62" fmla="*/ 898 w 940"/>
                <a:gd name="T63" fmla="*/ 425 h 496"/>
                <a:gd name="T64" fmla="*/ 887 w 940"/>
                <a:gd name="T65" fmla="*/ 430 h 496"/>
                <a:gd name="T66" fmla="*/ 887 w 940"/>
                <a:gd name="T67" fmla="*/ 441 h 496"/>
                <a:gd name="T68" fmla="*/ 871 w 940"/>
                <a:gd name="T69" fmla="*/ 441 h 496"/>
                <a:gd name="T70" fmla="*/ 854 w 940"/>
                <a:gd name="T71" fmla="*/ 43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40" h="496">
                  <a:moveTo>
                    <a:pt x="854" y="436"/>
                  </a:moveTo>
                  <a:lnTo>
                    <a:pt x="845" y="441"/>
                  </a:lnTo>
                  <a:lnTo>
                    <a:pt x="837" y="448"/>
                  </a:lnTo>
                  <a:lnTo>
                    <a:pt x="815" y="454"/>
                  </a:lnTo>
                  <a:lnTo>
                    <a:pt x="809" y="461"/>
                  </a:lnTo>
                  <a:lnTo>
                    <a:pt x="797" y="465"/>
                  </a:lnTo>
                  <a:lnTo>
                    <a:pt x="789" y="461"/>
                  </a:lnTo>
                  <a:lnTo>
                    <a:pt x="782" y="470"/>
                  </a:lnTo>
                  <a:lnTo>
                    <a:pt x="778" y="473"/>
                  </a:lnTo>
                  <a:lnTo>
                    <a:pt x="482" y="483"/>
                  </a:lnTo>
                  <a:lnTo>
                    <a:pt x="315" y="485"/>
                  </a:lnTo>
                  <a:lnTo>
                    <a:pt x="3" y="495"/>
                  </a:lnTo>
                  <a:lnTo>
                    <a:pt x="0" y="334"/>
                  </a:lnTo>
                  <a:lnTo>
                    <a:pt x="80" y="334"/>
                  </a:lnTo>
                  <a:lnTo>
                    <a:pt x="257" y="332"/>
                  </a:lnTo>
                  <a:lnTo>
                    <a:pt x="252" y="175"/>
                  </a:lnTo>
                  <a:lnTo>
                    <a:pt x="249" y="90"/>
                  </a:lnTo>
                  <a:lnTo>
                    <a:pt x="249" y="15"/>
                  </a:lnTo>
                  <a:lnTo>
                    <a:pt x="925" y="0"/>
                  </a:lnTo>
                  <a:lnTo>
                    <a:pt x="932" y="167"/>
                  </a:lnTo>
                  <a:lnTo>
                    <a:pt x="939" y="308"/>
                  </a:lnTo>
                  <a:lnTo>
                    <a:pt x="932" y="352"/>
                  </a:lnTo>
                  <a:lnTo>
                    <a:pt x="924" y="358"/>
                  </a:lnTo>
                  <a:lnTo>
                    <a:pt x="917" y="366"/>
                  </a:lnTo>
                  <a:lnTo>
                    <a:pt x="911" y="376"/>
                  </a:lnTo>
                  <a:lnTo>
                    <a:pt x="917" y="381"/>
                  </a:lnTo>
                  <a:lnTo>
                    <a:pt x="914" y="390"/>
                  </a:lnTo>
                  <a:lnTo>
                    <a:pt x="909" y="399"/>
                  </a:lnTo>
                  <a:lnTo>
                    <a:pt x="902" y="405"/>
                  </a:lnTo>
                  <a:lnTo>
                    <a:pt x="904" y="413"/>
                  </a:lnTo>
                  <a:lnTo>
                    <a:pt x="907" y="425"/>
                  </a:lnTo>
                  <a:lnTo>
                    <a:pt x="898" y="425"/>
                  </a:lnTo>
                  <a:lnTo>
                    <a:pt x="887" y="430"/>
                  </a:lnTo>
                  <a:lnTo>
                    <a:pt x="887" y="441"/>
                  </a:lnTo>
                  <a:lnTo>
                    <a:pt x="871" y="441"/>
                  </a:lnTo>
                  <a:lnTo>
                    <a:pt x="854" y="43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7" name="Freeform 76"/>
            <p:cNvSpPr>
              <a:spLocks/>
            </p:cNvSpPr>
            <p:nvPr/>
          </p:nvSpPr>
          <p:spPr bwMode="auto">
            <a:xfrm>
              <a:off x="6354763" y="2719388"/>
              <a:ext cx="1238250" cy="1004887"/>
            </a:xfrm>
            <a:custGeom>
              <a:avLst/>
              <a:gdLst>
                <a:gd name="T0" fmla="*/ 1 w 780"/>
                <a:gd name="T1" fmla="*/ 94 h 633"/>
                <a:gd name="T2" fmla="*/ 8 w 780"/>
                <a:gd name="T3" fmla="*/ 19 h 633"/>
                <a:gd name="T4" fmla="*/ 79 w 780"/>
                <a:gd name="T5" fmla="*/ 0 h 633"/>
                <a:gd name="T6" fmla="*/ 92 w 780"/>
                <a:gd name="T7" fmla="*/ 10 h 633"/>
                <a:gd name="T8" fmla="*/ 97 w 780"/>
                <a:gd name="T9" fmla="*/ 28 h 633"/>
                <a:gd name="T10" fmla="*/ 115 w 780"/>
                <a:gd name="T11" fmla="*/ 39 h 633"/>
                <a:gd name="T12" fmla="*/ 134 w 780"/>
                <a:gd name="T13" fmla="*/ 41 h 633"/>
                <a:gd name="T14" fmla="*/ 154 w 780"/>
                <a:gd name="T15" fmla="*/ 48 h 633"/>
                <a:gd name="T16" fmla="*/ 172 w 780"/>
                <a:gd name="T17" fmla="*/ 47 h 633"/>
                <a:gd name="T18" fmla="*/ 175 w 780"/>
                <a:gd name="T19" fmla="*/ 19 h 633"/>
                <a:gd name="T20" fmla="*/ 190 w 780"/>
                <a:gd name="T21" fmla="*/ 12 h 633"/>
                <a:gd name="T22" fmla="*/ 216 w 780"/>
                <a:gd name="T23" fmla="*/ 26 h 633"/>
                <a:gd name="T24" fmla="*/ 236 w 780"/>
                <a:gd name="T25" fmla="*/ 23 h 633"/>
                <a:gd name="T26" fmla="*/ 256 w 780"/>
                <a:gd name="T27" fmla="*/ 21 h 633"/>
                <a:gd name="T28" fmla="*/ 287 w 780"/>
                <a:gd name="T29" fmla="*/ 28 h 633"/>
                <a:gd name="T30" fmla="*/ 289 w 780"/>
                <a:gd name="T31" fmla="*/ 48 h 633"/>
                <a:gd name="T32" fmla="*/ 287 w 780"/>
                <a:gd name="T33" fmla="*/ 67 h 633"/>
                <a:gd name="T34" fmla="*/ 311 w 780"/>
                <a:gd name="T35" fmla="*/ 70 h 633"/>
                <a:gd name="T36" fmla="*/ 339 w 780"/>
                <a:gd name="T37" fmla="*/ 70 h 633"/>
                <a:gd name="T38" fmla="*/ 346 w 780"/>
                <a:gd name="T39" fmla="*/ 94 h 633"/>
                <a:gd name="T40" fmla="*/ 392 w 780"/>
                <a:gd name="T41" fmla="*/ 107 h 633"/>
                <a:gd name="T42" fmla="*/ 406 w 780"/>
                <a:gd name="T43" fmla="*/ 97 h 633"/>
                <a:gd name="T44" fmla="*/ 411 w 780"/>
                <a:gd name="T45" fmla="*/ 74 h 633"/>
                <a:gd name="T46" fmla="*/ 414 w 780"/>
                <a:gd name="T47" fmla="*/ 48 h 633"/>
                <a:gd name="T48" fmla="*/ 428 w 780"/>
                <a:gd name="T49" fmla="*/ 41 h 633"/>
                <a:gd name="T50" fmla="*/ 456 w 780"/>
                <a:gd name="T51" fmla="*/ 21 h 633"/>
                <a:gd name="T52" fmla="*/ 468 w 780"/>
                <a:gd name="T53" fmla="*/ 10 h 633"/>
                <a:gd name="T54" fmla="*/ 485 w 780"/>
                <a:gd name="T55" fmla="*/ 6 h 633"/>
                <a:gd name="T56" fmla="*/ 503 w 780"/>
                <a:gd name="T57" fmla="*/ 6 h 633"/>
                <a:gd name="T58" fmla="*/ 516 w 780"/>
                <a:gd name="T59" fmla="*/ 26 h 633"/>
                <a:gd name="T60" fmla="*/ 530 w 780"/>
                <a:gd name="T61" fmla="*/ 41 h 633"/>
                <a:gd name="T62" fmla="*/ 545 w 780"/>
                <a:gd name="T63" fmla="*/ 55 h 633"/>
                <a:gd name="T64" fmla="*/ 558 w 780"/>
                <a:gd name="T65" fmla="*/ 79 h 633"/>
                <a:gd name="T66" fmla="*/ 561 w 780"/>
                <a:gd name="T67" fmla="*/ 99 h 633"/>
                <a:gd name="T68" fmla="*/ 582 w 780"/>
                <a:gd name="T69" fmla="*/ 114 h 633"/>
                <a:gd name="T70" fmla="*/ 592 w 780"/>
                <a:gd name="T71" fmla="*/ 128 h 633"/>
                <a:gd name="T72" fmla="*/ 608 w 780"/>
                <a:gd name="T73" fmla="*/ 134 h 633"/>
                <a:gd name="T74" fmla="*/ 634 w 780"/>
                <a:gd name="T75" fmla="*/ 123 h 633"/>
                <a:gd name="T76" fmla="*/ 642 w 780"/>
                <a:gd name="T77" fmla="*/ 105 h 633"/>
                <a:gd name="T78" fmla="*/ 652 w 780"/>
                <a:gd name="T79" fmla="*/ 97 h 633"/>
                <a:gd name="T80" fmla="*/ 680 w 780"/>
                <a:gd name="T81" fmla="*/ 103 h 633"/>
                <a:gd name="T82" fmla="*/ 705 w 780"/>
                <a:gd name="T83" fmla="*/ 94 h 633"/>
                <a:gd name="T84" fmla="*/ 718 w 780"/>
                <a:gd name="T85" fmla="*/ 85 h 633"/>
                <a:gd name="T86" fmla="*/ 738 w 780"/>
                <a:gd name="T87" fmla="*/ 90 h 633"/>
                <a:gd name="T88" fmla="*/ 752 w 780"/>
                <a:gd name="T89" fmla="*/ 97 h 633"/>
                <a:gd name="T90" fmla="*/ 765 w 780"/>
                <a:gd name="T91" fmla="*/ 294 h 633"/>
                <a:gd name="T92" fmla="*/ 771 w 780"/>
                <a:gd name="T93" fmla="*/ 480 h 633"/>
                <a:gd name="T94" fmla="*/ 687 w 780"/>
                <a:gd name="T95" fmla="*/ 613 h 633"/>
                <a:gd name="T96" fmla="*/ 8 w 780"/>
                <a:gd name="T97" fmla="*/ 40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80" h="633">
                  <a:moveTo>
                    <a:pt x="8" y="406"/>
                  </a:moveTo>
                  <a:lnTo>
                    <a:pt x="1" y="94"/>
                  </a:lnTo>
                  <a:lnTo>
                    <a:pt x="0" y="15"/>
                  </a:lnTo>
                  <a:lnTo>
                    <a:pt x="8" y="19"/>
                  </a:lnTo>
                  <a:lnTo>
                    <a:pt x="15" y="19"/>
                  </a:lnTo>
                  <a:lnTo>
                    <a:pt x="79" y="0"/>
                  </a:lnTo>
                  <a:lnTo>
                    <a:pt x="83" y="3"/>
                  </a:lnTo>
                  <a:lnTo>
                    <a:pt x="92" y="10"/>
                  </a:lnTo>
                  <a:lnTo>
                    <a:pt x="92" y="21"/>
                  </a:lnTo>
                  <a:lnTo>
                    <a:pt x="97" y="28"/>
                  </a:lnTo>
                  <a:lnTo>
                    <a:pt x="107" y="35"/>
                  </a:lnTo>
                  <a:lnTo>
                    <a:pt x="115" y="39"/>
                  </a:lnTo>
                  <a:lnTo>
                    <a:pt x="125" y="39"/>
                  </a:lnTo>
                  <a:lnTo>
                    <a:pt x="134" y="41"/>
                  </a:lnTo>
                  <a:lnTo>
                    <a:pt x="145" y="47"/>
                  </a:lnTo>
                  <a:lnTo>
                    <a:pt x="154" y="48"/>
                  </a:lnTo>
                  <a:lnTo>
                    <a:pt x="162" y="48"/>
                  </a:lnTo>
                  <a:lnTo>
                    <a:pt x="172" y="47"/>
                  </a:lnTo>
                  <a:lnTo>
                    <a:pt x="172" y="35"/>
                  </a:lnTo>
                  <a:lnTo>
                    <a:pt x="175" y="19"/>
                  </a:lnTo>
                  <a:lnTo>
                    <a:pt x="182" y="12"/>
                  </a:lnTo>
                  <a:lnTo>
                    <a:pt x="190" y="12"/>
                  </a:lnTo>
                  <a:lnTo>
                    <a:pt x="207" y="23"/>
                  </a:lnTo>
                  <a:lnTo>
                    <a:pt x="216" y="26"/>
                  </a:lnTo>
                  <a:lnTo>
                    <a:pt x="222" y="23"/>
                  </a:lnTo>
                  <a:lnTo>
                    <a:pt x="236" y="23"/>
                  </a:lnTo>
                  <a:lnTo>
                    <a:pt x="247" y="23"/>
                  </a:lnTo>
                  <a:lnTo>
                    <a:pt x="256" y="21"/>
                  </a:lnTo>
                  <a:lnTo>
                    <a:pt x="263" y="21"/>
                  </a:lnTo>
                  <a:lnTo>
                    <a:pt x="287" y="28"/>
                  </a:lnTo>
                  <a:lnTo>
                    <a:pt x="291" y="39"/>
                  </a:lnTo>
                  <a:lnTo>
                    <a:pt x="289" y="48"/>
                  </a:lnTo>
                  <a:lnTo>
                    <a:pt x="284" y="59"/>
                  </a:lnTo>
                  <a:lnTo>
                    <a:pt x="287" y="67"/>
                  </a:lnTo>
                  <a:lnTo>
                    <a:pt x="294" y="70"/>
                  </a:lnTo>
                  <a:lnTo>
                    <a:pt x="311" y="70"/>
                  </a:lnTo>
                  <a:lnTo>
                    <a:pt x="334" y="65"/>
                  </a:lnTo>
                  <a:lnTo>
                    <a:pt x="339" y="70"/>
                  </a:lnTo>
                  <a:lnTo>
                    <a:pt x="339" y="80"/>
                  </a:lnTo>
                  <a:lnTo>
                    <a:pt x="346" y="94"/>
                  </a:lnTo>
                  <a:lnTo>
                    <a:pt x="354" y="99"/>
                  </a:lnTo>
                  <a:lnTo>
                    <a:pt x="392" y="107"/>
                  </a:lnTo>
                  <a:lnTo>
                    <a:pt x="399" y="105"/>
                  </a:lnTo>
                  <a:lnTo>
                    <a:pt x="406" y="97"/>
                  </a:lnTo>
                  <a:lnTo>
                    <a:pt x="408" y="85"/>
                  </a:lnTo>
                  <a:lnTo>
                    <a:pt x="411" y="74"/>
                  </a:lnTo>
                  <a:lnTo>
                    <a:pt x="411" y="60"/>
                  </a:lnTo>
                  <a:lnTo>
                    <a:pt x="414" y="48"/>
                  </a:lnTo>
                  <a:lnTo>
                    <a:pt x="423" y="48"/>
                  </a:lnTo>
                  <a:lnTo>
                    <a:pt x="428" y="41"/>
                  </a:lnTo>
                  <a:lnTo>
                    <a:pt x="443" y="26"/>
                  </a:lnTo>
                  <a:lnTo>
                    <a:pt x="456" y="21"/>
                  </a:lnTo>
                  <a:lnTo>
                    <a:pt x="463" y="12"/>
                  </a:lnTo>
                  <a:lnTo>
                    <a:pt x="468" y="10"/>
                  </a:lnTo>
                  <a:lnTo>
                    <a:pt x="478" y="3"/>
                  </a:lnTo>
                  <a:lnTo>
                    <a:pt x="485" y="6"/>
                  </a:lnTo>
                  <a:lnTo>
                    <a:pt x="493" y="3"/>
                  </a:lnTo>
                  <a:lnTo>
                    <a:pt x="503" y="6"/>
                  </a:lnTo>
                  <a:lnTo>
                    <a:pt x="507" y="19"/>
                  </a:lnTo>
                  <a:lnTo>
                    <a:pt x="516" y="26"/>
                  </a:lnTo>
                  <a:lnTo>
                    <a:pt x="523" y="35"/>
                  </a:lnTo>
                  <a:lnTo>
                    <a:pt x="530" y="41"/>
                  </a:lnTo>
                  <a:lnTo>
                    <a:pt x="533" y="52"/>
                  </a:lnTo>
                  <a:lnTo>
                    <a:pt x="545" y="55"/>
                  </a:lnTo>
                  <a:lnTo>
                    <a:pt x="550" y="65"/>
                  </a:lnTo>
                  <a:lnTo>
                    <a:pt x="558" y="79"/>
                  </a:lnTo>
                  <a:lnTo>
                    <a:pt x="561" y="88"/>
                  </a:lnTo>
                  <a:lnTo>
                    <a:pt x="561" y="99"/>
                  </a:lnTo>
                  <a:lnTo>
                    <a:pt x="576" y="105"/>
                  </a:lnTo>
                  <a:lnTo>
                    <a:pt x="582" y="114"/>
                  </a:lnTo>
                  <a:lnTo>
                    <a:pt x="587" y="119"/>
                  </a:lnTo>
                  <a:lnTo>
                    <a:pt x="592" y="128"/>
                  </a:lnTo>
                  <a:lnTo>
                    <a:pt x="598" y="134"/>
                  </a:lnTo>
                  <a:lnTo>
                    <a:pt x="608" y="134"/>
                  </a:lnTo>
                  <a:lnTo>
                    <a:pt x="616" y="128"/>
                  </a:lnTo>
                  <a:lnTo>
                    <a:pt x="634" y="123"/>
                  </a:lnTo>
                  <a:lnTo>
                    <a:pt x="634" y="114"/>
                  </a:lnTo>
                  <a:lnTo>
                    <a:pt x="642" y="105"/>
                  </a:lnTo>
                  <a:lnTo>
                    <a:pt x="647" y="97"/>
                  </a:lnTo>
                  <a:lnTo>
                    <a:pt x="652" y="97"/>
                  </a:lnTo>
                  <a:lnTo>
                    <a:pt x="663" y="99"/>
                  </a:lnTo>
                  <a:lnTo>
                    <a:pt x="680" y="103"/>
                  </a:lnTo>
                  <a:lnTo>
                    <a:pt x="694" y="99"/>
                  </a:lnTo>
                  <a:lnTo>
                    <a:pt x="705" y="94"/>
                  </a:lnTo>
                  <a:lnTo>
                    <a:pt x="712" y="94"/>
                  </a:lnTo>
                  <a:lnTo>
                    <a:pt x="718" y="85"/>
                  </a:lnTo>
                  <a:lnTo>
                    <a:pt x="729" y="85"/>
                  </a:lnTo>
                  <a:lnTo>
                    <a:pt x="738" y="90"/>
                  </a:lnTo>
                  <a:lnTo>
                    <a:pt x="747" y="90"/>
                  </a:lnTo>
                  <a:lnTo>
                    <a:pt x="752" y="97"/>
                  </a:lnTo>
                  <a:lnTo>
                    <a:pt x="760" y="103"/>
                  </a:lnTo>
                  <a:lnTo>
                    <a:pt x="765" y="294"/>
                  </a:lnTo>
                  <a:lnTo>
                    <a:pt x="769" y="323"/>
                  </a:lnTo>
                  <a:lnTo>
                    <a:pt x="771" y="480"/>
                  </a:lnTo>
                  <a:lnTo>
                    <a:pt x="779" y="609"/>
                  </a:lnTo>
                  <a:lnTo>
                    <a:pt x="687" y="613"/>
                  </a:lnTo>
                  <a:lnTo>
                    <a:pt x="12" y="632"/>
                  </a:lnTo>
                  <a:lnTo>
                    <a:pt x="8" y="40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4370388" y="1230313"/>
              <a:ext cx="2108200" cy="1522412"/>
            </a:xfrm>
            <a:custGeom>
              <a:avLst/>
              <a:gdLst>
                <a:gd name="T0" fmla="*/ 217 w 1328"/>
                <a:gd name="T1" fmla="*/ 641 h 959"/>
                <a:gd name="T2" fmla="*/ 257 w 1328"/>
                <a:gd name="T3" fmla="*/ 657 h 959"/>
                <a:gd name="T4" fmla="*/ 290 w 1328"/>
                <a:gd name="T5" fmla="*/ 686 h 959"/>
                <a:gd name="T6" fmla="*/ 323 w 1328"/>
                <a:gd name="T7" fmla="*/ 701 h 959"/>
                <a:gd name="T8" fmla="*/ 348 w 1328"/>
                <a:gd name="T9" fmla="*/ 726 h 959"/>
                <a:gd name="T10" fmla="*/ 339 w 1328"/>
                <a:gd name="T11" fmla="*/ 764 h 959"/>
                <a:gd name="T12" fmla="*/ 366 w 1328"/>
                <a:gd name="T13" fmla="*/ 803 h 959"/>
                <a:gd name="T14" fmla="*/ 408 w 1328"/>
                <a:gd name="T15" fmla="*/ 821 h 959"/>
                <a:gd name="T16" fmla="*/ 439 w 1328"/>
                <a:gd name="T17" fmla="*/ 846 h 959"/>
                <a:gd name="T18" fmla="*/ 475 w 1328"/>
                <a:gd name="T19" fmla="*/ 853 h 959"/>
                <a:gd name="T20" fmla="*/ 480 w 1328"/>
                <a:gd name="T21" fmla="*/ 883 h 959"/>
                <a:gd name="T22" fmla="*/ 520 w 1328"/>
                <a:gd name="T23" fmla="*/ 903 h 959"/>
                <a:gd name="T24" fmla="*/ 533 w 1328"/>
                <a:gd name="T25" fmla="*/ 944 h 959"/>
                <a:gd name="T26" fmla="*/ 653 w 1328"/>
                <a:gd name="T27" fmla="*/ 933 h 959"/>
                <a:gd name="T28" fmla="*/ 652 w 1328"/>
                <a:gd name="T29" fmla="*/ 883 h 959"/>
                <a:gd name="T30" fmla="*/ 670 w 1328"/>
                <a:gd name="T31" fmla="*/ 848 h 959"/>
                <a:gd name="T32" fmla="*/ 722 w 1328"/>
                <a:gd name="T33" fmla="*/ 828 h 959"/>
                <a:gd name="T34" fmla="*/ 753 w 1328"/>
                <a:gd name="T35" fmla="*/ 833 h 959"/>
                <a:gd name="T36" fmla="*/ 792 w 1328"/>
                <a:gd name="T37" fmla="*/ 843 h 959"/>
                <a:gd name="T38" fmla="*/ 793 w 1328"/>
                <a:gd name="T39" fmla="*/ 903 h 959"/>
                <a:gd name="T40" fmla="*/ 833 w 1328"/>
                <a:gd name="T41" fmla="*/ 903 h 959"/>
                <a:gd name="T42" fmla="*/ 862 w 1328"/>
                <a:gd name="T43" fmla="*/ 877 h 959"/>
                <a:gd name="T44" fmla="*/ 897 w 1328"/>
                <a:gd name="T45" fmla="*/ 839 h 959"/>
                <a:gd name="T46" fmla="*/ 935 w 1328"/>
                <a:gd name="T47" fmla="*/ 839 h 959"/>
                <a:gd name="T48" fmla="*/ 964 w 1328"/>
                <a:gd name="T49" fmla="*/ 863 h 959"/>
                <a:gd name="T50" fmla="*/ 1012 w 1328"/>
                <a:gd name="T51" fmla="*/ 857 h 959"/>
                <a:gd name="T52" fmla="*/ 1030 w 1328"/>
                <a:gd name="T53" fmla="*/ 806 h 959"/>
                <a:gd name="T54" fmla="*/ 1072 w 1328"/>
                <a:gd name="T55" fmla="*/ 811 h 959"/>
                <a:gd name="T56" fmla="*/ 1112 w 1328"/>
                <a:gd name="T57" fmla="*/ 788 h 959"/>
                <a:gd name="T58" fmla="*/ 1153 w 1328"/>
                <a:gd name="T59" fmla="*/ 776 h 959"/>
                <a:gd name="T60" fmla="*/ 1200 w 1328"/>
                <a:gd name="T61" fmla="*/ 793 h 959"/>
                <a:gd name="T62" fmla="*/ 1232 w 1328"/>
                <a:gd name="T63" fmla="*/ 868 h 959"/>
                <a:gd name="T64" fmla="*/ 1257 w 1328"/>
                <a:gd name="T65" fmla="*/ 908 h 959"/>
                <a:gd name="T66" fmla="*/ 1244 w 1328"/>
                <a:gd name="T67" fmla="*/ 950 h 959"/>
                <a:gd name="T68" fmla="*/ 1327 w 1328"/>
                <a:gd name="T69" fmla="*/ 936 h 959"/>
                <a:gd name="T70" fmla="*/ 1320 w 1328"/>
                <a:gd name="T71" fmla="*/ 312 h 959"/>
                <a:gd name="T72" fmla="*/ 21 w 1328"/>
                <a:gd name="T73" fmla="*/ 17 h 959"/>
                <a:gd name="T74" fmla="*/ 5 w 1328"/>
                <a:gd name="T75" fmla="*/ 50 h 959"/>
                <a:gd name="T76" fmla="*/ 37 w 1328"/>
                <a:gd name="T77" fmla="*/ 72 h 959"/>
                <a:gd name="T78" fmla="*/ 73 w 1328"/>
                <a:gd name="T79" fmla="*/ 57 h 959"/>
                <a:gd name="T80" fmla="*/ 73 w 1328"/>
                <a:gd name="T81" fmla="*/ 95 h 959"/>
                <a:gd name="T82" fmla="*/ 77 w 1328"/>
                <a:gd name="T83" fmla="*/ 130 h 959"/>
                <a:gd name="T84" fmla="*/ 93 w 1328"/>
                <a:gd name="T85" fmla="*/ 155 h 959"/>
                <a:gd name="T86" fmla="*/ 97 w 1328"/>
                <a:gd name="T87" fmla="*/ 200 h 959"/>
                <a:gd name="T88" fmla="*/ 123 w 1328"/>
                <a:gd name="T89" fmla="*/ 240 h 959"/>
                <a:gd name="T90" fmla="*/ 137 w 1328"/>
                <a:gd name="T91" fmla="*/ 265 h 959"/>
                <a:gd name="T92" fmla="*/ 115 w 1328"/>
                <a:gd name="T93" fmla="*/ 292 h 959"/>
                <a:gd name="T94" fmla="*/ 92 w 1328"/>
                <a:gd name="T95" fmla="*/ 320 h 959"/>
                <a:gd name="T96" fmla="*/ 66 w 1328"/>
                <a:gd name="T97" fmla="*/ 347 h 959"/>
                <a:gd name="T98" fmla="*/ 70 w 1328"/>
                <a:gd name="T99" fmla="*/ 379 h 959"/>
                <a:gd name="T100" fmla="*/ 97 w 1328"/>
                <a:gd name="T101" fmla="*/ 394 h 959"/>
                <a:gd name="T102" fmla="*/ 126 w 1328"/>
                <a:gd name="T103" fmla="*/ 399 h 959"/>
                <a:gd name="T104" fmla="*/ 117 w 1328"/>
                <a:gd name="T105" fmla="*/ 437 h 959"/>
                <a:gd name="T106" fmla="*/ 150 w 1328"/>
                <a:gd name="T107" fmla="*/ 442 h 959"/>
                <a:gd name="T108" fmla="*/ 152 w 1328"/>
                <a:gd name="T109" fmla="*/ 475 h 959"/>
                <a:gd name="T110" fmla="*/ 146 w 1328"/>
                <a:gd name="T111" fmla="*/ 510 h 959"/>
                <a:gd name="T112" fmla="*/ 152 w 1328"/>
                <a:gd name="T113" fmla="*/ 544 h 959"/>
                <a:gd name="T114" fmla="*/ 186 w 1328"/>
                <a:gd name="T115" fmla="*/ 569 h 959"/>
                <a:gd name="T116" fmla="*/ 205 w 1328"/>
                <a:gd name="T117" fmla="*/ 602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28" h="959">
                  <a:moveTo>
                    <a:pt x="193" y="609"/>
                  </a:moveTo>
                  <a:lnTo>
                    <a:pt x="193" y="621"/>
                  </a:lnTo>
                  <a:lnTo>
                    <a:pt x="203" y="632"/>
                  </a:lnTo>
                  <a:lnTo>
                    <a:pt x="217" y="641"/>
                  </a:lnTo>
                  <a:lnTo>
                    <a:pt x="232" y="641"/>
                  </a:lnTo>
                  <a:lnTo>
                    <a:pt x="237" y="634"/>
                  </a:lnTo>
                  <a:lnTo>
                    <a:pt x="248" y="646"/>
                  </a:lnTo>
                  <a:lnTo>
                    <a:pt x="257" y="657"/>
                  </a:lnTo>
                  <a:lnTo>
                    <a:pt x="266" y="666"/>
                  </a:lnTo>
                  <a:lnTo>
                    <a:pt x="270" y="674"/>
                  </a:lnTo>
                  <a:lnTo>
                    <a:pt x="277" y="681"/>
                  </a:lnTo>
                  <a:lnTo>
                    <a:pt x="290" y="686"/>
                  </a:lnTo>
                  <a:lnTo>
                    <a:pt x="295" y="688"/>
                  </a:lnTo>
                  <a:lnTo>
                    <a:pt x="308" y="691"/>
                  </a:lnTo>
                  <a:lnTo>
                    <a:pt x="317" y="696"/>
                  </a:lnTo>
                  <a:lnTo>
                    <a:pt x="323" y="701"/>
                  </a:lnTo>
                  <a:lnTo>
                    <a:pt x="323" y="711"/>
                  </a:lnTo>
                  <a:lnTo>
                    <a:pt x="328" y="719"/>
                  </a:lnTo>
                  <a:lnTo>
                    <a:pt x="340" y="719"/>
                  </a:lnTo>
                  <a:lnTo>
                    <a:pt x="348" y="726"/>
                  </a:lnTo>
                  <a:lnTo>
                    <a:pt x="348" y="739"/>
                  </a:lnTo>
                  <a:lnTo>
                    <a:pt x="348" y="748"/>
                  </a:lnTo>
                  <a:lnTo>
                    <a:pt x="340" y="757"/>
                  </a:lnTo>
                  <a:lnTo>
                    <a:pt x="339" y="764"/>
                  </a:lnTo>
                  <a:lnTo>
                    <a:pt x="343" y="776"/>
                  </a:lnTo>
                  <a:lnTo>
                    <a:pt x="348" y="786"/>
                  </a:lnTo>
                  <a:lnTo>
                    <a:pt x="357" y="788"/>
                  </a:lnTo>
                  <a:lnTo>
                    <a:pt x="366" y="803"/>
                  </a:lnTo>
                  <a:lnTo>
                    <a:pt x="377" y="803"/>
                  </a:lnTo>
                  <a:lnTo>
                    <a:pt x="386" y="803"/>
                  </a:lnTo>
                  <a:lnTo>
                    <a:pt x="399" y="811"/>
                  </a:lnTo>
                  <a:lnTo>
                    <a:pt x="408" y="821"/>
                  </a:lnTo>
                  <a:lnTo>
                    <a:pt x="415" y="828"/>
                  </a:lnTo>
                  <a:lnTo>
                    <a:pt x="420" y="833"/>
                  </a:lnTo>
                  <a:lnTo>
                    <a:pt x="430" y="839"/>
                  </a:lnTo>
                  <a:lnTo>
                    <a:pt x="439" y="846"/>
                  </a:lnTo>
                  <a:lnTo>
                    <a:pt x="448" y="846"/>
                  </a:lnTo>
                  <a:lnTo>
                    <a:pt x="455" y="846"/>
                  </a:lnTo>
                  <a:lnTo>
                    <a:pt x="460" y="851"/>
                  </a:lnTo>
                  <a:lnTo>
                    <a:pt x="475" y="853"/>
                  </a:lnTo>
                  <a:lnTo>
                    <a:pt x="485" y="857"/>
                  </a:lnTo>
                  <a:lnTo>
                    <a:pt x="486" y="866"/>
                  </a:lnTo>
                  <a:lnTo>
                    <a:pt x="480" y="871"/>
                  </a:lnTo>
                  <a:lnTo>
                    <a:pt x="480" y="883"/>
                  </a:lnTo>
                  <a:lnTo>
                    <a:pt x="493" y="886"/>
                  </a:lnTo>
                  <a:lnTo>
                    <a:pt x="500" y="893"/>
                  </a:lnTo>
                  <a:lnTo>
                    <a:pt x="517" y="897"/>
                  </a:lnTo>
                  <a:lnTo>
                    <a:pt x="520" y="903"/>
                  </a:lnTo>
                  <a:lnTo>
                    <a:pt x="525" y="915"/>
                  </a:lnTo>
                  <a:lnTo>
                    <a:pt x="532" y="928"/>
                  </a:lnTo>
                  <a:lnTo>
                    <a:pt x="533" y="935"/>
                  </a:lnTo>
                  <a:lnTo>
                    <a:pt x="533" y="944"/>
                  </a:lnTo>
                  <a:lnTo>
                    <a:pt x="545" y="950"/>
                  </a:lnTo>
                  <a:lnTo>
                    <a:pt x="660" y="950"/>
                  </a:lnTo>
                  <a:lnTo>
                    <a:pt x="653" y="941"/>
                  </a:lnTo>
                  <a:lnTo>
                    <a:pt x="653" y="933"/>
                  </a:lnTo>
                  <a:lnTo>
                    <a:pt x="657" y="921"/>
                  </a:lnTo>
                  <a:lnTo>
                    <a:pt x="662" y="911"/>
                  </a:lnTo>
                  <a:lnTo>
                    <a:pt x="662" y="903"/>
                  </a:lnTo>
                  <a:lnTo>
                    <a:pt x="652" y="883"/>
                  </a:lnTo>
                  <a:lnTo>
                    <a:pt x="646" y="871"/>
                  </a:lnTo>
                  <a:lnTo>
                    <a:pt x="650" y="863"/>
                  </a:lnTo>
                  <a:lnTo>
                    <a:pt x="660" y="857"/>
                  </a:lnTo>
                  <a:lnTo>
                    <a:pt x="670" y="848"/>
                  </a:lnTo>
                  <a:lnTo>
                    <a:pt x="680" y="843"/>
                  </a:lnTo>
                  <a:lnTo>
                    <a:pt x="693" y="839"/>
                  </a:lnTo>
                  <a:lnTo>
                    <a:pt x="715" y="833"/>
                  </a:lnTo>
                  <a:lnTo>
                    <a:pt x="722" y="828"/>
                  </a:lnTo>
                  <a:lnTo>
                    <a:pt x="725" y="821"/>
                  </a:lnTo>
                  <a:lnTo>
                    <a:pt x="737" y="821"/>
                  </a:lnTo>
                  <a:lnTo>
                    <a:pt x="746" y="823"/>
                  </a:lnTo>
                  <a:lnTo>
                    <a:pt x="753" y="833"/>
                  </a:lnTo>
                  <a:lnTo>
                    <a:pt x="760" y="839"/>
                  </a:lnTo>
                  <a:lnTo>
                    <a:pt x="772" y="833"/>
                  </a:lnTo>
                  <a:lnTo>
                    <a:pt x="780" y="828"/>
                  </a:lnTo>
                  <a:lnTo>
                    <a:pt x="792" y="843"/>
                  </a:lnTo>
                  <a:lnTo>
                    <a:pt x="788" y="859"/>
                  </a:lnTo>
                  <a:lnTo>
                    <a:pt x="777" y="877"/>
                  </a:lnTo>
                  <a:lnTo>
                    <a:pt x="777" y="888"/>
                  </a:lnTo>
                  <a:lnTo>
                    <a:pt x="793" y="903"/>
                  </a:lnTo>
                  <a:lnTo>
                    <a:pt x="799" y="908"/>
                  </a:lnTo>
                  <a:lnTo>
                    <a:pt x="817" y="915"/>
                  </a:lnTo>
                  <a:lnTo>
                    <a:pt x="825" y="915"/>
                  </a:lnTo>
                  <a:lnTo>
                    <a:pt x="833" y="903"/>
                  </a:lnTo>
                  <a:lnTo>
                    <a:pt x="839" y="895"/>
                  </a:lnTo>
                  <a:lnTo>
                    <a:pt x="845" y="888"/>
                  </a:lnTo>
                  <a:lnTo>
                    <a:pt x="855" y="883"/>
                  </a:lnTo>
                  <a:lnTo>
                    <a:pt x="862" y="877"/>
                  </a:lnTo>
                  <a:lnTo>
                    <a:pt x="875" y="863"/>
                  </a:lnTo>
                  <a:lnTo>
                    <a:pt x="885" y="859"/>
                  </a:lnTo>
                  <a:lnTo>
                    <a:pt x="892" y="848"/>
                  </a:lnTo>
                  <a:lnTo>
                    <a:pt x="897" y="839"/>
                  </a:lnTo>
                  <a:lnTo>
                    <a:pt x="908" y="839"/>
                  </a:lnTo>
                  <a:lnTo>
                    <a:pt x="917" y="839"/>
                  </a:lnTo>
                  <a:lnTo>
                    <a:pt x="925" y="839"/>
                  </a:lnTo>
                  <a:lnTo>
                    <a:pt x="935" y="839"/>
                  </a:lnTo>
                  <a:lnTo>
                    <a:pt x="945" y="843"/>
                  </a:lnTo>
                  <a:lnTo>
                    <a:pt x="952" y="851"/>
                  </a:lnTo>
                  <a:lnTo>
                    <a:pt x="957" y="857"/>
                  </a:lnTo>
                  <a:lnTo>
                    <a:pt x="964" y="863"/>
                  </a:lnTo>
                  <a:lnTo>
                    <a:pt x="982" y="859"/>
                  </a:lnTo>
                  <a:lnTo>
                    <a:pt x="993" y="859"/>
                  </a:lnTo>
                  <a:lnTo>
                    <a:pt x="1004" y="863"/>
                  </a:lnTo>
                  <a:lnTo>
                    <a:pt x="1012" y="857"/>
                  </a:lnTo>
                  <a:lnTo>
                    <a:pt x="1012" y="846"/>
                  </a:lnTo>
                  <a:lnTo>
                    <a:pt x="1012" y="833"/>
                  </a:lnTo>
                  <a:lnTo>
                    <a:pt x="1012" y="823"/>
                  </a:lnTo>
                  <a:lnTo>
                    <a:pt x="1030" y="806"/>
                  </a:lnTo>
                  <a:lnTo>
                    <a:pt x="1039" y="806"/>
                  </a:lnTo>
                  <a:lnTo>
                    <a:pt x="1050" y="811"/>
                  </a:lnTo>
                  <a:lnTo>
                    <a:pt x="1060" y="817"/>
                  </a:lnTo>
                  <a:lnTo>
                    <a:pt x="1072" y="811"/>
                  </a:lnTo>
                  <a:lnTo>
                    <a:pt x="1079" y="803"/>
                  </a:lnTo>
                  <a:lnTo>
                    <a:pt x="1088" y="803"/>
                  </a:lnTo>
                  <a:lnTo>
                    <a:pt x="1099" y="793"/>
                  </a:lnTo>
                  <a:lnTo>
                    <a:pt x="1112" y="788"/>
                  </a:lnTo>
                  <a:lnTo>
                    <a:pt x="1124" y="779"/>
                  </a:lnTo>
                  <a:lnTo>
                    <a:pt x="1130" y="773"/>
                  </a:lnTo>
                  <a:lnTo>
                    <a:pt x="1144" y="769"/>
                  </a:lnTo>
                  <a:lnTo>
                    <a:pt x="1153" y="776"/>
                  </a:lnTo>
                  <a:lnTo>
                    <a:pt x="1164" y="783"/>
                  </a:lnTo>
                  <a:lnTo>
                    <a:pt x="1173" y="779"/>
                  </a:lnTo>
                  <a:lnTo>
                    <a:pt x="1185" y="779"/>
                  </a:lnTo>
                  <a:lnTo>
                    <a:pt x="1200" y="793"/>
                  </a:lnTo>
                  <a:lnTo>
                    <a:pt x="1208" y="803"/>
                  </a:lnTo>
                  <a:lnTo>
                    <a:pt x="1219" y="853"/>
                  </a:lnTo>
                  <a:lnTo>
                    <a:pt x="1225" y="859"/>
                  </a:lnTo>
                  <a:lnTo>
                    <a:pt x="1232" y="868"/>
                  </a:lnTo>
                  <a:lnTo>
                    <a:pt x="1244" y="871"/>
                  </a:lnTo>
                  <a:lnTo>
                    <a:pt x="1257" y="886"/>
                  </a:lnTo>
                  <a:lnTo>
                    <a:pt x="1257" y="901"/>
                  </a:lnTo>
                  <a:lnTo>
                    <a:pt x="1257" y="908"/>
                  </a:lnTo>
                  <a:lnTo>
                    <a:pt x="1253" y="916"/>
                  </a:lnTo>
                  <a:lnTo>
                    <a:pt x="1244" y="926"/>
                  </a:lnTo>
                  <a:lnTo>
                    <a:pt x="1244" y="936"/>
                  </a:lnTo>
                  <a:lnTo>
                    <a:pt x="1244" y="950"/>
                  </a:lnTo>
                  <a:lnTo>
                    <a:pt x="1248" y="953"/>
                  </a:lnTo>
                  <a:lnTo>
                    <a:pt x="1257" y="958"/>
                  </a:lnTo>
                  <a:lnTo>
                    <a:pt x="1264" y="958"/>
                  </a:lnTo>
                  <a:lnTo>
                    <a:pt x="1327" y="936"/>
                  </a:lnTo>
                  <a:lnTo>
                    <a:pt x="1320" y="470"/>
                  </a:lnTo>
                  <a:lnTo>
                    <a:pt x="1302" y="470"/>
                  </a:lnTo>
                  <a:lnTo>
                    <a:pt x="1299" y="312"/>
                  </a:lnTo>
                  <a:lnTo>
                    <a:pt x="1320" y="312"/>
                  </a:lnTo>
                  <a:lnTo>
                    <a:pt x="1315" y="155"/>
                  </a:lnTo>
                  <a:lnTo>
                    <a:pt x="1312" y="0"/>
                  </a:lnTo>
                  <a:lnTo>
                    <a:pt x="617" y="12"/>
                  </a:lnTo>
                  <a:lnTo>
                    <a:pt x="21" y="17"/>
                  </a:lnTo>
                  <a:lnTo>
                    <a:pt x="17" y="26"/>
                  </a:lnTo>
                  <a:lnTo>
                    <a:pt x="13" y="33"/>
                  </a:lnTo>
                  <a:lnTo>
                    <a:pt x="0" y="37"/>
                  </a:lnTo>
                  <a:lnTo>
                    <a:pt x="5" y="50"/>
                  </a:lnTo>
                  <a:lnTo>
                    <a:pt x="15" y="53"/>
                  </a:lnTo>
                  <a:lnTo>
                    <a:pt x="21" y="57"/>
                  </a:lnTo>
                  <a:lnTo>
                    <a:pt x="28" y="63"/>
                  </a:lnTo>
                  <a:lnTo>
                    <a:pt x="37" y="72"/>
                  </a:lnTo>
                  <a:lnTo>
                    <a:pt x="43" y="66"/>
                  </a:lnTo>
                  <a:lnTo>
                    <a:pt x="53" y="57"/>
                  </a:lnTo>
                  <a:lnTo>
                    <a:pt x="65" y="53"/>
                  </a:lnTo>
                  <a:lnTo>
                    <a:pt x="73" y="57"/>
                  </a:lnTo>
                  <a:lnTo>
                    <a:pt x="83" y="72"/>
                  </a:lnTo>
                  <a:lnTo>
                    <a:pt x="79" y="80"/>
                  </a:lnTo>
                  <a:lnTo>
                    <a:pt x="72" y="83"/>
                  </a:lnTo>
                  <a:lnTo>
                    <a:pt x="73" y="95"/>
                  </a:lnTo>
                  <a:lnTo>
                    <a:pt x="73" y="103"/>
                  </a:lnTo>
                  <a:lnTo>
                    <a:pt x="75" y="112"/>
                  </a:lnTo>
                  <a:lnTo>
                    <a:pt x="73" y="123"/>
                  </a:lnTo>
                  <a:lnTo>
                    <a:pt x="77" y="130"/>
                  </a:lnTo>
                  <a:lnTo>
                    <a:pt x="85" y="135"/>
                  </a:lnTo>
                  <a:lnTo>
                    <a:pt x="93" y="139"/>
                  </a:lnTo>
                  <a:lnTo>
                    <a:pt x="99" y="147"/>
                  </a:lnTo>
                  <a:lnTo>
                    <a:pt x="93" y="155"/>
                  </a:lnTo>
                  <a:lnTo>
                    <a:pt x="93" y="167"/>
                  </a:lnTo>
                  <a:lnTo>
                    <a:pt x="90" y="185"/>
                  </a:lnTo>
                  <a:lnTo>
                    <a:pt x="93" y="193"/>
                  </a:lnTo>
                  <a:lnTo>
                    <a:pt x="97" y="200"/>
                  </a:lnTo>
                  <a:lnTo>
                    <a:pt x="97" y="213"/>
                  </a:lnTo>
                  <a:lnTo>
                    <a:pt x="103" y="219"/>
                  </a:lnTo>
                  <a:lnTo>
                    <a:pt x="112" y="222"/>
                  </a:lnTo>
                  <a:lnTo>
                    <a:pt x="123" y="240"/>
                  </a:lnTo>
                  <a:lnTo>
                    <a:pt x="128" y="248"/>
                  </a:lnTo>
                  <a:lnTo>
                    <a:pt x="135" y="255"/>
                  </a:lnTo>
                  <a:lnTo>
                    <a:pt x="146" y="262"/>
                  </a:lnTo>
                  <a:lnTo>
                    <a:pt x="137" y="265"/>
                  </a:lnTo>
                  <a:lnTo>
                    <a:pt x="130" y="272"/>
                  </a:lnTo>
                  <a:lnTo>
                    <a:pt x="133" y="282"/>
                  </a:lnTo>
                  <a:lnTo>
                    <a:pt x="128" y="292"/>
                  </a:lnTo>
                  <a:lnTo>
                    <a:pt x="115" y="292"/>
                  </a:lnTo>
                  <a:lnTo>
                    <a:pt x="110" y="300"/>
                  </a:lnTo>
                  <a:lnTo>
                    <a:pt x="108" y="310"/>
                  </a:lnTo>
                  <a:lnTo>
                    <a:pt x="103" y="319"/>
                  </a:lnTo>
                  <a:lnTo>
                    <a:pt x="92" y="320"/>
                  </a:lnTo>
                  <a:lnTo>
                    <a:pt x="85" y="322"/>
                  </a:lnTo>
                  <a:lnTo>
                    <a:pt x="86" y="327"/>
                  </a:lnTo>
                  <a:lnTo>
                    <a:pt x="72" y="339"/>
                  </a:lnTo>
                  <a:lnTo>
                    <a:pt x="66" y="347"/>
                  </a:lnTo>
                  <a:lnTo>
                    <a:pt x="61" y="352"/>
                  </a:lnTo>
                  <a:lnTo>
                    <a:pt x="65" y="361"/>
                  </a:lnTo>
                  <a:lnTo>
                    <a:pt x="61" y="374"/>
                  </a:lnTo>
                  <a:lnTo>
                    <a:pt x="70" y="379"/>
                  </a:lnTo>
                  <a:lnTo>
                    <a:pt x="75" y="384"/>
                  </a:lnTo>
                  <a:lnTo>
                    <a:pt x="83" y="394"/>
                  </a:lnTo>
                  <a:lnTo>
                    <a:pt x="90" y="397"/>
                  </a:lnTo>
                  <a:lnTo>
                    <a:pt x="97" y="394"/>
                  </a:lnTo>
                  <a:lnTo>
                    <a:pt x="103" y="381"/>
                  </a:lnTo>
                  <a:lnTo>
                    <a:pt x="115" y="384"/>
                  </a:lnTo>
                  <a:lnTo>
                    <a:pt x="119" y="394"/>
                  </a:lnTo>
                  <a:lnTo>
                    <a:pt x="126" y="399"/>
                  </a:lnTo>
                  <a:lnTo>
                    <a:pt x="125" y="408"/>
                  </a:lnTo>
                  <a:lnTo>
                    <a:pt x="117" y="417"/>
                  </a:lnTo>
                  <a:lnTo>
                    <a:pt x="115" y="427"/>
                  </a:lnTo>
                  <a:lnTo>
                    <a:pt x="117" y="437"/>
                  </a:lnTo>
                  <a:lnTo>
                    <a:pt x="128" y="441"/>
                  </a:lnTo>
                  <a:lnTo>
                    <a:pt x="141" y="437"/>
                  </a:lnTo>
                  <a:lnTo>
                    <a:pt x="148" y="434"/>
                  </a:lnTo>
                  <a:lnTo>
                    <a:pt x="150" y="442"/>
                  </a:lnTo>
                  <a:lnTo>
                    <a:pt x="146" y="452"/>
                  </a:lnTo>
                  <a:lnTo>
                    <a:pt x="148" y="461"/>
                  </a:lnTo>
                  <a:lnTo>
                    <a:pt x="163" y="466"/>
                  </a:lnTo>
                  <a:lnTo>
                    <a:pt x="152" y="475"/>
                  </a:lnTo>
                  <a:lnTo>
                    <a:pt x="148" y="482"/>
                  </a:lnTo>
                  <a:lnTo>
                    <a:pt x="155" y="490"/>
                  </a:lnTo>
                  <a:lnTo>
                    <a:pt x="163" y="494"/>
                  </a:lnTo>
                  <a:lnTo>
                    <a:pt x="146" y="510"/>
                  </a:lnTo>
                  <a:lnTo>
                    <a:pt x="141" y="519"/>
                  </a:lnTo>
                  <a:lnTo>
                    <a:pt x="150" y="526"/>
                  </a:lnTo>
                  <a:lnTo>
                    <a:pt x="150" y="535"/>
                  </a:lnTo>
                  <a:lnTo>
                    <a:pt x="152" y="544"/>
                  </a:lnTo>
                  <a:lnTo>
                    <a:pt x="155" y="554"/>
                  </a:lnTo>
                  <a:lnTo>
                    <a:pt x="163" y="559"/>
                  </a:lnTo>
                  <a:lnTo>
                    <a:pt x="179" y="564"/>
                  </a:lnTo>
                  <a:lnTo>
                    <a:pt x="186" y="569"/>
                  </a:lnTo>
                  <a:lnTo>
                    <a:pt x="197" y="577"/>
                  </a:lnTo>
                  <a:lnTo>
                    <a:pt x="205" y="579"/>
                  </a:lnTo>
                  <a:lnTo>
                    <a:pt x="208" y="594"/>
                  </a:lnTo>
                  <a:lnTo>
                    <a:pt x="205" y="602"/>
                  </a:lnTo>
                  <a:lnTo>
                    <a:pt x="193" y="60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>
              <a:off x="6435725" y="1217613"/>
              <a:ext cx="784225" cy="1673225"/>
            </a:xfrm>
            <a:custGeom>
              <a:avLst/>
              <a:gdLst>
                <a:gd name="T0" fmla="*/ 490 w 494"/>
                <a:gd name="T1" fmla="*/ 299 h 1054"/>
                <a:gd name="T2" fmla="*/ 481 w 494"/>
                <a:gd name="T3" fmla="*/ 267 h 1054"/>
                <a:gd name="T4" fmla="*/ 474 w 494"/>
                <a:gd name="T5" fmla="*/ 240 h 1054"/>
                <a:gd name="T6" fmla="*/ 476 w 494"/>
                <a:gd name="T7" fmla="*/ 220 h 1054"/>
                <a:gd name="T8" fmla="*/ 474 w 494"/>
                <a:gd name="T9" fmla="*/ 197 h 1054"/>
                <a:gd name="T10" fmla="*/ 458 w 494"/>
                <a:gd name="T11" fmla="*/ 186 h 1054"/>
                <a:gd name="T12" fmla="*/ 446 w 494"/>
                <a:gd name="T13" fmla="*/ 159 h 1054"/>
                <a:gd name="T14" fmla="*/ 423 w 494"/>
                <a:gd name="T15" fmla="*/ 126 h 1054"/>
                <a:gd name="T16" fmla="*/ 413 w 494"/>
                <a:gd name="T17" fmla="*/ 97 h 1054"/>
                <a:gd name="T18" fmla="*/ 419 w 494"/>
                <a:gd name="T19" fmla="*/ 70 h 1054"/>
                <a:gd name="T20" fmla="*/ 413 w 494"/>
                <a:gd name="T21" fmla="*/ 26 h 1054"/>
                <a:gd name="T22" fmla="*/ 413 w 494"/>
                <a:gd name="T23" fmla="*/ 6 h 1054"/>
                <a:gd name="T24" fmla="*/ 325 w 494"/>
                <a:gd name="T25" fmla="*/ 1 h 1054"/>
                <a:gd name="T26" fmla="*/ 21 w 494"/>
                <a:gd name="T27" fmla="*/ 319 h 1054"/>
                <a:gd name="T28" fmla="*/ 21 w 494"/>
                <a:gd name="T29" fmla="*/ 477 h 1054"/>
                <a:gd name="T30" fmla="*/ 41 w 494"/>
                <a:gd name="T31" fmla="*/ 954 h 1054"/>
                <a:gd name="T32" fmla="*/ 53 w 494"/>
                <a:gd name="T33" fmla="*/ 979 h 1054"/>
                <a:gd name="T34" fmla="*/ 83 w 494"/>
                <a:gd name="T35" fmla="*/ 985 h 1054"/>
                <a:gd name="T36" fmla="*/ 112 w 494"/>
                <a:gd name="T37" fmla="*/ 994 h 1054"/>
                <a:gd name="T38" fmla="*/ 125 w 494"/>
                <a:gd name="T39" fmla="*/ 963 h 1054"/>
                <a:gd name="T40" fmla="*/ 155 w 494"/>
                <a:gd name="T41" fmla="*/ 966 h 1054"/>
                <a:gd name="T42" fmla="*/ 185 w 494"/>
                <a:gd name="T43" fmla="*/ 966 h 1054"/>
                <a:gd name="T44" fmla="*/ 210 w 494"/>
                <a:gd name="T45" fmla="*/ 965 h 1054"/>
                <a:gd name="T46" fmla="*/ 235 w 494"/>
                <a:gd name="T47" fmla="*/ 994 h 1054"/>
                <a:gd name="T48" fmla="*/ 243 w 494"/>
                <a:gd name="T49" fmla="*/ 1014 h 1054"/>
                <a:gd name="T50" fmla="*/ 288 w 494"/>
                <a:gd name="T51" fmla="*/ 1014 h 1054"/>
                <a:gd name="T52" fmla="*/ 303 w 494"/>
                <a:gd name="T53" fmla="*/ 1043 h 1054"/>
                <a:gd name="T54" fmla="*/ 353 w 494"/>
                <a:gd name="T55" fmla="*/ 1041 h 1054"/>
                <a:gd name="T56" fmla="*/ 359 w 494"/>
                <a:gd name="T57" fmla="*/ 1005 h 1054"/>
                <a:gd name="T58" fmla="*/ 358 w 494"/>
                <a:gd name="T59" fmla="*/ 971 h 1054"/>
                <a:gd name="T60" fmla="*/ 353 w 494"/>
                <a:gd name="T61" fmla="*/ 941 h 1054"/>
                <a:gd name="T62" fmla="*/ 341 w 494"/>
                <a:gd name="T63" fmla="*/ 906 h 1054"/>
                <a:gd name="T64" fmla="*/ 348 w 494"/>
                <a:gd name="T65" fmla="*/ 854 h 1054"/>
                <a:gd name="T66" fmla="*/ 399 w 494"/>
                <a:gd name="T67" fmla="*/ 861 h 1054"/>
                <a:gd name="T68" fmla="*/ 423 w 494"/>
                <a:gd name="T69" fmla="*/ 845 h 1054"/>
                <a:gd name="T70" fmla="*/ 428 w 494"/>
                <a:gd name="T71" fmla="*/ 818 h 1054"/>
                <a:gd name="T72" fmla="*/ 412 w 494"/>
                <a:gd name="T73" fmla="*/ 789 h 1054"/>
                <a:gd name="T74" fmla="*/ 434 w 494"/>
                <a:gd name="T75" fmla="*/ 774 h 1054"/>
                <a:gd name="T76" fmla="*/ 452 w 494"/>
                <a:gd name="T77" fmla="*/ 747 h 1054"/>
                <a:gd name="T78" fmla="*/ 454 w 494"/>
                <a:gd name="T79" fmla="*/ 714 h 1054"/>
                <a:gd name="T80" fmla="*/ 485 w 494"/>
                <a:gd name="T81" fmla="*/ 656 h 1054"/>
                <a:gd name="T82" fmla="*/ 468 w 494"/>
                <a:gd name="T83" fmla="*/ 626 h 1054"/>
                <a:gd name="T84" fmla="*/ 456 w 494"/>
                <a:gd name="T85" fmla="*/ 596 h 1054"/>
                <a:gd name="T86" fmla="*/ 446 w 494"/>
                <a:gd name="T87" fmla="*/ 554 h 1054"/>
                <a:gd name="T88" fmla="*/ 436 w 494"/>
                <a:gd name="T89" fmla="*/ 519 h 1054"/>
                <a:gd name="T90" fmla="*/ 428 w 494"/>
                <a:gd name="T91" fmla="*/ 491 h 1054"/>
                <a:gd name="T92" fmla="*/ 445 w 494"/>
                <a:gd name="T93" fmla="*/ 464 h 1054"/>
                <a:gd name="T94" fmla="*/ 458 w 494"/>
                <a:gd name="T95" fmla="*/ 427 h 1054"/>
                <a:gd name="T96" fmla="*/ 470 w 494"/>
                <a:gd name="T97" fmla="*/ 409 h 1054"/>
                <a:gd name="T98" fmla="*/ 476 w 494"/>
                <a:gd name="T99" fmla="*/ 375 h 1054"/>
                <a:gd name="T100" fmla="*/ 479 w 494"/>
                <a:gd name="T101" fmla="*/ 342 h 1054"/>
                <a:gd name="T102" fmla="*/ 493 w 494"/>
                <a:gd name="T103" fmla="*/ 319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94" h="1054">
                  <a:moveTo>
                    <a:pt x="493" y="319"/>
                  </a:moveTo>
                  <a:lnTo>
                    <a:pt x="493" y="310"/>
                  </a:lnTo>
                  <a:lnTo>
                    <a:pt x="490" y="299"/>
                  </a:lnTo>
                  <a:lnTo>
                    <a:pt x="488" y="290"/>
                  </a:lnTo>
                  <a:lnTo>
                    <a:pt x="486" y="280"/>
                  </a:lnTo>
                  <a:lnTo>
                    <a:pt x="481" y="267"/>
                  </a:lnTo>
                  <a:lnTo>
                    <a:pt x="481" y="262"/>
                  </a:lnTo>
                  <a:lnTo>
                    <a:pt x="481" y="250"/>
                  </a:lnTo>
                  <a:lnTo>
                    <a:pt x="474" y="240"/>
                  </a:lnTo>
                  <a:lnTo>
                    <a:pt x="481" y="232"/>
                  </a:lnTo>
                  <a:lnTo>
                    <a:pt x="474" y="230"/>
                  </a:lnTo>
                  <a:lnTo>
                    <a:pt x="476" y="220"/>
                  </a:lnTo>
                  <a:lnTo>
                    <a:pt x="470" y="215"/>
                  </a:lnTo>
                  <a:lnTo>
                    <a:pt x="470" y="205"/>
                  </a:lnTo>
                  <a:lnTo>
                    <a:pt x="474" y="197"/>
                  </a:lnTo>
                  <a:lnTo>
                    <a:pt x="470" y="188"/>
                  </a:lnTo>
                  <a:lnTo>
                    <a:pt x="461" y="195"/>
                  </a:lnTo>
                  <a:lnTo>
                    <a:pt x="458" y="186"/>
                  </a:lnTo>
                  <a:lnTo>
                    <a:pt x="452" y="179"/>
                  </a:lnTo>
                  <a:lnTo>
                    <a:pt x="452" y="168"/>
                  </a:lnTo>
                  <a:lnTo>
                    <a:pt x="446" y="159"/>
                  </a:lnTo>
                  <a:lnTo>
                    <a:pt x="445" y="152"/>
                  </a:lnTo>
                  <a:lnTo>
                    <a:pt x="428" y="139"/>
                  </a:lnTo>
                  <a:lnTo>
                    <a:pt x="423" y="126"/>
                  </a:lnTo>
                  <a:lnTo>
                    <a:pt x="423" y="113"/>
                  </a:lnTo>
                  <a:lnTo>
                    <a:pt x="413" y="108"/>
                  </a:lnTo>
                  <a:lnTo>
                    <a:pt x="413" y="97"/>
                  </a:lnTo>
                  <a:lnTo>
                    <a:pt x="418" y="88"/>
                  </a:lnTo>
                  <a:lnTo>
                    <a:pt x="423" y="79"/>
                  </a:lnTo>
                  <a:lnTo>
                    <a:pt x="419" y="70"/>
                  </a:lnTo>
                  <a:lnTo>
                    <a:pt x="412" y="59"/>
                  </a:lnTo>
                  <a:lnTo>
                    <a:pt x="408" y="50"/>
                  </a:lnTo>
                  <a:lnTo>
                    <a:pt x="413" y="26"/>
                  </a:lnTo>
                  <a:lnTo>
                    <a:pt x="405" y="25"/>
                  </a:lnTo>
                  <a:lnTo>
                    <a:pt x="408" y="15"/>
                  </a:lnTo>
                  <a:lnTo>
                    <a:pt x="413" y="6"/>
                  </a:lnTo>
                  <a:lnTo>
                    <a:pt x="408" y="0"/>
                  </a:lnTo>
                  <a:lnTo>
                    <a:pt x="421" y="0"/>
                  </a:lnTo>
                  <a:lnTo>
                    <a:pt x="325" y="1"/>
                  </a:lnTo>
                  <a:lnTo>
                    <a:pt x="13" y="6"/>
                  </a:lnTo>
                  <a:lnTo>
                    <a:pt x="15" y="162"/>
                  </a:lnTo>
                  <a:lnTo>
                    <a:pt x="21" y="319"/>
                  </a:lnTo>
                  <a:lnTo>
                    <a:pt x="0" y="319"/>
                  </a:lnTo>
                  <a:lnTo>
                    <a:pt x="3" y="477"/>
                  </a:lnTo>
                  <a:lnTo>
                    <a:pt x="21" y="477"/>
                  </a:lnTo>
                  <a:lnTo>
                    <a:pt x="26" y="943"/>
                  </a:lnTo>
                  <a:lnTo>
                    <a:pt x="32" y="946"/>
                  </a:lnTo>
                  <a:lnTo>
                    <a:pt x="41" y="954"/>
                  </a:lnTo>
                  <a:lnTo>
                    <a:pt x="41" y="965"/>
                  </a:lnTo>
                  <a:lnTo>
                    <a:pt x="46" y="972"/>
                  </a:lnTo>
                  <a:lnTo>
                    <a:pt x="53" y="979"/>
                  </a:lnTo>
                  <a:lnTo>
                    <a:pt x="63" y="983"/>
                  </a:lnTo>
                  <a:lnTo>
                    <a:pt x="73" y="983"/>
                  </a:lnTo>
                  <a:lnTo>
                    <a:pt x="83" y="985"/>
                  </a:lnTo>
                  <a:lnTo>
                    <a:pt x="93" y="990"/>
                  </a:lnTo>
                  <a:lnTo>
                    <a:pt x="103" y="994"/>
                  </a:lnTo>
                  <a:lnTo>
                    <a:pt x="112" y="994"/>
                  </a:lnTo>
                  <a:lnTo>
                    <a:pt x="121" y="990"/>
                  </a:lnTo>
                  <a:lnTo>
                    <a:pt x="121" y="979"/>
                  </a:lnTo>
                  <a:lnTo>
                    <a:pt x="125" y="963"/>
                  </a:lnTo>
                  <a:lnTo>
                    <a:pt x="132" y="956"/>
                  </a:lnTo>
                  <a:lnTo>
                    <a:pt x="139" y="956"/>
                  </a:lnTo>
                  <a:lnTo>
                    <a:pt x="155" y="966"/>
                  </a:lnTo>
                  <a:lnTo>
                    <a:pt x="165" y="971"/>
                  </a:lnTo>
                  <a:lnTo>
                    <a:pt x="172" y="966"/>
                  </a:lnTo>
                  <a:lnTo>
                    <a:pt x="185" y="966"/>
                  </a:lnTo>
                  <a:lnTo>
                    <a:pt x="195" y="966"/>
                  </a:lnTo>
                  <a:lnTo>
                    <a:pt x="203" y="965"/>
                  </a:lnTo>
                  <a:lnTo>
                    <a:pt x="210" y="965"/>
                  </a:lnTo>
                  <a:lnTo>
                    <a:pt x="235" y="972"/>
                  </a:lnTo>
                  <a:lnTo>
                    <a:pt x="238" y="983"/>
                  </a:lnTo>
                  <a:lnTo>
                    <a:pt x="235" y="994"/>
                  </a:lnTo>
                  <a:lnTo>
                    <a:pt x="232" y="1003"/>
                  </a:lnTo>
                  <a:lnTo>
                    <a:pt x="235" y="1012"/>
                  </a:lnTo>
                  <a:lnTo>
                    <a:pt x="243" y="1014"/>
                  </a:lnTo>
                  <a:lnTo>
                    <a:pt x="259" y="1014"/>
                  </a:lnTo>
                  <a:lnTo>
                    <a:pt x="283" y="1008"/>
                  </a:lnTo>
                  <a:lnTo>
                    <a:pt x="288" y="1014"/>
                  </a:lnTo>
                  <a:lnTo>
                    <a:pt x="288" y="1025"/>
                  </a:lnTo>
                  <a:lnTo>
                    <a:pt x="293" y="1038"/>
                  </a:lnTo>
                  <a:lnTo>
                    <a:pt x="303" y="1043"/>
                  </a:lnTo>
                  <a:lnTo>
                    <a:pt x="339" y="1053"/>
                  </a:lnTo>
                  <a:lnTo>
                    <a:pt x="348" y="1048"/>
                  </a:lnTo>
                  <a:lnTo>
                    <a:pt x="353" y="1041"/>
                  </a:lnTo>
                  <a:lnTo>
                    <a:pt x="358" y="1028"/>
                  </a:lnTo>
                  <a:lnTo>
                    <a:pt x="359" y="1018"/>
                  </a:lnTo>
                  <a:lnTo>
                    <a:pt x="359" y="1005"/>
                  </a:lnTo>
                  <a:lnTo>
                    <a:pt x="363" y="994"/>
                  </a:lnTo>
                  <a:lnTo>
                    <a:pt x="363" y="983"/>
                  </a:lnTo>
                  <a:lnTo>
                    <a:pt x="358" y="971"/>
                  </a:lnTo>
                  <a:lnTo>
                    <a:pt x="352" y="965"/>
                  </a:lnTo>
                  <a:lnTo>
                    <a:pt x="352" y="954"/>
                  </a:lnTo>
                  <a:lnTo>
                    <a:pt x="353" y="941"/>
                  </a:lnTo>
                  <a:lnTo>
                    <a:pt x="358" y="926"/>
                  </a:lnTo>
                  <a:lnTo>
                    <a:pt x="348" y="918"/>
                  </a:lnTo>
                  <a:lnTo>
                    <a:pt x="341" y="906"/>
                  </a:lnTo>
                  <a:lnTo>
                    <a:pt x="338" y="901"/>
                  </a:lnTo>
                  <a:lnTo>
                    <a:pt x="323" y="872"/>
                  </a:lnTo>
                  <a:lnTo>
                    <a:pt x="348" y="854"/>
                  </a:lnTo>
                  <a:lnTo>
                    <a:pt x="358" y="854"/>
                  </a:lnTo>
                  <a:lnTo>
                    <a:pt x="378" y="861"/>
                  </a:lnTo>
                  <a:lnTo>
                    <a:pt x="399" y="861"/>
                  </a:lnTo>
                  <a:lnTo>
                    <a:pt x="405" y="854"/>
                  </a:lnTo>
                  <a:lnTo>
                    <a:pt x="413" y="845"/>
                  </a:lnTo>
                  <a:lnTo>
                    <a:pt x="423" y="845"/>
                  </a:lnTo>
                  <a:lnTo>
                    <a:pt x="428" y="839"/>
                  </a:lnTo>
                  <a:lnTo>
                    <a:pt x="428" y="829"/>
                  </a:lnTo>
                  <a:lnTo>
                    <a:pt x="428" y="818"/>
                  </a:lnTo>
                  <a:lnTo>
                    <a:pt x="423" y="803"/>
                  </a:lnTo>
                  <a:lnTo>
                    <a:pt x="413" y="796"/>
                  </a:lnTo>
                  <a:lnTo>
                    <a:pt x="412" y="789"/>
                  </a:lnTo>
                  <a:lnTo>
                    <a:pt x="418" y="776"/>
                  </a:lnTo>
                  <a:lnTo>
                    <a:pt x="426" y="776"/>
                  </a:lnTo>
                  <a:lnTo>
                    <a:pt x="434" y="774"/>
                  </a:lnTo>
                  <a:lnTo>
                    <a:pt x="446" y="767"/>
                  </a:lnTo>
                  <a:lnTo>
                    <a:pt x="452" y="759"/>
                  </a:lnTo>
                  <a:lnTo>
                    <a:pt x="452" y="747"/>
                  </a:lnTo>
                  <a:lnTo>
                    <a:pt x="450" y="736"/>
                  </a:lnTo>
                  <a:lnTo>
                    <a:pt x="450" y="726"/>
                  </a:lnTo>
                  <a:lnTo>
                    <a:pt x="454" y="714"/>
                  </a:lnTo>
                  <a:lnTo>
                    <a:pt x="450" y="706"/>
                  </a:lnTo>
                  <a:lnTo>
                    <a:pt x="476" y="674"/>
                  </a:lnTo>
                  <a:lnTo>
                    <a:pt x="485" y="656"/>
                  </a:lnTo>
                  <a:lnTo>
                    <a:pt x="476" y="647"/>
                  </a:lnTo>
                  <a:lnTo>
                    <a:pt x="474" y="636"/>
                  </a:lnTo>
                  <a:lnTo>
                    <a:pt x="468" y="626"/>
                  </a:lnTo>
                  <a:lnTo>
                    <a:pt x="461" y="616"/>
                  </a:lnTo>
                  <a:lnTo>
                    <a:pt x="458" y="609"/>
                  </a:lnTo>
                  <a:lnTo>
                    <a:pt x="456" y="596"/>
                  </a:lnTo>
                  <a:lnTo>
                    <a:pt x="454" y="587"/>
                  </a:lnTo>
                  <a:lnTo>
                    <a:pt x="452" y="562"/>
                  </a:lnTo>
                  <a:lnTo>
                    <a:pt x="446" y="554"/>
                  </a:lnTo>
                  <a:lnTo>
                    <a:pt x="445" y="542"/>
                  </a:lnTo>
                  <a:lnTo>
                    <a:pt x="436" y="531"/>
                  </a:lnTo>
                  <a:lnTo>
                    <a:pt x="436" y="519"/>
                  </a:lnTo>
                  <a:lnTo>
                    <a:pt x="436" y="507"/>
                  </a:lnTo>
                  <a:lnTo>
                    <a:pt x="434" y="497"/>
                  </a:lnTo>
                  <a:lnTo>
                    <a:pt x="428" y="491"/>
                  </a:lnTo>
                  <a:lnTo>
                    <a:pt x="428" y="479"/>
                  </a:lnTo>
                  <a:lnTo>
                    <a:pt x="436" y="469"/>
                  </a:lnTo>
                  <a:lnTo>
                    <a:pt x="445" y="464"/>
                  </a:lnTo>
                  <a:lnTo>
                    <a:pt x="446" y="447"/>
                  </a:lnTo>
                  <a:lnTo>
                    <a:pt x="450" y="435"/>
                  </a:lnTo>
                  <a:lnTo>
                    <a:pt x="458" y="427"/>
                  </a:lnTo>
                  <a:lnTo>
                    <a:pt x="466" y="427"/>
                  </a:lnTo>
                  <a:lnTo>
                    <a:pt x="474" y="420"/>
                  </a:lnTo>
                  <a:lnTo>
                    <a:pt x="470" y="409"/>
                  </a:lnTo>
                  <a:lnTo>
                    <a:pt x="474" y="397"/>
                  </a:lnTo>
                  <a:lnTo>
                    <a:pt x="474" y="385"/>
                  </a:lnTo>
                  <a:lnTo>
                    <a:pt x="476" y="375"/>
                  </a:lnTo>
                  <a:lnTo>
                    <a:pt x="479" y="362"/>
                  </a:lnTo>
                  <a:lnTo>
                    <a:pt x="476" y="353"/>
                  </a:lnTo>
                  <a:lnTo>
                    <a:pt x="479" y="342"/>
                  </a:lnTo>
                  <a:lnTo>
                    <a:pt x="485" y="333"/>
                  </a:lnTo>
                  <a:lnTo>
                    <a:pt x="486" y="322"/>
                  </a:lnTo>
                  <a:lnTo>
                    <a:pt x="493" y="31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0" name="Freeform 77"/>
            <p:cNvSpPr>
              <a:spLocks/>
            </p:cNvSpPr>
            <p:nvPr/>
          </p:nvSpPr>
          <p:spPr bwMode="auto">
            <a:xfrm>
              <a:off x="7696200" y="1168400"/>
              <a:ext cx="650875" cy="1384300"/>
            </a:xfrm>
            <a:custGeom>
              <a:avLst/>
              <a:gdLst>
                <a:gd name="T0" fmla="*/ 409 w 410"/>
                <a:gd name="T1" fmla="*/ 859 h 872"/>
                <a:gd name="T2" fmla="*/ 307 w 410"/>
                <a:gd name="T3" fmla="*/ 866 h 872"/>
                <a:gd name="T4" fmla="*/ 230 w 410"/>
                <a:gd name="T5" fmla="*/ 866 h 872"/>
                <a:gd name="T6" fmla="*/ 150 w 410"/>
                <a:gd name="T7" fmla="*/ 871 h 872"/>
                <a:gd name="T8" fmla="*/ 147 w 410"/>
                <a:gd name="T9" fmla="*/ 790 h 872"/>
                <a:gd name="T10" fmla="*/ 103 w 410"/>
                <a:gd name="T11" fmla="*/ 794 h 872"/>
                <a:gd name="T12" fmla="*/ 93 w 410"/>
                <a:gd name="T13" fmla="*/ 578 h 872"/>
                <a:gd name="T14" fmla="*/ 90 w 410"/>
                <a:gd name="T15" fmla="*/ 518 h 872"/>
                <a:gd name="T16" fmla="*/ 85 w 410"/>
                <a:gd name="T17" fmla="*/ 383 h 872"/>
                <a:gd name="T18" fmla="*/ 83 w 410"/>
                <a:gd name="T19" fmla="*/ 321 h 872"/>
                <a:gd name="T20" fmla="*/ 0 w 410"/>
                <a:gd name="T21" fmla="*/ 326 h 872"/>
                <a:gd name="T22" fmla="*/ 0 w 410"/>
                <a:gd name="T23" fmla="*/ 247 h 872"/>
                <a:gd name="T24" fmla="*/ 37 w 410"/>
                <a:gd name="T25" fmla="*/ 247 h 872"/>
                <a:gd name="T26" fmla="*/ 37 w 410"/>
                <a:gd name="T27" fmla="*/ 234 h 872"/>
                <a:gd name="T28" fmla="*/ 35 w 410"/>
                <a:gd name="T29" fmla="*/ 163 h 872"/>
                <a:gd name="T30" fmla="*/ 77 w 410"/>
                <a:gd name="T31" fmla="*/ 161 h 872"/>
                <a:gd name="T32" fmla="*/ 73 w 410"/>
                <a:gd name="T33" fmla="*/ 80 h 872"/>
                <a:gd name="T34" fmla="*/ 119 w 410"/>
                <a:gd name="T35" fmla="*/ 80 h 872"/>
                <a:gd name="T36" fmla="*/ 113 w 410"/>
                <a:gd name="T37" fmla="*/ 8 h 872"/>
                <a:gd name="T38" fmla="*/ 370 w 410"/>
                <a:gd name="T39" fmla="*/ 0 h 872"/>
                <a:gd name="T40" fmla="*/ 375 w 410"/>
                <a:gd name="T41" fmla="*/ 139 h 872"/>
                <a:gd name="T42" fmla="*/ 387 w 410"/>
                <a:gd name="T43" fmla="*/ 443 h 872"/>
                <a:gd name="T44" fmla="*/ 401 w 410"/>
                <a:gd name="T45" fmla="*/ 727 h 872"/>
                <a:gd name="T46" fmla="*/ 409 w 410"/>
                <a:gd name="T47" fmla="*/ 859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0" h="872">
                  <a:moveTo>
                    <a:pt x="409" y="859"/>
                  </a:moveTo>
                  <a:lnTo>
                    <a:pt x="307" y="866"/>
                  </a:lnTo>
                  <a:lnTo>
                    <a:pt x="230" y="866"/>
                  </a:lnTo>
                  <a:lnTo>
                    <a:pt x="150" y="871"/>
                  </a:lnTo>
                  <a:lnTo>
                    <a:pt x="147" y="790"/>
                  </a:lnTo>
                  <a:lnTo>
                    <a:pt x="103" y="794"/>
                  </a:lnTo>
                  <a:lnTo>
                    <a:pt x="93" y="578"/>
                  </a:lnTo>
                  <a:lnTo>
                    <a:pt x="90" y="518"/>
                  </a:lnTo>
                  <a:lnTo>
                    <a:pt x="85" y="383"/>
                  </a:lnTo>
                  <a:lnTo>
                    <a:pt x="83" y="321"/>
                  </a:lnTo>
                  <a:lnTo>
                    <a:pt x="0" y="326"/>
                  </a:lnTo>
                  <a:lnTo>
                    <a:pt x="0" y="247"/>
                  </a:lnTo>
                  <a:lnTo>
                    <a:pt x="37" y="247"/>
                  </a:lnTo>
                  <a:lnTo>
                    <a:pt x="37" y="234"/>
                  </a:lnTo>
                  <a:lnTo>
                    <a:pt x="35" y="163"/>
                  </a:lnTo>
                  <a:lnTo>
                    <a:pt x="77" y="161"/>
                  </a:lnTo>
                  <a:lnTo>
                    <a:pt x="73" y="80"/>
                  </a:lnTo>
                  <a:lnTo>
                    <a:pt x="119" y="80"/>
                  </a:lnTo>
                  <a:lnTo>
                    <a:pt x="113" y="8"/>
                  </a:lnTo>
                  <a:lnTo>
                    <a:pt x="370" y="0"/>
                  </a:lnTo>
                  <a:lnTo>
                    <a:pt x="375" y="139"/>
                  </a:lnTo>
                  <a:lnTo>
                    <a:pt x="387" y="443"/>
                  </a:lnTo>
                  <a:lnTo>
                    <a:pt x="401" y="727"/>
                  </a:lnTo>
                  <a:lnTo>
                    <a:pt x="409" y="85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1" name="Freeform 78"/>
            <p:cNvSpPr>
              <a:spLocks/>
            </p:cNvSpPr>
            <p:nvPr/>
          </p:nvSpPr>
          <p:spPr bwMode="auto">
            <a:xfrm>
              <a:off x="6950075" y="1184275"/>
              <a:ext cx="993775" cy="1751013"/>
            </a:xfrm>
            <a:custGeom>
              <a:avLst/>
              <a:gdLst>
                <a:gd name="T0" fmla="*/ 548 w 626"/>
                <a:gd name="T1" fmla="*/ 72 h 1103"/>
                <a:gd name="T2" fmla="*/ 511 w 626"/>
                <a:gd name="T3" fmla="*/ 237 h 1103"/>
                <a:gd name="T4" fmla="*/ 558 w 626"/>
                <a:gd name="T5" fmla="*/ 373 h 1103"/>
                <a:gd name="T6" fmla="*/ 620 w 626"/>
                <a:gd name="T7" fmla="*/ 779 h 1103"/>
                <a:gd name="T8" fmla="*/ 555 w 626"/>
                <a:gd name="T9" fmla="*/ 1085 h 1103"/>
                <a:gd name="T10" fmla="*/ 518 w 626"/>
                <a:gd name="T11" fmla="*/ 1072 h 1103"/>
                <a:gd name="T12" fmla="*/ 486 w 626"/>
                <a:gd name="T13" fmla="*/ 1048 h 1103"/>
                <a:gd name="T14" fmla="*/ 473 w 626"/>
                <a:gd name="T15" fmla="*/ 1008 h 1103"/>
                <a:gd name="T16" fmla="*/ 456 w 626"/>
                <a:gd name="T17" fmla="*/ 1039 h 1103"/>
                <a:gd name="T18" fmla="*/ 423 w 626"/>
                <a:gd name="T19" fmla="*/ 1065 h 1103"/>
                <a:gd name="T20" fmla="*/ 388 w 626"/>
                <a:gd name="T21" fmla="*/ 1074 h 1103"/>
                <a:gd name="T22" fmla="*/ 361 w 626"/>
                <a:gd name="T23" fmla="*/ 1057 h 1103"/>
                <a:gd name="T24" fmla="*/ 329 w 626"/>
                <a:gd name="T25" fmla="*/ 1060 h 1103"/>
                <a:gd name="T26" fmla="*/ 277 w 626"/>
                <a:gd name="T27" fmla="*/ 1065 h 1103"/>
                <a:gd name="T28" fmla="*/ 259 w 626"/>
                <a:gd name="T29" fmla="*/ 1090 h 1103"/>
                <a:gd name="T30" fmla="*/ 215 w 626"/>
                <a:gd name="T31" fmla="*/ 1095 h 1103"/>
                <a:gd name="T32" fmla="*/ 186 w 626"/>
                <a:gd name="T33" fmla="*/ 1067 h 1103"/>
                <a:gd name="T34" fmla="*/ 168 w 626"/>
                <a:gd name="T35" fmla="*/ 1023 h 1103"/>
                <a:gd name="T36" fmla="*/ 140 w 626"/>
                <a:gd name="T37" fmla="*/ 994 h 1103"/>
                <a:gd name="T38" fmla="*/ 110 w 626"/>
                <a:gd name="T39" fmla="*/ 974 h 1103"/>
                <a:gd name="T40" fmla="*/ 80 w 626"/>
                <a:gd name="T41" fmla="*/ 988 h 1103"/>
                <a:gd name="T42" fmla="*/ 39 w 626"/>
                <a:gd name="T43" fmla="*/ 1015 h 1103"/>
                <a:gd name="T44" fmla="*/ 28 w 626"/>
                <a:gd name="T45" fmla="*/ 977 h 1103"/>
                <a:gd name="T46" fmla="*/ 17 w 626"/>
                <a:gd name="T47" fmla="*/ 930 h 1103"/>
                <a:gd name="T48" fmla="*/ 32 w 626"/>
                <a:gd name="T49" fmla="*/ 877 h 1103"/>
                <a:gd name="T50" fmla="*/ 90 w 626"/>
                <a:gd name="T51" fmla="*/ 867 h 1103"/>
                <a:gd name="T52" fmla="*/ 105 w 626"/>
                <a:gd name="T53" fmla="*/ 840 h 1103"/>
                <a:gd name="T54" fmla="*/ 93 w 626"/>
                <a:gd name="T55" fmla="*/ 799 h 1103"/>
                <a:gd name="T56" fmla="*/ 128 w 626"/>
                <a:gd name="T57" fmla="*/ 783 h 1103"/>
                <a:gd name="T58" fmla="*/ 128 w 626"/>
                <a:gd name="T59" fmla="*/ 737 h 1103"/>
                <a:gd name="T60" fmla="*/ 152 w 626"/>
                <a:gd name="T61" fmla="*/ 670 h 1103"/>
                <a:gd name="T62" fmla="*/ 133 w 626"/>
                <a:gd name="T63" fmla="*/ 632 h 1103"/>
                <a:gd name="T64" fmla="*/ 122 w 626"/>
                <a:gd name="T65" fmla="*/ 575 h 1103"/>
                <a:gd name="T66" fmla="*/ 112 w 626"/>
                <a:gd name="T67" fmla="*/ 530 h 1103"/>
                <a:gd name="T68" fmla="*/ 112 w 626"/>
                <a:gd name="T69" fmla="*/ 492 h 1103"/>
                <a:gd name="T70" fmla="*/ 133 w 626"/>
                <a:gd name="T71" fmla="*/ 450 h 1103"/>
                <a:gd name="T72" fmla="*/ 150 w 626"/>
                <a:gd name="T73" fmla="*/ 419 h 1103"/>
                <a:gd name="T74" fmla="*/ 152 w 626"/>
                <a:gd name="T75" fmla="*/ 375 h 1103"/>
                <a:gd name="T76" fmla="*/ 168 w 626"/>
                <a:gd name="T77" fmla="*/ 339 h 1103"/>
                <a:gd name="T78" fmla="*/ 160 w 626"/>
                <a:gd name="T79" fmla="*/ 303 h 1103"/>
                <a:gd name="T80" fmla="*/ 150 w 626"/>
                <a:gd name="T81" fmla="*/ 263 h 1103"/>
                <a:gd name="T82" fmla="*/ 147 w 626"/>
                <a:gd name="T83" fmla="*/ 237 h 1103"/>
                <a:gd name="T84" fmla="*/ 137 w 626"/>
                <a:gd name="T85" fmla="*/ 217 h 1103"/>
                <a:gd name="T86" fmla="*/ 122 w 626"/>
                <a:gd name="T87" fmla="*/ 181 h 1103"/>
                <a:gd name="T88" fmla="*/ 97 w 626"/>
                <a:gd name="T89" fmla="*/ 135 h 1103"/>
                <a:gd name="T90" fmla="*/ 97 w 626"/>
                <a:gd name="T91" fmla="*/ 101 h 1103"/>
                <a:gd name="T92" fmla="*/ 90 w 626"/>
                <a:gd name="T93" fmla="*/ 48 h 1103"/>
                <a:gd name="T94" fmla="*/ 85 w 626"/>
                <a:gd name="T95" fmla="*/ 21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6" h="1103">
                  <a:moveTo>
                    <a:pt x="97" y="21"/>
                  </a:moveTo>
                  <a:lnTo>
                    <a:pt x="588" y="0"/>
                  </a:lnTo>
                  <a:lnTo>
                    <a:pt x="593" y="72"/>
                  </a:lnTo>
                  <a:lnTo>
                    <a:pt x="548" y="72"/>
                  </a:lnTo>
                  <a:lnTo>
                    <a:pt x="551" y="152"/>
                  </a:lnTo>
                  <a:lnTo>
                    <a:pt x="510" y="153"/>
                  </a:lnTo>
                  <a:lnTo>
                    <a:pt x="511" y="225"/>
                  </a:lnTo>
                  <a:lnTo>
                    <a:pt x="511" y="237"/>
                  </a:lnTo>
                  <a:lnTo>
                    <a:pt x="473" y="237"/>
                  </a:lnTo>
                  <a:lnTo>
                    <a:pt x="473" y="315"/>
                  </a:lnTo>
                  <a:lnTo>
                    <a:pt x="557" y="312"/>
                  </a:lnTo>
                  <a:lnTo>
                    <a:pt x="558" y="373"/>
                  </a:lnTo>
                  <a:lnTo>
                    <a:pt x="564" y="510"/>
                  </a:lnTo>
                  <a:lnTo>
                    <a:pt x="568" y="568"/>
                  </a:lnTo>
                  <a:lnTo>
                    <a:pt x="577" y="783"/>
                  </a:lnTo>
                  <a:lnTo>
                    <a:pt x="620" y="779"/>
                  </a:lnTo>
                  <a:lnTo>
                    <a:pt x="625" y="859"/>
                  </a:lnTo>
                  <a:lnTo>
                    <a:pt x="558" y="859"/>
                  </a:lnTo>
                  <a:lnTo>
                    <a:pt x="568" y="1087"/>
                  </a:lnTo>
                  <a:lnTo>
                    <a:pt x="555" y="1085"/>
                  </a:lnTo>
                  <a:lnTo>
                    <a:pt x="548" y="1087"/>
                  </a:lnTo>
                  <a:lnTo>
                    <a:pt x="536" y="1090"/>
                  </a:lnTo>
                  <a:lnTo>
                    <a:pt x="528" y="1085"/>
                  </a:lnTo>
                  <a:lnTo>
                    <a:pt x="518" y="1072"/>
                  </a:lnTo>
                  <a:lnTo>
                    <a:pt x="513" y="1065"/>
                  </a:lnTo>
                  <a:lnTo>
                    <a:pt x="506" y="1055"/>
                  </a:lnTo>
                  <a:lnTo>
                    <a:pt x="495" y="1055"/>
                  </a:lnTo>
                  <a:lnTo>
                    <a:pt x="486" y="1048"/>
                  </a:lnTo>
                  <a:lnTo>
                    <a:pt x="484" y="1037"/>
                  </a:lnTo>
                  <a:lnTo>
                    <a:pt x="483" y="1025"/>
                  </a:lnTo>
                  <a:lnTo>
                    <a:pt x="483" y="1014"/>
                  </a:lnTo>
                  <a:lnTo>
                    <a:pt x="473" y="1008"/>
                  </a:lnTo>
                  <a:lnTo>
                    <a:pt x="468" y="1012"/>
                  </a:lnTo>
                  <a:lnTo>
                    <a:pt x="461" y="1019"/>
                  </a:lnTo>
                  <a:lnTo>
                    <a:pt x="459" y="1032"/>
                  </a:lnTo>
                  <a:lnTo>
                    <a:pt x="456" y="1039"/>
                  </a:lnTo>
                  <a:lnTo>
                    <a:pt x="449" y="1048"/>
                  </a:lnTo>
                  <a:lnTo>
                    <a:pt x="439" y="1055"/>
                  </a:lnTo>
                  <a:lnTo>
                    <a:pt x="429" y="1065"/>
                  </a:lnTo>
                  <a:lnTo>
                    <a:pt x="423" y="1065"/>
                  </a:lnTo>
                  <a:lnTo>
                    <a:pt x="408" y="1067"/>
                  </a:lnTo>
                  <a:lnTo>
                    <a:pt x="406" y="1074"/>
                  </a:lnTo>
                  <a:lnTo>
                    <a:pt x="399" y="1080"/>
                  </a:lnTo>
                  <a:lnTo>
                    <a:pt x="388" y="1074"/>
                  </a:lnTo>
                  <a:lnTo>
                    <a:pt x="384" y="1070"/>
                  </a:lnTo>
                  <a:lnTo>
                    <a:pt x="377" y="1065"/>
                  </a:lnTo>
                  <a:lnTo>
                    <a:pt x="371" y="1057"/>
                  </a:lnTo>
                  <a:lnTo>
                    <a:pt x="361" y="1057"/>
                  </a:lnTo>
                  <a:lnTo>
                    <a:pt x="353" y="1052"/>
                  </a:lnTo>
                  <a:lnTo>
                    <a:pt x="342" y="1052"/>
                  </a:lnTo>
                  <a:lnTo>
                    <a:pt x="335" y="1060"/>
                  </a:lnTo>
                  <a:lnTo>
                    <a:pt x="329" y="1060"/>
                  </a:lnTo>
                  <a:lnTo>
                    <a:pt x="319" y="1067"/>
                  </a:lnTo>
                  <a:lnTo>
                    <a:pt x="304" y="1070"/>
                  </a:lnTo>
                  <a:lnTo>
                    <a:pt x="286" y="1067"/>
                  </a:lnTo>
                  <a:lnTo>
                    <a:pt x="277" y="1065"/>
                  </a:lnTo>
                  <a:lnTo>
                    <a:pt x="272" y="1065"/>
                  </a:lnTo>
                  <a:lnTo>
                    <a:pt x="264" y="1072"/>
                  </a:lnTo>
                  <a:lnTo>
                    <a:pt x="259" y="1080"/>
                  </a:lnTo>
                  <a:lnTo>
                    <a:pt x="259" y="1090"/>
                  </a:lnTo>
                  <a:lnTo>
                    <a:pt x="241" y="1095"/>
                  </a:lnTo>
                  <a:lnTo>
                    <a:pt x="232" y="1102"/>
                  </a:lnTo>
                  <a:lnTo>
                    <a:pt x="222" y="1102"/>
                  </a:lnTo>
                  <a:lnTo>
                    <a:pt x="215" y="1095"/>
                  </a:lnTo>
                  <a:lnTo>
                    <a:pt x="210" y="1087"/>
                  </a:lnTo>
                  <a:lnTo>
                    <a:pt x="206" y="1080"/>
                  </a:lnTo>
                  <a:lnTo>
                    <a:pt x="200" y="1072"/>
                  </a:lnTo>
                  <a:lnTo>
                    <a:pt x="186" y="1067"/>
                  </a:lnTo>
                  <a:lnTo>
                    <a:pt x="186" y="1055"/>
                  </a:lnTo>
                  <a:lnTo>
                    <a:pt x="182" y="1047"/>
                  </a:lnTo>
                  <a:lnTo>
                    <a:pt x="175" y="1032"/>
                  </a:lnTo>
                  <a:lnTo>
                    <a:pt x="168" y="1023"/>
                  </a:lnTo>
                  <a:lnTo>
                    <a:pt x="157" y="1019"/>
                  </a:lnTo>
                  <a:lnTo>
                    <a:pt x="154" y="1008"/>
                  </a:lnTo>
                  <a:lnTo>
                    <a:pt x="147" y="1003"/>
                  </a:lnTo>
                  <a:lnTo>
                    <a:pt x="140" y="994"/>
                  </a:lnTo>
                  <a:lnTo>
                    <a:pt x="130" y="985"/>
                  </a:lnTo>
                  <a:lnTo>
                    <a:pt x="128" y="974"/>
                  </a:lnTo>
                  <a:lnTo>
                    <a:pt x="117" y="970"/>
                  </a:lnTo>
                  <a:lnTo>
                    <a:pt x="110" y="974"/>
                  </a:lnTo>
                  <a:lnTo>
                    <a:pt x="99" y="970"/>
                  </a:lnTo>
                  <a:lnTo>
                    <a:pt x="93" y="977"/>
                  </a:lnTo>
                  <a:lnTo>
                    <a:pt x="88" y="979"/>
                  </a:lnTo>
                  <a:lnTo>
                    <a:pt x="80" y="988"/>
                  </a:lnTo>
                  <a:lnTo>
                    <a:pt x="66" y="994"/>
                  </a:lnTo>
                  <a:lnTo>
                    <a:pt x="53" y="1008"/>
                  </a:lnTo>
                  <a:lnTo>
                    <a:pt x="48" y="1015"/>
                  </a:lnTo>
                  <a:lnTo>
                    <a:pt x="39" y="1015"/>
                  </a:lnTo>
                  <a:lnTo>
                    <a:pt x="39" y="1007"/>
                  </a:lnTo>
                  <a:lnTo>
                    <a:pt x="32" y="994"/>
                  </a:lnTo>
                  <a:lnTo>
                    <a:pt x="28" y="988"/>
                  </a:lnTo>
                  <a:lnTo>
                    <a:pt x="28" y="977"/>
                  </a:lnTo>
                  <a:lnTo>
                    <a:pt x="30" y="965"/>
                  </a:lnTo>
                  <a:lnTo>
                    <a:pt x="32" y="950"/>
                  </a:lnTo>
                  <a:lnTo>
                    <a:pt x="25" y="940"/>
                  </a:lnTo>
                  <a:lnTo>
                    <a:pt x="17" y="930"/>
                  </a:lnTo>
                  <a:lnTo>
                    <a:pt x="13" y="925"/>
                  </a:lnTo>
                  <a:lnTo>
                    <a:pt x="0" y="895"/>
                  </a:lnTo>
                  <a:lnTo>
                    <a:pt x="25" y="877"/>
                  </a:lnTo>
                  <a:lnTo>
                    <a:pt x="32" y="877"/>
                  </a:lnTo>
                  <a:lnTo>
                    <a:pt x="53" y="883"/>
                  </a:lnTo>
                  <a:lnTo>
                    <a:pt x="75" y="883"/>
                  </a:lnTo>
                  <a:lnTo>
                    <a:pt x="80" y="877"/>
                  </a:lnTo>
                  <a:lnTo>
                    <a:pt x="90" y="867"/>
                  </a:lnTo>
                  <a:lnTo>
                    <a:pt x="97" y="868"/>
                  </a:lnTo>
                  <a:lnTo>
                    <a:pt x="105" y="863"/>
                  </a:lnTo>
                  <a:lnTo>
                    <a:pt x="105" y="852"/>
                  </a:lnTo>
                  <a:lnTo>
                    <a:pt x="105" y="840"/>
                  </a:lnTo>
                  <a:lnTo>
                    <a:pt x="97" y="827"/>
                  </a:lnTo>
                  <a:lnTo>
                    <a:pt x="90" y="819"/>
                  </a:lnTo>
                  <a:lnTo>
                    <a:pt x="88" y="812"/>
                  </a:lnTo>
                  <a:lnTo>
                    <a:pt x="93" y="799"/>
                  </a:lnTo>
                  <a:lnTo>
                    <a:pt x="99" y="799"/>
                  </a:lnTo>
                  <a:lnTo>
                    <a:pt x="110" y="797"/>
                  </a:lnTo>
                  <a:lnTo>
                    <a:pt x="122" y="790"/>
                  </a:lnTo>
                  <a:lnTo>
                    <a:pt x="128" y="783"/>
                  </a:lnTo>
                  <a:lnTo>
                    <a:pt x="128" y="770"/>
                  </a:lnTo>
                  <a:lnTo>
                    <a:pt x="127" y="757"/>
                  </a:lnTo>
                  <a:lnTo>
                    <a:pt x="127" y="748"/>
                  </a:lnTo>
                  <a:lnTo>
                    <a:pt x="128" y="737"/>
                  </a:lnTo>
                  <a:lnTo>
                    <a:pt x="127" y="728"/>
                  </a:lnTo>
                  <a:lnTo>
                    <a:pt x="152" y="697"/>
                  </a:lnTo>
                  <a:lnTo>
                    <a:pt x="159" y="679"/>
                  </a:lnTo>
                  <a:lnTo>
                    <a:pt x="152" y="670"/>
                  </a:lnTo>
                  <a:lnTo>
                    <a:pt x="150" y="657"/>
                  </a:lnTo>
                  <a:lnTo>
                    <a:pt x="144" y="648"/>
                  </a:lnTo>
                  <a:lnTo>
                    <a:pt x="137" y="639"/>
                  </a:lnTo>
                  <a:lnTo>
                    <a:pt x="133" y="632"/>
                  </a:lnTo>
                  <a:lnTo>
                    <a:pt x="130" y="619"/>
                  </a:lnTo>
                  <a:lnTo>
                    <a:pt x="128" y="610"/>
                  </a:lnTo>
                  <a:lnTo>
                    <a:pt x="128" y="585"/>
                  </a:lnTo>
                  <a:lnTo>
                    <a:pt x="122" y="575"/>
                  </a:lnTo>
                  <a:lnTo>
                    <a:pt x="120" y="565"/>
                  </a:lnTo>
                  <a:lnTo>
                    <a:pt x="112" y="553"/>
                  </a:lnTo>
                  <a:lnTo>
                    <a:pt x="112" y="541"/>
                  </a:lnTo>
                  <a:lnTo>
                    <a:pt x="112" y="530"/>
                  </a:lnTo>
                  <a:lnTo>
                    <a:pt x="110" y="519"/>
                  </a:lnTo>
                  <a:lnTo>
                    <a:pt x="105" y="512"/>
                  </a:lnTo>
                  <a:lnTo>
                    <a:pt x="105" y="501"/>
                  </a:lnTo>
                  <a:lnTo>
                    <a:pt x="112" y="492"/>
                  </a:lnTo>
                  <a:lnTo>
                    <a:pt x="119" y="487"/>
                  </a:lnTo>
                  <a:lnTo>
                    <a:pt x="122" y="470"/>
                  </a:lnTo>
                  <a:lnTo>
                    <a:pt x="127" y="457"/>
                  </a:lnTo>
                  <a:lnTo>
                    <a:pt x="133" y="450"/>
                  </a:lnTo>
                  <a:lnTo>
                    <a:pt x="142" y="450"/>
                  </a:lnTo>
                  <a:lnTo>
                    <a:pt x="150" y="443"/>
                  </a:lnTo>
                  <a:lnTo>
                    <a:pt x="147" y="430"/>
                  </a:lnTo>
                  <a:lnTo>
                    <a:pt x="150" y="419"/>
                  </a:lnTo>
                  <a:lnTo>
                    <a:pt x="150" y="408"/>
                  </a:lnTo>
                  <a:lnTo>
                    <a:pt x="152" y="397"/>
                  </a:lnTo>
                  <a:lnTo>
                    <a:pt x="154" y="385"/>
                  </a:lnTo>
                  <a:lnTo>
                    <a:pt x="152" y="375"/>
                  </a:lnTo>
                  <a:lnTo>
                    <a:pt x="154" y="365"/>
                  </a:lnTo>
                  <a:lnTo>
                    <a:pt x="159" y="355"/>
                  </a:lnTo>
                  <a:lnTo>
                    <a:pt x="160" y="345"/>
                  </a:lnTo>
                  <a:lnTo>
                    <a:pt x="168" y="339"/>
                  </a:lnTo>
                  <a:lnTo>
                    <a:pt x="168" y="332"/>
                  </a:lnTo>
                  <a:lnTo>
                    <a:pt x="167" y="321"/>
                  </a:lnTo>
                  <a:lnTo>
                    <a:pt x="164" y="312"/>
                  </a:lnTo>
                  <a:lnTo>
                    <a:pt x="160" y="303"/>
                  </a:lnTo>
                  <a:lnTo>
                    <a:pt x="157" y="290"/>
                  </a:lnTo>
                  <a:lnTo>
                    <a:pt x="157" y="285"/>
                  </a:lnTo>
                  <a:lnTo>
                    <a:pt x="157" y="270"/>
                  </a:lnTo>
                  <a:lnTo>
                    <a:pt x="150" y="263"/>
                  </a:lnTo>
                  <a:lnTo>
                    <a:pt x="157" y="253"/>
                  </a:lnTo>
                  <a:lnTo>
                    <a:pt x="150" y="252"/>
                  </a:lnTo>
                  <a:lnTo>
                    <a:pt x="152" y="243"/>
                  </a:lnTo>
                  <a:lnTo>
                    <a:pt x="147" y="237"/>
                  </a:lnTo>
                  <a:lnTo>
                    <a:pt x="147" y="228"/>
                  </a:lnTo>
                  <a:lnTo>
                    <a:pt x="150" y="219"/>
                  </a:lnTo>
                  <a:lnTo>
                    <a:pt x="147" y="210"/>
                  </a:lnTo>
                  <a:lnTo>
                    <a:pt x="137" y="217"/>
                  </a:lnTo>
                  <a:lnTo>
                    <a:pt x="133" y="208"/>
                  </a:lnTo>
                  <a:lnTo>
                    <a:pt x="128" y="201"/>
                  </a:lnTo>
                  <a:lnTo>
                    <a:pt x="128" y="190"/>
                  </a:lnTo>
                  <a:lnTo>
                    <a:pt x="122" y="181"/>
                  </a:lnTo>
                  <a:lnTo>
                    <a:pt x="119" y="172"/>
                  </a:lnTo>
                  <a:lnTo>
                    <a:pt x="105" y="161"/>
                  </a:lnTo>
                  <a:lnTo>
                    <a:pt x="97" y="148"/>
                  </a:lnTo>
                  <a:lnTo>
                    <a:pt x="97" y="135"/>
                  </a:lnTo>
                  <a:lnTo>
                    <a:pt x="90" y="130"/>
                  </a:lnTo>
                  <a:lnTo>
                    <a:pt x="90" y="117"/>
                  </a:lnTo>
                  <a:lnTo>
                    <a:pt x="93" y="110"/>
                  </a:lnTo>
                  <a:lnTo>
                    <a:pt x="97" y="101"/>
                  </a:lnTo>
                  <a:lnTo>
                    <a:pt x="95" y="92"/>
                  </a:lnTo>
                  <a:lnTo>
                    <a:pt x="88" y="81"/>
                  </a:lnTo>
                  <a:lnTo>
                    <a:pt x="85" y="72"/>
                  </a:lnTo>
                  <a:lnTo>
                    <a:pt x="90" y="48"/>
                  </a:lnTo>
                  <a:lnTo>
                    <a:pt x="80" y="46"/>
                  </a:lnTo>
                  <a:lnTo>
                    <a:pt x="85" y="37"/>
                  </a:lnTo>
                  <a:lnTo>
                    <a:pt x="90" y="28"/>
                  </a:lnTo>
                  <a:lnTo>
                    <a:pt x="85" y="21"/>
                  </a:lnTo>
                  <a:lnTo>
                    <a:pt x="97" y="2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2565400" y="1809750"/>
              <a:ext cx="87313" cy="80963"/>
            </a:xfrm>
            <a:custGeom>
              <a:avLst/>
              <a:gdLst>
                <a:gd name="T0" fmla="*/ 54 w 55"/>
                <a:gd name="T1" fmla="*/ 47 h 51"/>
                <a:gd name="T2" fmla="*/ 40 w 55"/>
                <a:gd name="T3" fmla="*/ 42 h 51"/>
                <a:gd name="T4" fmla="*/ 24 w 55"/>
                <a:gd name="T5" fmla="*/ 45 h 51"/>
                <a:gd name="T6" fmla="*/ 17 w 55"/>
                <a:gd name="T7" fmla="*/ 50 h 51"/>
                <a:gd name="T8" fmla="*/ 8 w 55"/>
                <a:gd name="T9" fmla="*/ 50 h 51"/>
                <a:gd name="T10" fmla="*/ 0 w 55"/>
                <a:gd name="T11" fmla="*/ 30 h 51"/>
                <a:gd name="T12" fmla="*/ 5 w 55"/>
                <a:gd name="T13" fmla="*/ 22 h 51"/>
                <a:gd name="T14" fmla="*/ 0 w 55"/>
                <a:gd name="T15" fmla="*/ 8 h 51"/>
                <a:gd name="T16" fmla="*/ 1 w 55"/>
                <a:gd name="T17" fmla="*/ 0 h 51"/>
                <a:gd name="T18" fmla="*/ 8 w 55"/>
                <a:gd name="T19" fmla="*/ 5 h 51"/>
                <a:gd name="T20" fmla="*/ 12 w 55"/>
                <a:gd name="T21" fmla="*/ 13 h 51"/>
                <a:gd name="T22" fmla="*/ 32 w 55"/>
                <a:gd name="T23" fmla="*/ 28 h 51"/>
                <a:gd name="T24" fmla="*/ 40 w 55"/>
                <a:gd name="T25" fmla="*/ 30 h 51"/>
                <a:gd name="T26" fmla="*/ 47 w 55"/>
                <a:gd name="T27" fmla="*/ 40 h 51"/>
                <a:gd name="T28" fmla="*/ 54 w 55"/>
                <a:gd name="T29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" h="51">
                  <a:moveTo>
                    <a:pt x="54" y="47"/>
                  </a:moveTo>
                  <a:lnTo>
                    <a:pt x="40" y="42"/>
                  </a:lnTo>
                  <a:lnTo>
                    <a:pt x="24" y="45"/>
                  </a:lnTo>
                  <a:lnTo>
                    <a:pt x="17" y="50"/>
                  </a:lnTo>
                  <a:lnTo>
                    <a:pt x="8" y="50"/>
                  </a:lnTo>
                  <a:lnTo>
                    <a:pt x="0" y="30"/>
                  </a:lnTo>
                  <a:lnTo>
                    <a:pt x="5" y="22"/>
                  </a:lnTo>
                  <a:lnTo>
                    <a:pt x="0" y="8"/>
                  </a:lnTo>
                  <a:lnTo>
                    <a:pt x="1" y="0"/>
                  </a:lnTo>
                  <a:lnTo>
                    <a:pt x="8" y="5"/>
                  </a:lnTo>
                  <a:lnTo>
                    <a:pt x="12" y="13"/>
                  </a:lnTo>
                  <a:lnTo>
                    <a:pt x="32" y="28"/>
                  </a:lnTo>
                  <a:lnTo>
                    <a:pt x="40" y="30"/>
                  </a:lnTo>
                  <a:lnTo>
                    <a:pt x="47" y="40"/>
                  </a:lnTo>
                  <a:lnTo>
                    <a:pt x="54" y="4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3" name="Freeform 21"/>
            <p:cNvSpPr>
              <a:spLocks/>
            </p:cNvSpPr>
            <p:nvPr/>
          </p:nvSpPr>
          <p:spPr bwMode="auto">
            <a:xfrm>
              <a:off x="2185988" y="1801813"/>
              <a:ext cx="127000" cy="66675"/>
            </a:xfrm>
            <a:custGeom>
              <a:avLst/>
              <a:gdLst>
                <a:gd name="T0" fmla="*/ 64 w 80"/>
                <a:gd name="T1" fmla="*/ 26 h 42"/>
                <a:gd name="T2" fmla="*/ 54 w 80"/>
                <a:gd name="T3" fmla="*/ 29 h 42"/>
                <a:gd name="T4" fmla="*/ 49 w 80"/>
                <a:gd name="T5" fmla="*/ 41 h 42"/>
                <a:gd name="T6" fmla="*/ 32 w 80"/>
                <a:gd name="T7" fmla="*/ 36 h 42"/>
                <a:gd name="T8" fmla="*/ 27 w 80"/>
                <a:gd name="T9" fmla="*/ 34 h 42"/>
                <a:gd name="T10" fmla="*/ 20 w 80"/>
                <a:gd name="T11" fmla="*/ 26 h 42"/>
                <a:gd name="T12" fmla="*/ 28 w 80"/>
                <a:gd name="T13" fmla="*/ 29 h 42"/>
                <a:gd name="T14" fmla="*/ 10 w 80"/>
                <a:gd name="T15" fmla="*/ 10 h 42"/>
                <a:gd name="T16" fmla="*/ 0 w 80"/>
                <a:gd name="T17" fmla="*/ 13 h 42"/>
                <a:gd name="T18" fmla="*/ 1 w 80"/>
                <a:gd name="T19" fmla="*/ 6 h 42"/>
                <a:gd name="T20" fmla="*/ 10 w 80"/>
                <a:gd name="T21" fmla="*/ 6 h 42"/>
                <a:gd name="T22" fmla="*/ 21 w 80"/>
                <a:gd name="T23" fmla="*/ 0 h 42"/>
                <a:gd name="T24" fmla="*/ 30 w 80"/>
                <a:gd name="T25" fmla="*/ 0 h 42"/>
                <a:gd name="T26" fmla="*/ 54 w 80"/>
                <a:gd name="T27" fmla="*/ 6 h 42"/>
                <a:gd name="T28" fmla="*/ 60 w 80"/>
                <a:gd name="T29" fmla="*/ 13 h 42"/>
                <a:gd name="T30" fmla="*/ 62 w 80"/>
                <a:gd name="T31" fmla="*/ 6 h 42"/>
                <a:gd name="T32" fmla="*/ 71 w 80"/>
                <a:gd name="T33" fmla="*/ 6 h 42"/>
                <a:gd name="T34" fmla="*/ 79 w 80"/>
                <a:gd name="T35" fmla="*/ 11 h 42"/>
                <a:gd name="T36" fmla="*/ 72 w 80"/>
                <a:gd name="T37" fmla="*/ 18 h 42"/>
                <a:gd name="T38" fmla="*/ 64 w 80"/>
                <a:gd name="T39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42">
                  <a:moveTo>
                    <a:pt x="64" y="26"/>
                  </a:moveTo>
                  <a:lnTo>
                    <a:pt x="54" y="29"/>
                  </a:lnTo>
                  <a:lnTo>
                    <a:pt x="49" y="41"/>
                  </a:lnTo>
                  <a:lnTo>
                    <a:pt x="32" y="36"/>
                  </a:lnTo>
                  <a:lnTo>
                    <a:pt x="27" y="34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10" y="10"/>
                  </a:lnTo>
                  <a:lnTo>
                    <a:pt x="0" y="13"/>
                  </a:lnTo>
                  <a:lnTo>
                    <a:pt x="1" y="6"/>
                  </a:lnTo>
                  <a:lnTo>
                    <a:pt x="10" y="6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54" y="6"/>
                  </a:lnTo>
                  <a:lnTo>
                    <a:pt x="60" y="13"/>
                  </a:lnTo>
                  <a:lnTo>
                    <a:pt x="62" y="6"/>
                  </a:lnTo>
                  <a:lnTo>
                    <a:pt x="71" y="6"/>
                  </a:lnTo>
                  <a:lnTo>
                    <a:pt x="79" y="11"/>
                  </a:lnTo>
                  <a:lnTo>
                    <a:pt x="72" y="18"/>
                  </a:lnTo>
                  <a:lnTo>
                    <a:pt x="64" y="2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4" name="Freeform 22"/>
            <p:cNvSpPr>
              <a:spLocks/>
            </p:cNvSpPr>
            <p:nvPr/>
          </p:nvSpPr>
          <p:spPr bwMode="auto">
            <a:xfrm>
              <a:off x="2008188" y="1762125"/>
              <a:ext cx="244475" cy="252413"/>
            </a:xfrm>
            <a:custGeom>
              <a:avLst/>
              <a:gdLst>
                <a:gd name="T0" fmla="*/ 118 w 154"/>
                <a:gd name="T1" fmla="*/ 153 h 159"/>
                <a:gd name="T2" fmla="*/ 103 w 154"/>
                <a:gd name="T3" fmla="*/ 148 h 159"/>
                <a:gd name="T4" fmla="*/ 95 w 154"/>
                <a:gd name="T5" fmla="*/ 150 h 159"/>
                <a:gd name="T6" fmla="*/ 75 w 154"/>
                <a:gd name="T7" fmla="*/ 133 h 159"/>
                <a:gd name="T8" fmla="*/ 75 w 154"/>
                <a:gd name="T9" fmla="*/ 124 h 159"/>
                <a:gd name="T10" fmla="*/ 69 w 154"/>
                <a:gd name="T11" fmla="*/ 133 h 159"/>
                <a:gd name="T12" fmla="*/ 30 w 154"/>
                <a:gd name="T13" fmla="*/ 113 h 159"/>
                <a:gd name="T14" fmla="*/ 8 w 154"/>
                <a:gd name="T15" fmla="*/ 81 h 159"/>
                <a:gd name="T16" fmla="*/ 8 w 154"/>
                <a:gd name="T17" fmla="*/ 70 h 159"/>
                <a:gd name="T18" fmla="*/ 0 w 154"/>
                <a:gd name="T19" fmla="*/ 58 h 159"/>
                <a:gd name="T20" fmla="*/ 0 w 154"/>
                <a:gd name="T21" fmla="*/ 37 h 159"/>
                <a:gd name="T22" fmla="*/ 1 w 154"/>
                <a:gd name="T23" fmla="*/ 28 h 159"/>
                <a:gd name="T24" fmla="*/ 8 w 154"/>
                <a:gd name="T25" fmla="*/ 13 h 159"/>
                <a:gd name="T26" fmla="*/ 15 w 154"/>
                <a:gd name="T27" fmla="*/ 10 h 159"/>
                <a:gd name="T28" fmla="*/ 20 w 154"/>
                <a:gd name="T29" fmla="*/ 0 h 159"/>
                <a:gd name="T30" fmla="*/ 44 w 154"/>
                <a:gd name="T31" fmla="*/ 3 h 159"/>
                <a:gd name="T32" fmla="*/ 53 w 154"/>
                <a:gd name="T33" fmla="*/ 8 h 159"/>
                <a:gd name="T34" fmla="*/ 53 w 154"/>
                <a:gd name="T35" fmla="*/ 18 h 159"/>
                <a:gd name="T36" fmla="*/ 68 w 154"/>
                <a:gd name="T37" fmla="*/ 32 h 159"/>
                <a:gd name="T38" fmla="*/ 89 w 154"/>
                <a:gd name="T39" fmla="*/ 52 h 159"/>
                <a:gd name="T40" fmla="*/ 107 w 154"/>
                <a:gd name="T41" fmla="*/ 58 h 159"/>
                <a:gd name="T42" fmla="*/ 118 w 154"/>
                <a:gd name="T43" fmla="*/ 63 h 159"/>
                <a:gd name="T44" fmla="*/ 107 w 154"/>
                <a:gd name="T45" fmla="*/ 75 h 159"/>
                <a:gd name="T46" fmla="*/ 120 w 154"/>
                <a:gd name="T47" fmla="*/ 86 h 159"/>
                <a:gd name="T48" fmla="*/ 133 w 154"/>
                <a:gd name="T49" fmla="*/ 81 h 159"/>
                <a:gd name="T50" fmla="*/ 139 w 154"/>
                <a:gd name="T51" fmla="*/ 88 h 159"/>
                <a:gd name="T52" fmla="*/ 130 w 154"/>
                <a:gd name="T53" fmla="*/ 99 h 159"/>
                <a:gd name="T54" fmla="*/ 114 w 154"/>
                <a:gd name="T55" fmla="*/ 95 h 159"/>
                <a:gd name="T56" fmla="*/ 105 w 154"/>
                <a:gd name="T57" fmla="*/ 101 h 159"/>
                <a:gd name="T58" fmla="*/ 107 w 154"/>
                <a:gd name="T59" fmla="*/ 121 h 159"/>
                <a:gd name="T60" fmla="*/ 114 w 154"/>
                <a:gd name="T61" fmla="*/ 130 h 159"/>
                <a:gd name="T62" fmla="*/ 118 w 154"/>
                <a:gd name="T63" fmla="*/ 139 h 159"/>
                <a:gd name="T64" fmla="*/ 126 w 154"/>
                <a:gd name="T65" fmla="*/ 144 h 159"/>
                <a:gd name="T66" fmla="*/ 141 w 154"/>
                <a:gd name="T67" fmla="*/ 148 h 159"/>
                <a:gd name="T68" fmla="*/ 146 w 154"/>
                <a:gd name="T69" fmla="*/ 139 h 159"/>
                <a:gd name="T70" fmla="*/ 153 w 154"/>
                <a:gd name="T71" fmla="*/ 144 h 159"/>
                <a:gd name="T72" fmla="*/ 150 w 154"/>
                <a:gd name="T73" fmla="*/ 158 h 159"/>
                <a:gd name="T74" fmla="*/ 134 w 154"/>
                <a:gd name="T75" fmla="*/ 153 h 159"/>
                <a:gd name="T76" fmla="*/ 118 w 154"/>
                <a:gd name="T77" fmla="*/ 15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4" h="159">
                  <a:moveTo>
                    <a:pt x="118" y="153"/>
                  </a:moveTo>
                  <a:lnTo>
                    <a:pt x="103" y="148"/>
                  </a:lnTo>
                  <a:lnTo>
                    <a:pt x="95" y="150"/>
                  </a:lnTo>
                  <a:lnTo>
                    <a:pt x="75" y="133"/>
                  </a:lnTo>
                  <a:lnTo>
                    <a:pt x="75" y="124"/>
                  </a:lnTo>
                  <a:lnTo>
                    <a:pt x="69" y="133"/>
                  </a:lnTo>
                  <a:lnTo>
                    <a:pt x="30" y="113"/>
                  </a:lnTo>
                  <a:lnTo>
                    <a:pt x="8" y="81"/>
                  </a:lnTo>
                  <a:lnTo>
                    <a:pt x="8" y="70"/>
                  </a:lnTo>
                  <a:lnTo>
                    <a:pt x="0" y="58"/>
                  </a:lnTo>
                  <a:lnTo>
                    <a:pt x="0" y="37"/>
                  </a:lnTo>
                  <a:lnTo>
                    <a:pt x="1" y="28"/>
                  </a:lnTo>
                  <a:lnTo>
                    <a:pt x="8" y="13"/>
                  </a:lnTo>
                  <a:lnTo>
                    <a:pt x="15" y="10"/>
                  </a:lnTo>
                  <a:lnTo>
                    <a:pt x="20" y="0"/>
                  </a:lnTo>
                  <a:lnTo>
                    <a:pt x="44" y="3"/>
                  </a:lnTo>
                  <a:lnTo>
                    <a:pt x="53" y="8"/>
                  </a:lnTo>
                  <a:lnTo>
                    <a:pt x="53" y="18"/>
                  </a:lnTo>
                  <a:lnTo>
                    <a:pt x="68" y="32"/>
                  </a:lnTo>
                  <a:lnTo>
                    <a:pt x="89" y="52"/>
                  </a:lnTo>
                  <a:lnTo>
                    <a:pt x="107" y="58"/>
                  </a:lnTo>
                  <a:lnTo>
                    <a:pt x="118" y="63"/>
                  </a:lnTo>
                  <a:lnTo>
                    <a:pt x="107" y="75"/>
                  </a:lnTo>
                  <a:lnTo>
                    <a:pt x="120" y="86"/>
                  </a:lnTo>
                  <a:lnTo>
                    <a:pt x="133" y="81"/>
                  </a:lnTo>
                  <a:lnTo>
                    <a:pt x="139" y="88"/>
                  </a:lnTo>
                  <a:lnTo>
                    <a:pt x="130" y="99"/>
                  </a:lnTo>
                  <a:lnTo>
                    <a:pt x="114" y="95"/>
                  </a:lnTo>
                  <a:lnTo>
                    <a:pt x="105" y="101"/>
                  </a:lnTo>
                  <a:lnTo>
                    <a:pt x="107" y="121"/>
                  </a:lnTo>
                  <a:lnTo>
                    <a:pt x="114" y="130"/>
                  </a:lnTo>
                  <a:lnTo>
                    <a:pt x="118" y="139"/>
                  </a:lnTo>
                  <a:lnTo>
                    <a:pt x="126" y="144"/>
                  </a:lnTo>
                  <a:lnTo>
                    <a:pt x="141" y="148"/>
                  </a:lnTo>
                  <a:lnTo>
                    <a:pt x="146" y="139"/>
                  </a:lnTo>
                  <a:lnTo>
                    <a:pt x="153" y="144"/>
                  </a:lnTo>
                  <a:lnTo>
                    <a:pt x="150" y="158"/>
                  </a:lnTo>
                  <a:lnTo>
                    <a:pt x="134" y="153"/>
                  </a:lnTo>
                  <a:lnTo>
                    <a:pt x="118" y="15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2268538" y="1833563"/>
              <a:ext cx="160337" cy="215900"/>
            </a:xfrm>
            <a:custGeom>
              <a:avLst/>
              <a:gdLst>
                <a:gd name="T0" fmla="*/ 75 w 101"/>
                <a:gd name="T1" fmla="*/ 108 h 136"/>
                <a:gd name="T2" fmla="*/ 83 w 101"/>
                <a:gd name="T3" fmla="*/ 98 h 136"/>
                <a:gd name="T4" fmla="*/ 80 w 101"/>
                <a:gd name="T5" fmla="*/ 85 h 136"/>
                <a:gd name="T6" fmla="*/ 88 w 101"/>
                <a:gd name="T7" fmla="*/ 85 h 136"/>
                <a:gd name="T8" fmla="*/ 88 w 101"/>
                <a:gd name="T9" fmla="*/ 98 h 136"/>
                <a:gd name="T10" fmla="*/ 100 w 101"/>
                <a:gd name="T11" fmla="*/ 105 h 136"/>
                <a:gd name="T12" fmla="*/ 97 w 101"/>
                <a:gd name="T13" fmla="*/ 121 h 136"/>
                <a:gd name="T14" fmla="*/ 92 w 101"/>
                <a:gd name="T15" fmla="*/ 130 h 136"/>
                <a:gd name="T16" fmla="*/ 83 w 101"/>
                <a:gd name="T17" fmla="*/ 125 h 136"/>
                <a:gd name="T18" fmla="*/ 75 w 101"/>
                <a:gd name="T19" fmla="*/ 130 h 136"/>
                <a:gd name="T20" fmla="*/ 66 w 101"/>
                <a:gd name="T21" fmla="*/ 130 h 136"/>
                <a:gd name="T22" fmla="*/ 55 w 101"/>
                <a:gd name="T23" fmla="*/ 135 h 136"/>
                <a:gd name="T24" fmla="*/ 40 w 101"/>
                <a:gd name="T25" fmla="*/ 135 h 136"/>
                <a:gd name="T26" fmla="*/ 50 w 101"/>
                <a:gd name="T27" fmla="*/ 125 h 136"/>
                <a:gd name="T28" fmla="*/ 43 w 101"/>
                <a:gd name="T29" fmla="*/ 121 h 136"/>
                <a:gd name="T30" fmla="*/ 53 w 101"/>
                <a:gd name="T31" fmla="*/ 116 h 136"/>
                <a:gd name="T32" fmla="*/ 46 w 101"/>
                <a:gd name="T33" fmla="*/ 110 h 136"/>
                <a:gd name="T34" fmla="*/ 33 w 101"/>
                <a:gd name="T35" fmla="*/ 110 h 136"/>
                <a:gd name="T36" fmla="*/ 21 w 101"/>
                <a:gd name="T37" fmla="*/ 108 h 136"/>
                <a:gd name="T38" fmla="*/ 17 w 101"/>
                <a:gd name="T39" fmla="*/ 100 h 136"/>
                <a:gd name="T40" fmla="*/ 6 w 101"/>
                <a:gd name="T41" fmla="*/ 100 h 136"/>
                <a:gd name="T42" fmla="*/ 0 w 101"/>
                <a:gd name="T43" fmla="*/ 80 h 136"/>
                <a:gd name="T44" fmla="*/ 10 w 101"/>
                <a:gd name="T45" fmla="*/ 46 h 136"/>
                <a:gd name="T46" fmla="*/ 17 w 101"/>
                <a:gd name="T47" fmla="*/ 41 h 136"/>
                <a:gd name="T48" fmla="*/ 15 w 101"/>
                <a:gd name="T49" fmla="*/ 21 h 136"/>
                <a:gd name="T50" fmla="*/ 23 w 101"/>
                <a:gd name="T51" fmla="*/ 17 h 136"/>
                <a:gd name="T52" fmla="*/ 33 w 101"/>
                <a:gd name="T53" fmla="*/ 12 h 136"/>
                <a:gd name="T54" fmla="*/ 33 w 101"/>
                <a:gd name="T55" fmla="*/ 1 h 136"/>
                <a:gd name="T56" fmla="*/ 43 w 101"/>
                <a:gd name="T57" fmla="*/ 0 h 136"/>
                <a:gd name="T58" fmla="*/ 41 w 101"/>
                <a:gd name="T59" fmla="*/ 6 h 136"/>
                <a:gd name="T60" fmla="*/ 43 w 101"/>
                <a:gd name="T61" fmla="*/ 15 h 136"/>
                <a:gd name="T62" fmla="*/ 48 w 101"/>
                <a:gd name="T63" fmla="*/ 3 h 136"/>
                <a:gd name="T64" fmla="*/ 53 w 101"/>
                <a:gd name="T65" fmla="*/ 12 h 136"/>
                <a:gd name="T66" fmla="*/ 46 w 101"/>
                <a:gd name="T67" fmla="*/ 25 h 136"/>
                <a:gd name="T68" fmla="*/ 60 w 101"/>
                <a:gd name="T69" fmla="*/ 26 h 136"/>
                <a:gd name="T70" fmla="*/ 53 w 101"/>
                <a:gd name="T71" fmla="*/ 32 h 136"/>
                <a:gd name="T72" fmla="*/ 55 w 101"/>
                <a:gd name="T73" fmla="*/ 50 h 136"/>
                <a:gd name="T74" fmla="*/ 50 w 101"/>
                <a:gd name="T75" fmla="*/ 55 h 136"/>
                <a:gd name="T76" fmla="*/ 55 w 101"/>
                <a:gd name="T77" fmla="*/ 70 h 136"/>
                <a:gd name="T78" fmla="*/ 61 w 101"/>
                <a:gd name="T79" fmla="*/ 75 h 136"/>
                <a:gd name="T80" fmla="*/ 65 w 101"/>
                <a:gd name="T81" fmla="*/ 85 h 136"/>
                <a:gd name="T82" fmla="*/ 60 w 101"/>
                <a:gd name="T83" fmla="*/ 93 h 136"/>
                <a:gd name="T84" fmla="*/ 70 w 101"/>
                <a:gd name="T85" fmla="*/ 100 h 136"/>
                <a:gd name="T86" fmla="*/ 66 w 101"/>
                <a:gd name="T87" fmla="*/ 108 h 136"/>
                <a:gd name="T88" fmla="*/ 75 w 101"/>
                <a:gd name="T89" fmla="*/ 10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1" h="136">
                  <a:moveTo>
                    <a:pt x="75" y="108"/>
                  </a:moveTo>
                  <a:lnTo>
                    <a:pt x="83" y="98"/>
                  </a:lnTo>
                  <a:lnTo>
                    <a:pt x="80" y="85"/>
                  </a:lnTo>
                  <a:lnTo>
                    <a:pt x="88" y="85"/>
                  </a:lnTo>
                  <a:lnTo>
                    <a:pt x="88" y="98"/>
                  </a:lnTo>
                  <a:lnTo>
                    <a:pt x="100" y="105"/>
                  </a:lnTo>
                  <a:lnTo>
                    <a:pt x="97" y="121"/>
                  </a:lnTo>
                  <a:lnTo>
                    <a:pt x="92" y="130"/>
                  </a:lnTo>
                  <a:lnTo>
                    <a:pt x="83" y="125"/>
                  </a:lnTo>
                  <a:lnTo>
                    <a:pt x="75" y="130"/>
                  </a:lnTo>
                  <a:lnTo>
                    <a:pt x="66" y="130"/>
                  </a:lnTo>
                  <a:lnTo>
                    <a:pt x="55" y="135"/>
                  </a:lnTo>
                  <a:lnTo>
                    <a:pt x="40" y="135"/>
                  </a:lnTo>
                  <a:lnTo>
                    <a:pt x="50" y="125"/>
                  </a:lnTo>
                  <a:lnTo>
                    <a:pt x="43" y="121"/>
                  </a:lnTo>
                  <a:lnTo>
                    <a:pt x="53" y="116"/>
                  </a:lnTo>
                  <a:lnTo>
                    <a:pt x="46" y="110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7" y="100"/>
                  </a:lnTo>
                  <a:lnTo>
                    <a:pt x="6" y="100"/>
                  </a:lnTo>
                  <a:lnTo>
                    <a:pt x="0" y="80"/>
                  </a:lnTo>
                  <a:lnTo>
                    <a:pt x="10" y="46"/>
                  </a:lnTo>
                  <a:lnTo>
                    <a:pt x="17" y="41"/>
                  </a:lnTo>
                  <a:lnTo>
                    <a:pt x="15" y="21"/>
                  </a:lnTo>
                  <a:lnTo>
                    <a:pt x="23" y="17"/>
                  </a:lnTo>
                  <a:lnTo>
                    <a:pt x="33" y="12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41" y="6"/>
                  </a:lnTo>
                  <a:lnTo>
                    <a:pt x="43" y="15"/>
                  </a:lnTo>
                  <a:lnTo>
                    <a:pt x="48" y="3"/>
                  </a:lnTo>
                  <a:lnTo>
                    <a:pt x="53" y="12"/>
                  </a:lnTo>
                  <a:lnTo>
                    <a:pt x="46" y="25"/>
                  </a:lnTo>
                  <a:lnTo>
                    <a:pt x="60" y="26"/>
                  </a:lnTo>
                  <a:lnTo>
                    <a:pt x="53" y="32"/>
                  </a:lnTo>
                  <a:lnTo>
                    <a:pt x="55" y="50"/>
                  </a:lnTo>
                  <a:lnTo>
                    <a:pt x="50" y="55"/>
                  </a:lnTo>
                  <a:lnTo>
                    <a:pt x="55" y="70"/>
                  </a:lnTo>
                  <a:lnTo>
                    <a:pt x="61" y="75"/>
                  </a:lnTo>
                  <a:lnTo>
                    <a:pt x="65" y="85"/>
                  </a:lnTo>
                  <a:lnTo>
                    <a:pt x="60" y="93"/>
                  </a:lnTo>
                  <a:lnTo>
                    <a:pt x="70" y="100"/>
                  </a:lnTo>
                  <a:lnTo>
                    <a:pt x="66" y="108"/>
                  </a:lnTo>
                  <a:lnTo>
                    <a:pt x="75" y="10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2382838" y="1787525"/>
              <a:ext cx="68262" cy="80963"/>
            </a:xfrm>
            <a:custGeom>
              <a:avLst/>
              <a:gdLst>
                <a:gd name="T0" fmla="*/ 42 w 43"/>
                <a:gd name="T1" fmla="*/ 27 h 51"/>
                <a:gd name="T2" fmla="*/ 42 w 43"/>
                <a:gd name="T3" fmla="*/ 20 h 51"/>
                <a:gd name="T4" fmla="*/ 34 w 43"/>
                <a:gd name="T5" fmla="*/ 18 h 51"/>
                <a:gd name="T6" fmla="*/ 32 w 43"/>
                <a:gd name="T7" fmla="*/ 8 h 51"/>
                <a:gd name="T8" fmla="*/ 13 w 43"/>
                <a:gd name="T9" fmla="*/ 0 h 51"/>
                <a:gd name="T10" fmla="*/ 1 w 43"/>
                <a:gd name="T11" fmla="*/ 6 h 51"/>
                <a:gd name="T12" fmla="*/ 0 w 43"/>
                <a:gd name="T13" fmla="*/ 20 h 51"/>
                <a:gd name="T14" fmla="*/ 5 w 43"/>
                <a:gd name="T15" fmla="*/ 28 h 51"/>
                <a:gd name="T16" fmla="*/ 6 w 43"/>
                <a:gd name="T17" fmla="*/ 38 h 51"/>
                <a:gd name="T18" fmla="*/ 13 w 43"/>
                <a:gd name="T19" fmla="*/ 50 h 51"/>
                <a:gd name="T20" fmla="*/ 21 w 43"/>
                <a:gd name="T21" fmla="*/ 43 h 51"/>
                <a:gd name="T22" fmla="*/ 32 w 43"/>
                <a:gd name="T23" fmla="*/ 42 h 51"/>
                <a:gd name="T24" fmla="*/ 42 w 43"/>
                <a:gd name="T25" fmla="*/ 2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1">
                  <a:moveTo>
                    <a:pt x="42" y="27"/>
                  </a:moveTo>
                  <a:lnTo>
                    <a:pt x="42" y="20"/>
                  </a:lnTo>
                  <a:lnTo>
                    <a:pt x="34" y="18"/>
                  </a:lnTo>
                  <a:lnTo>
                    <a:pt x="32" y="8"/>
                  </a:lnTo>
                  <a:lnTo>
                    <a:pt x="13" y="0"/>
                  </a:lnTo>
                  <a:lnTo>
                    <a:pt x="1" y="6"/>
                  </a:lnTo>
                  <a:lnTo>
                    <a:pt x="0" y="20"/>
                  </a:lnTo>
                  <a:lnTo>
                    <a:pt x="5" y="28"/>
                  </a:lnTo>
                  <a:lnTo>
                    <a:pt x="6" y="38"/>
                  </a:lnTo>
                  <a:lnTo>
                    <a:pt x="13" y="50"/>
                  </a:lnTo>
                  <a:lnTo>
                    <a:pt x="21" y="43"/>
                  </a:lnTo>
                  <a:lnTo>
                    <a:pt x="32" y="42"/>
                  </a:lnTo>
                  <a:lnTo>
                    <a:pt x="42" y="2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173288" y="1617663"/>
              <a:ext cx="314325" cy="182562"/>
            </a:xfrm>
            <a:custGeom>
              <a:avLst/>
              <a:gdLst>
                <a:gd name="T0" fmla="*/ 91 w 198"/>
                <a:gd name="T1" fmla="*/ 17 h 115"/>
                <a:gd name="T2" fmla="*/ 76 w 198"/>
                <a:gd name="T3" fmla="*/ 19 h 115"/>
                <a:gd name="T4" fmla="*/ 75 w 198"/>
                <a:gd name="T5" fmla="*/ 25 h 115"/>
                <a:gd name="T6" fmla="*/ 82 w 198"/>
                <a:gd name="T7" fmla="*/ 39 h 115"/>
                <a:gd name="T8" fmla="*/ 89 w 198"/>
                <a:gd name="T9" fmla="*/ 60 h 115"/>
                <a:gd name="T10" fmla="*/ 94 w 198"/>
                <a:gd name="T11" fmla="*/ 63 h 115"/>
                <a:gd name="T12" fmla="*/ 102 w 198"/>
                <a:gd name="T13" fmla="*/ 71 h 115"/>
                <a:gd name="T14" fmla="*/ 106 w 198"/>
                <a:gd name="T15" fmla="*/ 83 h 115"/>
                <a:gd name="T16" fmla="*/ 113 w 198"/>
                <a:gd name="T17" fmla="*/ 90 h 115"/>
                <a:gd name="T18" fmla="*/ 114 w 198"/>
                <a:gd name="T19" fmla="*/ 98 h 115"/>
                <a:gd name="T20" fmla="*/ 106 w 198"/>
                <a:gd name="T21" fmla="*/ 107 h 115"/>
                <a:gd name="T22" fmla="*/ 93 w 198"/>
                <a:gd name="T23" fmla="*/ 114 h 115"/>
                <a:gd name="T24" fmla="*/ 71 w 198"/>
                <a:gd name="T25" fmla="*/ 109 h 115"/>
                <a:gd name="T26" fmla="*/ 63 w 198"/>
                <a:gd name="T27" fmla="*/ 107 h 115"/>
                <a:gd name="T28" fmla="*/ 53 w 198"/>
                <a:gd name="T29" fmla="*/ 93 h 115"/>
                <a:gd name="T30" fmla="*/ 50 w 198"/>
                <a:gd name="T31" fmla="*/ 87 h 115"/>
                <a:gd name="T32" fmla="*/ 46 w 198"/>
                <a:gd name="T33" fmla="*/ 75 h 115"/>
                <a:gd name="T34" fmla="*/ 37 w 198"/>
                <a:gd name="T35" fmla="*/ 71 h 115"/>
                <a:gd name="T36" fmla="*/ 26 w 198"/>
                <a:gd name="T37" fmla="*/ 69 h 115"/>
                <a:gd name="T38" fmla="*/ 30 w 198"/>
                <a:gd name="T39" fmla="*/ 75 h 115"/>
                <a:gd name="T40" fmla="*/ 35 w 198"/>
                <a:gd name="T41" fmla="*/ 87 h 115"/>
                <a:gd name="T42" fmla="*/ 37 w 198"/>
                <a:gd name="T43" fmla="*/ 100 h 115"/>
                <a:gd name="T44" fmla="*/ 28 w 198"/>
                <a:gd name="T45" fmla="*/ 100 h 115"/>
                <a:gd name="T46" fmla="*/ 21 w 198"/>
                <a:gd name="T47" fmla="*/ 90 h 115"/>
                <a:gd name="T48" fmla="*/ 15 w 198"/>
                <a:gd name="T49" fmla="*/ 80 h 115"/>
                <a:gd name="T50" fmla="*/ 10 w 198"/>
                <a:gd name="T51" fmla="*/ 93 h 115"/>
                <a:gd name="T52" fmla="*/ 1 w 198"/>
                <a:gd name="T53" fmla="*/ 90 h 115"/>
                <a:gd name="T54" fmla="*/ 0 w 198"/>
                <a:gd name="T55" fmla="*/ 78 h 115"/>
                <a:gd name="T56" fmla="*/ 10 w 198"/>
                <a:gd name="T57" fmla="*/ 63 h 115"/>
                <a:gd name="T58" fmla="*/ 26 w 198"/>
                <a:gd name="T59" fmla="*/ 43 h 115"/>
                <a:gd name="T60" fmla="*/ 44 w 198"/>
                <a:gd name="T61" fmla="*/ 29 h 115"/>
                <a:gd name="T62" fmla="*/ 53 w 198"/>
                <a:gd name="T63" fmla="*/ 17 h 115"/>
                <a:gd name="T64" fmla="*/ 58 w 198"/>
                <a:gd name="T65" fmla="*/ 8 h 115"/>
                <a:gd name="T66" fmla="*/ 93 w 198"/>
                <a:gd name="T67" fmla="*/ 0 h 115"/>
                <a:gd name="T68" fmla="*/ 147 w 198"/>
                <a:gd name="T69" fmla="*/ 19 h 115"/>
                <a:gd name="T70" fmla="*/ 172 w 198"/>
                <a:gd name="T71" fmla="*/ 39 h 115"/>
                <a:gd name="T72" fmla="*/ 197 w 198"/>
                <a:gd name="T73" fmla="*/ 43 h 115"/>
                <a:gd name="T74" fmla="*/ 189 w 198"/>
                <a:gd name="T75" fmla="*/ 49 h 115"/>
                <a:gd name="T76" fmla="*/ 183 w 198"/>
                <a:gd name="T77" fmla="*/ 60 h 115"/>
                <a:gd name="T78" fmla="*/ 162 w 198"/>
                <a:gd name="T79" fmla="*/ 69 h 115"/>
                <a:gd name="T80" fmla="*/ 152 w 198"/>
                <a:gd name="T81" fmla="*/ 83 h 115"/>
                <a:gd name="T82" fmla="*/ 158 w 198"/>
                <a:gd name="T83" fmla="*/ 98 h 115"/>
                <a:gd name="T84" fmla="*/ 151 w 198"/>
                <a:gd name="T85" fmla="*/ 95 h 115"/>
                <a:gd name="T86" fmla="*/ 145 w 198"/>
                <a:gd name="T87" fmla="*/ 100 h 115"/>
                <a:gd name="T88" fmla="*/ 136 w 198"/>
                <a:gd name="T89" fmla="*/ 95 h 115"/>
                <a:gd name="T90" fmla="*/ 139 w 198"/>
                <a:gd name="T91" fmla="*/ 90 h 115"/>
                <a:gd name="T92" fmla="*/ 120 w 198"/>
                <a:gd name="T93" fmla="*/ 78 h 115"/>
                <a:gd name="T94" fmla="*/ 107 w 198"/>
                <a:gd name="T95" fmla="*/ 60 h 115"/>
                <a:gd name="T96" fmla="*/ 101 w 198"/>
                <a:gd name="T97" fmla="*/ 51 h 115"/>
                <a:gd name="T98" fmla="*/ 101 w 198"/>
                <a:gd name="T99" fmla="*/ 25 h 115"/>
                <a:gd name="T100" fmla="*/ 91 w 198"/>
                <a:gd name="T101" fmla="*/ 1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8" h="115">
                  <a:moveTo>
                    <a:pt x="91" y="17"/>
                  </a:moveTo>
                  <a:lnTo>
                    <a:pt x="76" y="19"/>
                  </a:lnTo>
                  <a:lnTo>
                    <a:pt x="75" y="25"/>
                  </a:lnTo>
                  <a:lnTo>
                    <a:pt x="82" y="39"/>
                  </a:lnTo>
                  <a:lnTo>
                    <a:pt x="89" y="60"/>
                  </a:lnTo>
                  <a:lnTo>
                    <a:pt x="94" y="63"/>
                  </a:lnTo>
                  <a:lnTo>
                    <a:pt x="102" y="71"/>
                  </a:lnTo>
                  <a:lnTo>
                    <a:pt x="106" y="83"/>
                  </a:lnTo>
                  <a:lnTo>
                    <a:pt x="113" y="90"/>
                  </a:lnTo>
                  <a:lnTo>
                    <a:pt x="114" y="98"/>
                  </a:lnTo>
                  <a:lnTo>
                    <a:pt x="106" y="107"/>
                  </a:lnTo>
                  <a:lnTo>
                    <a:pt x="93" y="114"/>
                  </a:lnTo>
                  <a:lnTo>
                    <a:pt x="71" y="109"/>
                  </a:lnTo>
                  <a:lnTo>
                    <a:pt x="63" y="107"/>
                  </a:lnTo>
                  <a:lnTo>
                    <a:pt x="53" y="93"/>
                  </a:lnTo>
                  <a:lnTo>
                    <a:pt x="50" y="87"/>
                  </a:lnTo>
                  <a:lnTo>
                    <a:pt x="46" y="75"/>
                  </a:lnTo>
                  <a:lnTo>
                    <a:pt x="37" y="71"/>
                  </a:lnTo>
                  <a:lnTo>
                    <a:pt x="26" y="69"/>
                  </a:lnTo>
                  <a:lnTo>
                    <a:pt x="30" y="75"/>
                  </a:lnTo>
                  <a:lnTo>
                    <a:pt x="35" y="87"/>
                  </a:lnTo>
                  <a:lnTo>
                    <a:pt x="37" y="100"/>
                  </a:lnTo>
                  <a:lnTo>
                    <a:pt x="28" y="100"/>
                  </a:lnTo>
                  <a:lnTo>
                    <a:pt x="21" y="90"/>
                  </a:lnTo>
                  <a:lnTo>
                    <a:pt x="15" y="80"/>
                  </a:lnTo>
                  <a:lnTo>
                    <a:pt x="10" y="93"/>
                  </a:lnTo>
                  <a:lnTo>
                    <a:pt x="1" y="90"/>
                  </a:lnTo>
                  <a:lnTo>
                    <a:pt x="0" y="78"/>
                  </a:lnTo>
                  <a:lnTo>
                    <a:pt x="10" y="63"/>
                  </a:lnTo>
                  <a:lnTo>
                    <a:pt x="26" y="43"/>
                  </a:lnTo>
                  <a:lnTo>
                    <a:pt x="44" y="29"/>
                  </a:lnTo>
                  <a:lnTo>
                    <a:pt x="53" y="17"/>
                  </a:lnTo>
                  <a:lnTo>
                    <a:pt x="58" y="8"/>
                  </a:lnTo>
                  <a:lnTo>
                    <a:pt x="93" y="0"/>
                  </a:lnTo>
                  <a:lnTo>
                    <a:pt x="147" y="19"/>
                  </a:lnTo>
                  <a:lnTo>
                    <a:pt x="172" y="39"/>
                  </a:lnTo>
                  <a:lnTo>
                    <a:pt x="197" y="43"/>
                  </a:lnTo>
                  <a:lnTo>
                    <a:pt x="189" y="49"/>
                  </a:lnTo>
                  <a:lnTo>
                    <a:pt x="183" y="60"/>
                  </a:lnTo>
                  <a:lnTo>
                    <a:pt x="162" y="69"/>
                  </a:lnTo>
                  <a:lnTo>
                    <a:pt x="152" y="83"/>
                  </a:lnTo>
                  <a:lnTo>
                    <a:pt x="158" y="98"/>
                  </a:lnTo>
                  <a:lnTo>
                    <a:pt x="151" y="95"/>
                  </a:lnTo>
                  <a:lnTo>
                    <a:pt x="145" y="100"/>
                  </a:lnTo>
                  <a:lnTo>
                    <a:pt x="136" y="95"/>
                  </a:lnTo>
                  <a:lnTo>
                    <a:pt x="139" y="90"/>
                  </a:lnTo>
                  <a:lnTo>
                    <a:pt x="120" y="78"/>
                  </a:lnTo>
                  <a:lnTo>
                    <a:pt x="107" y="60"/>
                  </a:lnTo>
                  <a:lnTo>
                    <a:pt x="101" y="51"/>
                  </a:lnTo>
                  <a:lnTo>
                    <a:pt x="101" y="25"/>
                  </a:lnTo>
                  <a:lnTo>
                    <a:pt x="91" y="1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2393950" y="1887538"/>
              <a:ext cx="55563" cy="52387"/>
            </a:xfrm>
            <a:custGeom>
              <a:avLst/>
              <a:gdLst>
                <a:gd name="T0" fmla="*/ 34 w 35"/>
                <a:gd name="T1" fmla="*/ 9 h 33"/>
                <a:gd name="T2" fmla="*/ 29 w 35"/>
                <a:gd name="T3" fmla="*/ 22 h 33"/>
                <a:gd name="T4" fmla="*/ 18 w 35"/>
                <a:gd name="T5" fmla="*/ 32 h 33"/>
                <a:gd name="T6" fmla="*/ 14 w 35"/>
                <a:gd name="T7" fmla="*/ 21 h 33"/>
                <a:gd name="T8" fmla="*/ 3 w 35"/>
                <a:gd name="T9" fmla="*/ 13 h 33"/>
                <a:gd name="T10" fmla="*/ 0 w 35"/>
                <a:gd name="T11" fmla="*/ 8 h 33"/>
                <a:gd name="T12" fmla="*/ 8 w 35"/>
                <a:gd name="T13" fmla="*/ 1 h 33"/>
                <a:gd name="T14" fmla="*/ 14 w 35"/>
                <a:gd name="T15" fmla="*/ 0 h 33"/>
                <a:gd name="T16" fmla="*/ 34 w 35"/>
                <a:gd name="T17" fmla="*/ 0 h 33"/>
                <a:gd name="T18" fmla="*/ 27 w 35"/>
                <a:gd name="T19" fmla="*/ 4 h 33"/>
                <a:gd name="T20" fmla="*/ 34 w 35"/>
                <a:gd name="T2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33">
                  <a:moveTo>
                    <a:pt x="34" y="9"/>
                  </a:moveTo>
                  <a:lnTo>
                    <a:pt x="29" y="22"/>
                  </a:lnTo>
                  <a:lnTo>
                    <a:pt x="18" y="32"/>
                  </a:lnTo>
                  <a:lnTo>
                    <a:pt x="14" y="21"/>
                  </a:lnTo>
                  <a:lnTo>
                    <a:pt x="3" y="13"/>
                  </a:lnTo>
                  <a:lnTo>
                    <a:pt x="0" y="8"/>
                  </a:lnTo>
                  <a:lnTo>
                    <a:pt x="8" y="1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34" y="9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473325" y="1773238"/>
              <a:ext cx="80963" cy="82550"/>
            </a:xfrm>
            <a:custGeom>
              <a:avLst/>
              <a:gdLst>
                <a:gd name="T0" fmla="*/ 35 w 51"/>
                <a:gd name="T1" fmla="*/ 51 h 52"/>
                <a:gd name="T2" fmla="*/ 22 w 51"/>
                <a:gd name="T3" fmla="*/ 51 h 52"/>
                <a:gd name="T4" fmla="*/ 18 w 51"/>
                <a:gd name="T5" fmla="*/ 31 h 52"/>
                <a:gd name="T6" fmla="*/ 5 w 51"/>
                <a:gd name="T7" fmla="*/ 23 h 52"/>
                <a:gd name="T8" fmla="*/ 0 w 51"/>
                <a:gd name="T9" fmla="*/ 15 h 52"/>
                <a:gd name="T10" fmla="*/ 7 w 51"/>
                <a:gd name="T11" fmla="*/ 10 h 52"/>
                <a:gd name="T12" fmla="*/ 13 w 51"/>
                <a:gd name="T13" fmla="*/ 1 h 52"/>
                <a:gd name="T14" fmla="*/ 18 w 51"/>
                <a:gd name="T15" fmla="*/ 0 h 52"/>
                <a:gd name="T16" fmla="*/ 28 w 51"/>
                <a:gd name="T17" fmla="*/ 0 h 52"/>
                <a:gd name="T18" fmla="*/ 33 w 51"/>
                <a:gd name="T19" fmla="*/ 10 h 52"/>
                <a:gd name="T20" fmla="*/ 41 w 51"/>
                <a:gd name="T21" fmla="*/ 20 h 52"/>
                <a:gd name="T22" fmla="*/ 50 w 51"/>
                <a:gd name="T23" fmla="*/ 31 h 52"/>
                <a:gd name="T24" fmla="*/ 38 w 51"/>
                <a:gd name="T25" fmla="*/ 36 h 52"/>
                <a:gd name="T26" fmla="*/ 41 w 51"/>
                <a:gd name="T27" fmla="*/ 44 h 52"/>
                <a:gd name="T28" fmla="*/ 35 w 51"/>
                <a:gd name="T2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" h="52">
                  <a:moveTo>
                    <a:pt x="35" y="51"/>
                  </a:moveTo>
                  <a:lnTo>
                    <a:pt x="22" y="51"/>
                  </a:lnTo>
                  <a:lnTo>
                    <a:pt x="18" y="31"/>
                  </a:lnTo>
                  <a:lnTo>
                    <a:pt x="5" y="23"/>
                  </a:lnTo>
                  <a:lnTo>
                    <a:pt x="0" y="15"/>
                  </a:lnTo>
                  <a:lnTo>
                    <a:pt x="7" y="10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3" y="10"/>
                  </a:lnTo>
                  <a:lnTo>
                    <a:pt x="41" y="20"/>
                  </a:lnTo>
                  <a:lnTo>
                    <a:pt x="50" y="31"/>
                  </a:lnTo>
                  <a:lnTo>
                    <a:pt x="38" y="36"/>
                  </a:lnTo>
                  <a:lnTo>
                    <a:pt x="41" y="44"/>
                  </a:lnTo>
                  <a:lnTo>
                    <a:pt x="35" y="5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2511425" y="1731963"/>
              <a:ext cx="2074863" cy="520700"/>
            </a:xfrm>
            <a:custGeom>
              <a:avLst/>
              <a:gdLst>
                <a:gd name="T0" fmla="*/ 110 w 1307"/>
                <a:gd name="T1" fmla="*/ 159 h 328"/>
                <a:gd name="T2" fmla="*/ 146 w 1307"/>
                <a:gd name="T3" fmla="*/ 161 h 328"/>
                <a:gd name="T4" fmla="*/ 145 w 1307"/>
                <a:gd name="T5" fmla="*/ 121 h 328"/>
                <a:gd name="T6" fmla="*/ 137 w 1307"/>
                <a:gd name="T7" fmla="*/ 91 h 328"/>
                <a:gd name="T8" fmla="*/ 123 w 1307"/>
                <a:gd name="T9" fmla="*/ 71 h 328"/>
                <a:gd name="T10" fmla="*/ 99 w 1307"/>
                <a:gd name="T11" fmla="*/ 53 h 328"/>
                <a:gd name="T12" fmla="*/ 160 w 1307"/>
                <a:gd name="T13" fmla="*/ 71 h 328"/>
                <a:gd name="T14" fmla="*/ 182 w 1307"/>
                <a:gd name="T15" fmla="*/ 48 h 328"/>
                <a:gd name="T16" fmla="*/ 160 w 1307"/>
                <a:gd name="T17" fmla="*/ 15 h 328"/>
                <a:gd name="T18" fmla="*/ 328 w 1307"/>
                <a:gd name="T19" fmla="*/ 1 h 328"/>
                <a:gd name="T20" fmla="*/ 1263 w 1307"/>
                <a:gd name="T21" fmla="*/ 0 h 328"/>
                <a:gd name="T22" fmla="*/ 1247 w 1307"/>
                <a:gd name="T23" fmla="*/ 21 h 328"/>
                <a:gd name="T24" fmla="*/ 1241 w 1307"/>
                <a:gd name="T25" fmla="*/ 48 h 328"/>
                <a:gd name="T26" fmla="*/ 1259 w 1307"/>
                <a:gd name="T27" fmla="*/ 68 h 328"/>
                <a:gd name="T28" fmla="*/ 1281 w 1307"/>
                <a:gd name="T29" fmla="*/ 58 h 328"/>
                <a:gd name="T30" fmla="*/ 1306 w 1307"/>
                <a:gd name="T31" fmla="*/ 75 h 328"/>
                <a:gd name="T32" fmla="*/ 1292 w 1307"/>
                <a:gd name="T33" fmla="*/ 103 h 328"/>
                <a:gd name="T34" fmla="*/ 1281 w 1307"/>
                <a:gd name="T35" fmla="*/ 126 h 328"/>
                <a:gd name="T36" fmla="*/ 1251 w 1307"/>
                <a:gd name="T37" fmla="*/ 136 h 328"/>
                <a:gd name="T38" fmla="*/ 1223 w 1307"/>
                <a:gd name="T39" fmla="*/ 126 h 328"/>
                <a:gd name="T40" fmla="*/ 1209 w 1307"/>
                <a:gd name="T41" fmla="*/ 98 h 328"/>
                <a:gd name="T42" fmla="*/ 1191 w 1307"/>
                <a:gd name="T43" fmla="*/ 116 h 328"/>
                <a:gd name="T44" fmla="*/ 1167 w 1307"/>
                <a:gd name="T45" fmla="*/ 121 h 328"/>
                <a:gd name="T46" fmla="*/ 1134 w 1307"/>
                <a:gd name="T47" fmla="*/ 124 h 328"/>
                <a:gd name="T48" fmla="*/ 1119 w 1307"/>
                <a:gd name="T49" fmla="*/ 143 h 328"/>
                <a:gd name="T50" fmla="*/ 1072 w 1307"/>
                <a:gd name="T51" fmla="*/ 151 h 328"/>
                <a:gd name="T52" fmla="*/ 1067 w 1307"/>
                <a:gd name="T53" fmla="*/ 184 h 328"/>
                <a:gd name="T54" fmla="*/ 1074 w 1307"/>
                <a:gd name="T55" fmla="*/ 214 h 328"/>
                <a:gd name="T56" fmla="*/ 1059 w 1307"/>
                <a:gd name="T57" fmla="*/ 239 h 328"/>
                <a:gd name="T58" fmla="*/ 1076 w 1307"/>
                <a:gd name="T59" fmla="*/ 264 h 328"/>
                <a:gd name="T60" fmla="*/ 1059 w 1307"/>
                <a:gd name="T61" fmla="*/ 284 h 328"/>
                <a:gd name="T62" fmla="*/ 1072 w 1307"/>
                <a:gd name="T63" fmla="*/ 312 h 328"/>
                <a:gd name="T64" fmla="*/ 1102 w 1307"/>
                <a:gd name="T65" fmla="*/ 327 h 328"/>
                <a:gd name="T66" fmla="*/ 460 w 1307"/>
                <a:gd name="T67" fmla="*/ 317 h 328"/>
                <a:gd name="T68" fmla="*/ 206 w 1307"/>
                <a:gd name="T69" fmla="*/ 315 h 328"/>
                <a:gd name="T70" fmla="*/ 166 w 1307"/>
                <a:gd name="T71" fmla="*/ 259 h 328"/>
                <a:gd name="T72" fmla="*/ 137 w 1307"/>
                <a:gd name="T73" fmla="*/ 239 h 328"/>
                <a:gd name="T74" fmla="*/ 113 w 1307"/>
                <a:gd name="T75" fmla="*/ 234 h 328"/>
                <a:gd name="T76" fmla="*/ 95 w 1307"/>
                <a:gd name="T77" fmla="*/ 194 h 328"/>
                <a:gd name="T78" fmla="*/ 80 w 1307"/>
                <a:gd name="T79" fmla="*/ 184 h 328"/>
                <a:gd name="T80" fmla="*/ 59 w 1307"/>
                <a:gd name="T81" fmla="*/ 219 h 328"/>
                <a:gd name="T82" fmla="*/ 23 w 1307"/>
                <a:gd name="T83" fmla="*/ 194 h 328"/>
                <a:gd name="T84" fmla="*/ 32 w 1307"/>
                <a:gd name="T85" fmla="*/ 161 h 328"/>
                <a:gd name="T86" fmla="*/ 5 w 1307"/>
                <a:gd name="T87" fmla="*/ 137 h 328"/>
                <a:gd name="T88" fmla="*/ 39 w 1307"/>
                <a:gd name="T89" fmla="*/ 121 h 328"/>
                <a:gd name="T90" fmla="*/ 70 w 1307"/>
                <a:gd name="T91" fmla="*/ 117 h 328"/>
                <a:gd name="T92" fmla="*/ 75 w 1307"/>
                <a:gd name="T93" fmla="*/ 144 h 328"/>
                <a:gd name="T94" fmla="*/ 93 w 1307"/>
                <a:gd name="T95" fmla="*/ 1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07" h="328">
                  <a:moveTo>
                    <a:pt x="100" y="136"/>
                  </a:moveTo>
                  <a:lnTo>
                    <a:pt x="105" y="148"/>
                  </a:lnTo>
                  <a:lnTo>
                    <a:pt x="110" y="159"/>
                  </a:lnTo>
                  <a:lnTo>
                    <a:pt x="117" y="164"/>
                  </a:lnTo>
                  <a:lnTo>
                    <a:pt x="128" y="168"/>
                  </a:lnTo>
                  <a:lnTo>
                    <a:pt x="146" y="161"/>
                  </a:lnTo>
                  <a:lnTo>
                    <a:pt x="146" y="148"/>
                  </a:lnTo>
                  <a:lnTo>
                    <a:pt x="146" y="131"/>
                  </a:lnTo>
                  <a:lnTo>
                    <a:pt x="145" y="121"/>
                  </a:lnTo>
                  <a:lnTo>
                    <a:pt x="146" y="111"/>
                  </a:lnTo>
                  <a:lnTo>
                    <a:pt x="145" y="101"/>
                  </a:lnTo>
                  <a:lnTo>
                    <a:pt x="137" y="91"/>
                  </a:lnTo>
                  <a:lnTo>
                    <a:pt x="137" y="83"/>
                  </a:lnTo>
                  <a:lnTo>
                    <a:pt x="132" y="75"/>
                  </a:lnTo>
                  <a:lnTo>
                    <a:pt x="123" y="71"/>
                  </a:lnTo>
                  <a:lnTo>
                    <a:pt x="115" y="63"/>
                  </a:lnTo>
                  <a:lnTo>
                    <a:pt x="103" y="63"/>
                  </a:lnTo>
                  <a:lnTo>
                    <a:pt x="99" y="53"/>
                  </a:lnTo>
                  <a:lnTo>
                    <a:pt x="106" y="59"/>
                  </a:lnTo>
                  <a:lnTo>
                    <a:pt x="139" y="63"/>
                  </a:lnTo>
                  <a:lnTo>
                    <a:pt x="160" y="71"/>
                  </a:lnTo>
                  <a:lnTo>
                    <a:pt x="172" y="68"/>
                  </a:lnTo>
                  <a:lnTo>
                    <a:pt x="177" y="63"/>
                  </a:lnTo>
                  <a:lnTo>
                    <a:pt x="182" y="48"/>
                  </a:lnTo>
                  <a:lnTo>
                    <a:pt x="175" y="30"/>
                  </a:lnTo>
                  <a:lnTo>
                    <a:pt x="172" y="21"/>
                  </a:lnTo>
                  <a:lnTo>
                    <a:pt x="160" y="15"/>
                  </a:lnTo>
                  <a:lnTo>
                    <a:pt x="146" y="0"/>
                  </a:lnTo>
                  <a:lnTo>
                    <a:pt x="279" y="1"/>
                  </a:lnTo>
                  <a:lnTo>
                    <a:pt x="328" y="1"/>
                  </a:lnTo>
                  <a:lnTo>
                    <a:pt x="377" y="1"/>
                  </a:lnTo>
                  <a:lnTo>
                    <a:pt x="622" y="1"/>
                  </a:lnTo>
                  <a:lnTo>
                    <a:pt x="1263" y="0"/>
                  </a:lnTo>
                  <a:lnTo>
                    <a:pt x="1264" y="1"/>
                  </a:lnTo>
                  <a:lnTo>
                    <a:pt x="1251" y="13"/>
                  </a:lnTo>
                  <a:lnTo>
                    <a:pt x="1247" y="21"/>
                  </a:lnTo>
                  <a:lnTo>
                    <a:pt x="1241" y="28"/>
                  </a:lnTo>
                  <a:lnTo>
                    <a:pt x="1243" y="35"/>
                  </a:lnTo>
                  <a:lnTo>
                    <a:pt x="1241" y="48"/>
                  </a:lnTo>
                  <a:lnTo>
                    <a:pt x="1249" y="53"/>
                  </a:lnTo>
                  <a:lnTo>
                    <a:pt x="1254" y="59"/>
                  </a:lnTo>
                  <a:lnTo>
                    <a:pt x="1259" y="68"/>
                  </a:lnTo>
                  <a:lnTo>
                    <a:pt x="1269" y="71"/>
                  </a:lnTo>
                  <a:lnTo>
                    <a:pt x="1274" y="68"/>
                  </a:lnTo>
                  <a:lnTo>
                    <a:pt x="1281" y="58"/>
                  </a:lnTo>
                  <a:lnTo>
                    <a:pt x="1292" y="59"/>
                  </a:lnTo>
                  <a:lnTo>
                    <a:pt x="1298" y="68"/>
                  </a:lnTo>
                  <a:lnTo>
                    <a:pt x="1306" y="75"/>
                  </a:lnTo>
                  <a:lnTo>
                    <a:pt x="1303" y="83"/>
                  </a:lnTo>
                  <a:lnTo>
                    <a:pt x="1298" y="91"/>
                  </a:lnTo>
                  <a:lnTo>
                    <a:pt x="1292" y="103"/>
                  </a:lnTo>
                  <a:lnTo>
                    <a:pt x="1298" y="111"/>
                  </a:lnTo>
                  <a:lnTo>
                    <a:pt x="1287" y="121"/>
                  </a:lnTo>
                  <a:lnTo>
                    <a:pt x="1281" y="126"/>
                  </a:lnTo>
                  <a:lnTo>
                    <a:pt x="1267" y="126"/>
                  </a:lnTo>
                  <a:lnTo>
                    <a:pt x="1259" y="131"/>
                  </a:lnTo>
                  <a:lnTo>
                    <a:pt x="1251" y="136"/>
                  </a:lnTo>
                  <a:lnTo>
                    <a:pt x="1236" y="136"/>
                  </a:lnTo>
                  <a:lnTo>
                    <a:pt x="1231" y="128"/>
                  </a:lnTo>
                  <a:lnTo>
                    <a:pt x="1223" y="126"/>
                  </a:lnTo>
                  <a:lnTo>
                    <a:pt x="1225" y="111"/>
                  </a:lnTo>
                  <a:lnTo>
                    <a:pt x="1218" y="106"/>
                  </a:lnTo>
                  <a:lnTo>
                    <a:pt x="1209" y="98"/>
                  </a:lnTo>
                  <a:lnTo>
                    <a:pt x="1199" y="98"/>
                  </a:lnTo>
                  <a:lnTo>
                    <a:pt x="1194" y="106"/>
                  </a:lnTo>
                  <a:lnTo>
                    <a:pt x="1191" y="116"/>
                  </a:lnTo>
                  <a:lnTo>
                    <a:pt x="1179" y="110"/>
                  </a:lnTo>
                  <a:lnTo>
                    <a:pt x="1169" y="111"/>
                  </a:lnTo>
                  <a:lnTo>
                    <a:pt x="1167" y="121"/>
                  </a:lnTo>
                  <a:lnTo>
                    <a:pt x="1152" y="117"/>
                  </a:lnTo>
                  <a:lnTo>
                    <a:pt x="1139" y="116"/>
                  </a:lnTo>
                  <a:lnTo>
                    <a:pt x="1134" y="124"/>
                  </a:lnTo>
                  <a:lnTo>
                    <a:pt x="1136" y="136"/>
                  </a:lnTo>
                  <a:lnTo>
                    <a:pt x="1129" y="143"/>
                  </a:lnTo>
                  <a:lnTo>
                    <a:pt x="1119" y="143"/>
                  </a:lnTo>
                  <a:lnTo>
                    <a:pt x="1104" y="148"/>
                  </a:lnTo>
                  <a:lnTo>
                    <a:pt x="1082" y="148"/>
                  </a:lnTo>
                  <a:lnTo>
                    <a:pt x="1072" y="151"/>
                  </a:lnTo>
                  <a:lnTo>
                    <a:pt x="1067" y="168"/>
                  </a:lnTo>
                  <a:lnTo>
                    <a:pt x="1064" y="176"/>
                  </a:lnTo>
                  <a:lnTo>
                    <a:pt x="1067" y="184"/>
                  </a:lnTo>
                  <a:lnTo>
                    <a:pt x="1078" y="194"/>
                  </a:lnTo>
                  <a:lnTo>
                    <a:pt x="1078" y="202"/>
                  </a:lnTo>
                  <a:lnTo>
                    <a:pt x="1074" y="214"/>
                  </a:lnTo>
                  <a:lnTo>
                    <a:pt x="1067" y="219"/>
                  </a:lnTo>
                  <a:lnTo>
                    <a:pt x="1064" y="228"/>
                  </a:lnTo>
                  <a:lnTo>
                    <a:pt x="1059" y="239"/>
                  </a:lnTo>
                  <a:lnTo>
                    <a:pt x="1065" y="247"/>
                  </a:lnTo>
                  <a:lnTo>
                    <a:pt x="1072" y="257"/>
                  </a:lnTo>
                  <a:lnTo>
                    <a:pt x="1076" y="264"/>
                  </a:lnTo>
                  <a:lnTo>
                    <a:pt x="1078" y="277"/>
                  </a:lnTo>
                  <a:lnTo>
                    <a:pt x="1065" y="280"/>
                  </a:lnTo>
                  <a:lnTo>
                    <a:pt x="1059" y="284"/>
                  </a:lnTo>
                  <a:lnTo>
                    <a:pt x="1059" y="294"/>
                  </a:lnTo>
                  <a:lnTo>
                    <a:pt x="1065" y="306"/>
                  </a:lnTo>
                  <a:lnTo>
                    <a:pt x="1072" y="312"/>
                  </a:lnTo>
                  <a:lnTo>
                    <a:pt x="1082" y="312"/>
                  </a:lnTo>
                  <a:lnTo>
                    <a:pt x="1089" y="317"/>
                  </a:lnTo>
                  <a:lnTo>
                    <a:pt x="1102" y="327"/>
                  </a:lnTo>
                  <a:lnTo>
                    <a:pt x="702" y="320"/>
                  </a:lnTo>
                  <a:lnTo>
                    <a:pt x="565" y="320"/>
                  </a:lnTo>
                  <a:lnTo>
                    <a:pt x="460" y="317"/>
                  </a:lnTo>
                  <a:lnTo>
                    <a:pt x="453" y="317"/>
                  </a:lnTo>
                  <a:lnTo>
                    <a:pt x="353" y="317"/>
                  </a:lnTo>
                  <a:lnTo>
                    <a:pt x="206" y="315"/>
                  </a:lnTo>
                  <a:lnTo>
                    <a:pt x="205" y="306"/>
                  </a:lnTo>
                  <a:lnTo>
                    <a:pt x="179" y="267"/>
                  </a:lnTo>
                  <a:lnTo>
                    <a:pt x="166" y="259"/>
                  </a:lnTo>
                  <a:lnTo>
                    <a:pt x="155" y="257"/>
                  </a:lnTo>
                  <a:lnTo>
                    <a:pt x="145" y="244"/>
                  </a:lnTo>
                  <a:lnTo>
                    <a:pt x="137" y="239"/>
                  </a:lnTo>
                  <a:lnTo>
                    <a:pt x="132" y="229"/>
                  </a:lnTo>
                  <a:lnTo>
                    <a:pt x="126" y="235"/>
                  </a:lnTo>
                  <a:lnTo>
                    <a:pt x="113" y="234"/>
                  </a:lnTo>
                  <a:lnTo>
                    <a:pt x="110" y="219"/>
                  </a:lnTo>
                  <a:lnTo>
                    <a:pt x="100" y="209"/>
                  </a:lnTo>
                  <a:lnTo>
                    <a:pt x="95" y="194"/>
                  </a:lnTo>
                  <a:lnTo>
                    <a:pt x="99" y="176"/>
                  </a:lnTo>
                  <a:lnTo>
                    <a:pt x="83" y="176"/>
                  </a:lnTo>
                  <a:lnTo>
                    <a:pt x="80" y="184"/>
                  </a:lnTo>
                  <a:lnTo>
                    <a:pt x="75" y="194"/>
                  </a:lnTo>
                  <a:lnTo>
                    <a:pt x="63" y="194"/>
                  </a:lnTo>
                  <a:lnTo>
                    <a:pt x="59" y="219"/>
                  </a:lnTo>
                  <a:lnTo>
                    <a:pt x="37" y="214"/>
                  </a:lnTo>
                  <a:lnTo>
                    <a:pt x="33" y="199"/>
                  </a:lnTo>
                  <a:lnTo>
                    <a:pt x="23" y="194"/>
                  </a:lnTo>
                  <a:lnTo>
                    <a:pt x="17" y="182"/>
                  </a:lnTo>
                  <a:lnTo>
                    <a:pt x="26" y="174"/>
                  </a:lnTo>
                  <a:lnTo>
                    <a:pt x="32" y="161"/>
                  </a:lnTo>
                  <a:lnTo>
                    <a:pt x="23" y="137"/>
                  </a:lnTo>
                  <a:lnTo>
                    <a:pt x="13" y="136"/>
                  </a:lnTo>
                  <a:lnTo>
                    <a:pt x="5" y="137"/>
                  </a:lnTo>
                  <a:lnTo>
                    <a:pt x="0" y="131"/>
                  </a:lnTo>
                  <a:lnTo>
                    <a:pt x="13" y="121"/>
                  </a:lnTo>
                  <a:lnTo>
                    <a:pt x="39" y="121"/>
                  </a:lnTo>
                  <a:lnTo>
                    <a:pt x="46" y="116"/>
                  </a:lnTo>
                  <a:lnTo>
                    <a:pt x="65" y="111"/>
                  </a:lnTo>
                  <a:lnTo>
                    <a:pt x="70" y="117"/>
                  </a:lnTo>
                  <a:lnTo>
                    <a:pt x="63" y="121"/>
                  </a:lnTo>
                  <a:lnTo>
                    <a:pt x="65" y="128"/>
                  </a:lnTo>
                  <a:lnTo>
                    <a:pt x="75" y="144"/>
                  </a:lnTo>
                  <a:lnTo>
                    <a:pt x="79" y="161"/>
                  </a:lnTo>
                  <a:lnTo>
                    <a:pt x="80" y="144"/>
                  </a:lnTo>
                  <a:lnTo>
                    <a:pt x="93" y="128"/>
                  </a:lnTo>
                  <a:lnTo>
                    <a:pt x="100" y="13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1" name="Freeform 80"/>
            <p:cNvSpPr>
              <a:spLocks/>
            </p:cNvSpPr>
            <p:nvPr/>
          </p:nvSpPr>
          <p:spPr bwMode="auto">
            <a:xfrm>
              <a:off x="2416175" y="1219200"/>
              <a:ext cx="2206625" cy="522288"/>
            </a:xfrm>
            <a:custGeom>
              <a:avLst/>
              <a:gdLst>
                <a:gd name="T0" fmla="*/ 187 w 1390"/>
                <a:gd name="T1" fmla="*/ 3 h 329"/>
                <a:gd name="T2" fmla="*/ 452 w 1390"/>
                <a:gd name="T3" fmla="*/ 6 h 329"/>
                <a:gd name="T4" fmla="*/ 1257 w 1390"/>
                <a:gd name="T5" fmla="*/ 25 h 329"/>
                <a:gd name="T6" fmla="*/ 1239 w 1390"/>
                <a:gd name="T7" fmla="*/ 35 h 329"/>
                <a:gd name="T8" fmla="*/ 1255 w 1390"/>
                <a:gd name="T9" fmla="*/ 53 h 329"/>
                <a:gd name="T10" fmla="*/ 1268 w 1390"/>
                <a:gd name="T11" fmla="*/ 61 h 329"/>
                <a:gd name="T12" fmla="*/ 1284 w 1390"/>
                <a:gd name="T13" fmla="*/ 65 h 329"/>
                <a:gd name="T14" fmla="*/ 1306 w 1390"/>
                <a:gd name="T15" fmla="*/ 53 h 329"/>
                <a:gd name="T16" fmla="*/ 1322 w 1390"/>
                <a:gd name="T17" fmla="*/ 72 h 329"/>
                <a:gd name="T18" fmla="*/ 1312 w 1390"/>
                <a:gd name="T19" fmla="*/ 81 h 329"/>
                <a:gd name="T20" fmla="*/ 1314 w 1390"/>
                <a:gd name="T21" fmla="*/ 103 h 329"/>
                <a:gd name="T22" fmla="*/ 1314 w 1390"/>
                <a:gd name="T23" fmla="*/ 121 h 329"/>
                <a:gd name="T24" fmla="*/ 1324 w 1390"/>
                <a:gd name="T25" fmla="*/ 133 h 329"/>
                <a:gd name="T26" fmla="*/ 1341 w 1390"/>
                <a:gd name="T27" fmla="*/ 146 h 329"/>
                <a:gd name="T28" fmla="*/ 1335 w 1390"/>
                <a:gd name="T29" fmla="*/ 166 h 329"/>
                <a:gd name="T30" fmla="*/ 1335 w 1390"/>
                <a:gd name="T31" fmla="*/ 193 h 329"/>
                <a:gd name="T32" fmla="*/ 1337 w 1390"/>
                <a:gd name="T33" fmla="*/ 214 h 329"/>
                <a:gd name="T34" fmla="*/ 1352 w 1390"/>
                <a:gd name="T35" fmla="*/ 221 h 329"/>
                <a:gd name="T36" fmla="*/ 1367 w 1390"/>
                <a:gd name="T37" fmla="*/ 246 h 329"/>
                <a:gd name="T38" fmla="*/ 1389 w 1390"/>
                <a:gd name="T39" fmla="*/ 263 h 329"/>
                <a:gd name="T40" fmla="*/ 1372 w 1390"/>
                <a:gd name="T41" fmla="*/ 271 h 329"/>
                <a:gd name="T42" fmla="*/ 1367 w 1390"/>
                <a:gd name="T43" fmla="*/ 291 h 329"/>
                <a:gd name="T44" fmla="*/ 1350 w 1390"/>
                <a:gd name="T45" fmla="*/ 300 h 329"/>
                <a:gd name="T46" fmla="*/ 1344 w 1390"/>
                <a:gd name="T47" fmla="*/ 318 h 329"/>
                <a:gd name="T48" fmla="*/ 1324 w 1390"/>
                <a:gd name="T49" fmla="*/ 323 h 329"/>
                <a:gd name="T50" fmla="*/ 437 w 1390"/>
                <a:gd name="T51" fmla="*/ 328 h 329"/>
                <a:gd name="T52" fmla="*/ 339 w 1390"/>
                <a:gd name="T53" fmla="*/ 328 h 329"/>
                <a:gd name="T54" fmla="*/ 212 w 1390"/>
                <a:gd name="T55" fmla="*/ 300 h 329"/>
                <a:gd name="T56" fmla="*/ 210 w 1390"/>
                <a:gd name="T57" fmla="*/ 278 h 329"/>
                <a:gd name="T58" fmla="*/ 199 w 1390"/>
                <a:gd name="T59" fmla="*/ 258 h 329"/>
                <a:gd name="T60" fmla="*/ 214 w 1390"/>
                <a:gd name="T61" fmla="*/ 234 h 329"/>
                <a:gd name="T62" fmla="*/ 199 w 1390"/>
                <a:gd name="T63" fmla="*/ 220 h 329"/>
                <a:gd name="T64" fmla="*/ 165 w 1390"/>
                <a:gd name="T65" fmla="*/ 201 h 329"/>
                <a:gd name="T66" fmla="*/ 143 w 1390"/>
                <a:gd name="T67" fmla="*/ 216 h 329"/>
                <a:gd name="T68" fmla="*/ 119 w 1390"/>
                <a:gd name="T69" fmla="*/ 240 h 329"/>
                <a:gd name="T70" fmla="*/ 105 w 1390"/>
                <a:gd name="T71" fmla="*/ 245 h 329"/>
                <a:gd name="T72" fmla="*/ 105 w 1390"/>
                <a:gd name="T73" fmla="*/ 221 h 329"/>
                <a:gd name="T74" fmla="*/ 117 w 1390"/>
                <a:gd name="T75" fmla="*/ 196 h 329"/>
                <a:gd name="T76" fmla="*/ 105 w 1390"/>
                <a:gd name="T77" fmla="*/ 186 h 329"/>
                <a:gd name="T78" fmla="*/ 83 w 1390"/>
                <a:gd name="T79" fmla="*/ 180 h 329"/>
                <a:gd name="T80" fmla="*/ 73 w 1390"/>
                <a:gd name="T81" fmla="*/ 196 h 329"/>
                <a:gd name="T82" fmla="*/ 66 w 1390"/>
                <a:gd name="T83" fmla="*/ 166 h 329"/>
                <a:gd name="T84" fmla="*/ 63 w 1390"/>
                <a:gd name="T85" fmla="*/ 143 h 329"/>
                <a:gd name="T86" fmla="*/ 45 w 1390"/>
                <a:gd name="T87" fmla="*/ 126 h 329"/>
                <a:gd name="T88" fmla="*/ 19 w 1390"/>
                <a:gd name="T89" fmla="*/ 106 h 329"/>
                <a:gd name="T90" fmla="*/ 32 w 1390"/>
                <a:gd name="T91" fmla="*/ 88 h 329"/>
                <a:gd name="T92" fmla="*/ 46 w 1390"/>
                <a:gd name="T93" fmla="*/ 73 h 329"/>
                <a:gd name="T94" fmla="*/ 35 w 1390"/>
                <a:gd name="T95" fmla="*/ 58 h 329"/>
                <a:gd name="T96" fmla="*/ 19 w 1390"/>
                <a:gd name="T97" fmla="*/ 61 h 329"/>
                <a:gd name="T98" fmla="*/ 0 w 1390"/>
                <a:gd name="T99" fmla="*/ 45 h 329"/>
                <a:gd name="T100" fmla="*/ 10 w 1390"/>
                <a:gd name="T101" fmla="*/ 30 h 329"/>
                <a:gd name="T102" fmla="*/ 30 w 1390"/>
                <a:gd name="T103" fmla="*/ 6 h 329"/>
                <a:gd name="T104" fmla="*/ 41 w 1390"/>
                <a:gd name="T105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90" h="329">
                  <a:moveTo>
                    <a:pt x="41" y="0"/>
                  </a:moveTo>
                  <a:lnTo>
                    <a:pt x="187" y="3"/>
                  </a:lnTo>
                  <a:lnTo>
                    <a:pt x="274" y="3"/>
                  </a:lnTo>
                  <a:lnTo>
                    <a:pt x="452" y="6"/>
                  </a:lnTo>
                  <a:lnTo>
                    <a:pt x="1260" y="15"/>
                  </a:lnTo>
                  <a:lnTo>
                    <a:pt x="1257" y="25"/>
                  </a:lnTo>
                  <a:lnTo>
                    <a:pt x="1254" y="33"/>
                  </a:lnTo>
                  <a:lnTo>
                    <a:pt x="1239" y="35"/>
                  </a:lnTo>
                  <a:lnTo>
                    <a:pt x="1244" y="48"/>
                  </a:lnTo>
                  <a:lnTo>
                    <a:pt x="1255" y="53"/>
                  </a:lnTo>
                  <a:lnTo>
                    <a:pt x="1260" y="58"/>
                  </a:lnTo>
                  <a:lnTo>
                    <a:pt x="1268" y="61"/>
                  </a:lnTo>
                  <a:lnTo>
                    <a:pt x="1277" y="72"/>
                  </a:lnTo>
                  <a:lnTo>
                    <a:pt x="1284" y="65"/>
                  </a:lnTo>
                  <a:lnTo>
                    <a:pt x="1294" y="58"/>
                  </a:lnTo>
                  <a:lnTo>
                    <a:pt x="1306" y="53"/>
                  </a:lnTo>
                  <a:lnTo>
                    <a:pt x="1314" y="58"/>
                  </a:lnTo>
                  <a:lnTo>
                    <a:pt x="1322" y="72"/>
                  </a:lnTo>
                  <a:lnTo>
                    <a:pt x="1319" y="81"/>
                  </a:lnTo>
                  <a:lnTo>
                    <a:pt x="1312" y="81"/>
                  </a:lnTo>
                  <a:lnTo>
                    <a:pt x="1314" y="95"/>
                  </a:lnTo>
                  <a:lnTo>
                    <a:pt x="1314" y="103"/>
                  </a:lnTo>
                  <a:lnTo>
                    <a:pt x="1315" y="112"/>
                  </a:lnTo>
                  <a:lnTo>
                    <a:pt x="1314" y="121"/>
                  </a:lnTo>
                  <a:lnTo>
                    <a:pt x="1317" y="128"/>
                  </a:lnTo>
                  <a:lnTo>
                    <a:pt x="1324" y="133"/>
                  </a:lnTo>
                  <a:lnTo>
                    <a:pt x="1335" y="138"/>
                  </a:lnTo>
                  <a:lnTo>
                    <a:pt x="1341" y="146"/>
                  </a:lnTo>
                  <a:lnTo>
                    <a:pt x="1335" y="153"/>
                  </a:lnTo>
                  <a:lnTo>
                    <a:pt x="1335" y="166"/>
                  </a:lnTo>
                  <a:lnTo>
                    <a:pt x="1330" y="183"/>
                  </a:lnTo>
                  <a:lnTo>
                    <a:pt x="1335" y="193"/>
                  </a:lnTo>
                  <a:lnTo>
                    <a:pt x="1337" y="201"/>
                  </a:lnTo>
                  <a:lnTo>
                    <a:pt x="1337" y="214"/>
                  </a:lnTo>
                  <a:lnTo>
                    <a:pt x="1344" y="220"/>
                  </a:lnTo>
                  <a:lnTo>
                    <a:pt x="1352" y="221"/>
                  </a:lnTo>
                  <a:lnTo>
                    <a:pt x="1362" y="241"/>
                  </a:lnTo>
                  <a:lnTo>
                    <a:pt x="1367" y="246"/>
                  </a:lnTo>
                  <a:lnTo>
                    <a:pt x="1375" y="254"/>
                  </a:lnTo>
                  <a:lnTo>
                    <a:pt x="1389" y="263"/>
                  </a:lnTo>
                  <a:lnTo>
                    <a:pt x="1377" y="265"/>
                  </a:lnTo>
                  <a:lnTo>
                    <a:pt x="1372" y="271"/>
                  </a:lnTo>
                  <a:lnTo>
                    <a:pt x="1374" y="283"/>
                  </a:lnTo>
                  <a:lnTo>
                    <a:pt x="1367" y="291"/>
                  </a:lnTo>
                  <a:lnTo>
                    <a:pt x="1355" y="291"/>
                  </a:lnTo>
                  <a:lnTo>
                    <a:pt x="1350" y="300"/>
                  </a:lnTo>
                  <a:lnTo>
                    <a:pt x="1347" y="311"/>
                  </a:lnTo>
                  <a:lnTo>
                    <a:pt x="1344" y="318"/>
                  </a:lnTo>
                  <a:lnTo>
                    <a:pt x="1332" y="320"/>
                  </a:lnTo>
                  <a:lnTo>
                    <a:pt x="1324" y="323"/>
                  </a:lnTo>
                  <a:lnTo>
                    <a:pt x="683" y="328"/>
                  </a:lnTo>
                  <a:lnTo>
                    <a:pt x="437" y="328"/>
                  </a:lnTo>
                  <a:lnTo>
                    <a:pt x="389" y="328"/>
                  </a:lnTo>
                  <a:lnTo>
                    <a:pt x="339" y="328"/>
                  </a:lnTo>
                  <a:lnTo>
                    <a:pt x="202" y="306"/>
                  </a:lnTo>
                  <a:lnTo>
                    <a:pt x="212" y="300"/>
                  </a:lnTo>
                  <a:lnTo>
                    <a:pt x="214" y="288"/>
                  </a:lnTo>
                  <a:lnTo>
                    <a:pt x="210" y="278"/>
                  </a:lnTo>
                  <a:lnTo>
                    <a:pt x="199" y="268"/>
                  </a:lnTo>
                  <a:lnTo>
                    <a:pt x="199" y="258"/>
                  </a:lnTo>
                  <a:lnTo>
                    <a:pt x="208" y="246"/>
                  </a:lnTo>
                  <a:lnTo>
                    <a:pt x="214" y="234"/>
                  </a:lnTo>
                  <a:lnTo>
                    <a:pt x="212" y="220"/>
                  </a:lnTo>
                  <a:lnTo>
                    <a:pt x="199" y="220"/>
                  </a:lnTo>
                  <a:lnTo>
                    <a:pt x="188" y="208"/>
                  </a:lnTo>
                  <a:lnTo>
                    <a:pt x="165" y="201"/>
                  </a:lnTo>
                  <a:lnTo>
                    <a:pt x="148" y="205"/>
                  </a:lnTo>
                  <a:lnTo>
                    <a:pt x="143" y="216"/>
                  </a:lnTo>
                  <a:lnTo>
                    <a:pt x="135" y="220"/>
                  </a:lnTo>
                  <a:lnTo>
                    <a:pt x="119" y="240"/>
                  </a:lnTo>
                  <a:lnTo>
                    <a:pt x="112" y="254"/>
                  </a:lnTo>
                  <a:lnTo>
                    <a:pt x="105" y="245"/>
                  </a:lnTo>
                  <a:lnTo>
                    <a:pt x="95" y="236"/>
                  </a:lnTo>
                  <a:lnTo>
                    <a:pt x="105" y="221"/>
                  </a:lnTo>
                  <a:lnTo>
                    <a:pt x="113" y="216"/>
                  </a:lnTo>
                  <a:lnTo>
                    <a:pt x="117" y="196"/>
                  </a:lnTo>
                  <a:lnTo>
                    <a:pt x="110" y="193"/>
                  </a:lnTo>
                  <a:lnTo>
                    <a:pt x="105" y="186"/>
                  </a:lnTo>
                  <a:lnTo>
                    <a:pt x="95" y="183"/>
                  </a:lnTo>
                  <a:lnTo>
                    <a:pt x="83" y="180"/>
                  </a:lnTo>
                  <a:lnTo>
                    <a:pt x="83" y="196"/>
                  </a:lnTo>
                  <a:lnTo>
                    <a:pt x="73" y="196"/>
                  </a:lnTo>
                  <a:lnTo>
                    <a:pt x="66" y="176"/>
                  </a:lnTo>
                  <a:lnTo>
                    <a:pt x="66" y="166"/>
                  </a:lnTo>
                  <a:lnTo>
                    <a:pt x="66" y="158"/>
                  </a:lnTo>
                  <a:lnTo>
                    <a:pt x="63" y="143"/>
                  </a:lnTo>
                  <a:lnTo>
                    <a:pt x="59" y="133"/>
                  </a:lnTo>
                  <a:lnTo>
                    <a:pt x="45" y="126"/>
                  </a:lnTo>
                  <a:lnTo>
                    <a:pt x="37" y="121"/>
                  </a:lnTo>
                  <a:lnTo>
                    <a:pt x="19" y="106"/>
                  </a:lnTo>
                  <a:lnTo>
                    <a:pt x="15" y="95"/>
                  </a:lnTo>
                  <a:lnTo>
                    <a:pt x="32" y="88"/>
                  </a:lnTo>
                  <a:lnTo>
                    <a:pt x="37" y="81"/>
                  </a:lnTo>
                  <a:lnTo>
                    <a:pt x="46" y="73"/>
                  </a:lnTo>
                  <a:lnTo>
                    <a:pt x="45" y="61"/>
                  </a:lnTo>
                  <a:lnTo>
                    <a:pt x="35" y="58"/>
                  </a:lnTo>
                  <a:lnTo>
                    <a:pt x="25" y="60"/>
                  </a:lnTo>
                  <a:lnTo>
                    <a:pt x="19" y="61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3" y="35"/>
                  </a:lnTo>
                  <a:lnTo>
                    <a:pt x="10" y="30"/>
                  </a:lnTo>
                  <a:lnTo>
                    <a:pt x="15" y="21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1" y="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2" name="Freeform 81"/>
            <p:cNvSpPr>
              <a:spLocks/>
            </p:cNvSpPr>
            <p:nvPr/>
          </p:nvSpPr>
          <p:spPr bwMode="auto">
            <a:xfrm>
              <a:off x="2514600" y="1585913"/>
              <a:ext cx="117475" cy="149225"/>
            </a:xfrm>
            <a:custGeom>
              <a:avLst/>
              <a:gdLst>
                <a:gd name="T0" fmla="*/ 0 w 74"/>
                <a:gd name="T1" fmla="*/ 6 h 94"/>
                <a:gd name="T2" fmla="*/ 5 w 74"/>
                <a:gd name="T3" fmla="*/ 0 h 94"/>
                <a:gd name="T4" fmla="*/ 15 w 74"/>
                <a:gd name="T5" fmla="*/ 10 h 94"/>
                <a:gd name="T6" fmla="*/ 25 w 74"/>
                <a:gd name="T7" fmla="*/ 25 h 94"/>
                <a:gd name="T8" fmla="*/ 38 w 74"/>
                <a:gd name="T9" fmla="*/ 47 h 94"/>
                <a:gd name="T10" fmla="*/ 45 w 74"/>
                <a:gd name="T11" fmla="*/ 49 h 94"/>
                <a:gd name="T12" fmla="*/ 61 w 74"/>
                <a:gd name="T13" fmla="*/ 66 h 94"/>
                <a:gd name="T14" fmla="*/ 68 w 74"/>
                <a:gd name="T15" fmla="*/ 78 h 94"/>
                <a:gd name="T16" fmla="*/ 73 w 74"/>
                <a:gd name="T17" fmla="*/ 93 h 94"/>
                <a:gd name="T18" fmla="*/ 63 w 74"/>
                <a:gd name="T19" fmla="*/ 88 h 94"/>
                <a:gd name="T20" fmla="*/ 52 w 74"/>
                <a:gd name="T21" fmla="*/ 86 h 94"/>
                <a:gd name="T22" fmla="*/ 32 w 74"/>
                <a:gd name="T23" fmla="*/ 61 h 94"/>
                <a:gd name="T24" fmla="*/ 25 w 74"/>
                <a:gd name="T25" fmla="*/ 56 h 94"/>
                <a:gd name="T26" fmla="*/ 17 w 74"/>
                <a:gd name="T27" fmla="*/ 30 h 94"/>
                <a:gd name="T28" fmla="*/ 12 w 74"/>
                <a:gd name="T29" fmla="*/ 25 h 94"/>
                <a:gd name="T30" fmla="*/ 1 w 74"/>
                <a:gd name="T31" fmla="*/ 28 h 94"/>
                <a:gd name="T32" fmla="*/ 0 w 74"/>
                <a:gd name="T33" fmla="*/ 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4">
                  <a:moveTo>
                    <a:pt x="0" y="6"/>
                  </a:moveTo>
                  <a:lnTo>
                    <a:pt x="5" y="0"/>
                  </a:lnTo>
                  <a:lnTo>
                    <a:pt x="15" y="10"/>
                  </a:lnTo>
                  <a:lnTo>
                    <a:pt x="25" y="25"/>
                  </a:lnTo>
                  <a:lnTo>
                    <a:pt x="38" y="47"/>
                  </a:lnTo>
                  <a:lnTo>
                    <a:pt x="45" y="49"/>
                  </a:lnTo>
                  <a:lnTo>
                    <a:pt x="61" y="66"/>
                  </a:lnTo>
                  <a:lnTo>
                    <a:pt x="68" y="78"/>
                  </a:lnTo>
                  <a:lnTo>
                    <a:pt x="73" y="93"/>
                  </a:lnTo>
                  <a:lnTo>
                    <a:pt x="63" y="88"/>
                  </a:lnTo>
                  <a:lnTo>
                    <a:pt x="52" y="86"/>
                  </a:lnTo>
                  <a:lnTo>
                    <a:pt x="32" y="61"/>
                  </a:lnTo>
                  <a:lnTo>
                    <a:pt x="25" y="56"/>
                  </a:lnTo>
                  <a:lnTo>
                    <a:pt x="17" y="30"/>
                  </a:lnTo>
                  <a:lnTo>
                    <a:pt x="12" y="25"/>
                  </a:lnTo>
                  <a:lnTo>
                    <a:pt x="1" y="28"/>
                  </a:lnTo>
                  <a:lnTo>
                    <a:pt x="0" y="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3" name="Freeform 82"/>
            <p:cNvSpPr>
              <a:spLocks/>
            </p:cNvSpPr>
            <p:nvPr/>
          </p:nvSpPr>
          <p:spPr bwMode="auto">
            <a:xfrm>
              <a:off x="2592388" y="1638300"/>
              <a:ext cx="47625" cy="49213"/>
            </a:xfrm>
            <a:custGeom>
              <a:avLst/>
              <a:gdLst>
                <a:gd name="T0" fmla="*/ 0 w 30"/>
                <a:gd name="T1" fmla="*/ 5 h 31"/>
                <a:gd name="T2" fmla="*/ 0 w 30"/>
                <a:gd name="T3" fmla="*/ 11 h 31"/>
                <a:gd name="T4" fmla="*/ 10 w 30"/>
                <a:gd name="T5" fmla="*/ 30 h 31"/>
                <a:gd name="T6" fmla="*/ 29 w 30"/>
                <a:gd name="T7" fmla="*/ 30 h 31"/>
                <a:gd name="T8" fmla="*/ 29 w 30"/>
                <a:gd name="T9" fmla="*/ 0 h 31"/>
                <a:gd name="T10" fmla="*/ 19 w 30"/>
                <a:gd name="T11" fmla="*/ 11 h 31"/>
                <a:gd name="T12" fmla="*/ 0 w 30"/>
                <a:gd name="T13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1">
                  <a:moveTo>
                    <a:pt x="0" y="5"/>
                  </a:moveTo>
                  <a:lnTo>
                    <a:pt x="0" y="11"/>
                  </a:lnTo>
                  <a:lnTo>
                    <a:pt x="10" y="30"/>
                  </a:lnTo>
                  <a:lnTo>
                    <a:pt x="29" y="30"/>
                  </a:lnTo>
                  <a:lnTo>
                    <a:pt x="29" y="0"/>
                  </a:lnTo>
                  <a:lnTo>
                    <a:pt x="19" y="11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4" name="Freeform 4"/>
            <p:cNvSpPr>
              <a:spLocks/>
            </p:cNvSpPr>
            <p:nvPr/>
          </p:nvSpPr>
          <p:spPr bwMode="auto">
            <a:xfrm>
              <a:off x="381000" y="2012950"/>
              <a:ext cx="1900238" cy="815975"/>
            </a:xfrm>
            <a:custGeom>
              <a:avLst/>
              <a:gdLst>
                <a:gd name="T0" fmla="*/ 1196 w 1197"/>
                <a:gd name="T1" fmla="*/ 309 h 514"/>
                <a:gd name="T2" fmla="*/ 1117 w 1197"/>
                <a:gd name="T3" fmla="*/ 319 h 514"/>
                <a:gd name="T4" fmla="*/ 1088 w 1197"/>
                <a:gd name="T5" fmla="*/ 274 h 514"/>
                <a:gd name="T6" fmla="*/ 1069 w 1197"/>
                <a:gd name="T7" fmla="*/ 257 h 514"/>
                <a:gd name="T8" fmla="*/ 1069 w 1197"/>
                <a:gd name="T9" fmla="*/ 227 h 514"/>
                <a:gd name="T10" fmla="*/ 1037 w 1197"/>
                <a:gd name="T11" fmla="*/ 242 h 514"/>
                <a:gd name="T12" fmla="*/ 1002 w 1197"/>
                <a:gd name="T13" fmla="*/ 272 h 514"/>
                <a:gd name="T14" fmla="*/ 969 w 1197"/>
                <a:gd name="T15" fmla="*/ 286 h 514"/>
                <a:gd name="T16" fmla="*/ 937 w 1197"/>
                <a:gd name="T17" fmla="*/ 286 h 514"/>
                <a:gd name="T18" fmla="*/ 892 w 1197"/>
                <a:gd name="T19" fmla="*/ 284 h 514"/>
                <a:gd name="T20" fmla="*/ 862 w 1197"/>
                <a:gd name="T21" fmla="*/ 274 h 514"/>
                <a:gd name="T22" fmla="*/ 846 w 1197"/>
                <a:gd name="T23" fmla="*/ 259 h 514"/>
                <a:gd name="T24" fmla="*/ 809 w 1197"/>
                <a:gd name="T25" fmla="*/ 264 h 514"/>
                <a:gd name="T26" fmla="*/ 787 w 1197"/>
                <a:gd name="T27" fmla="*/ 247 h 514"/>
                <a:gd name="T28" fmla="*/ 755 w 1197"/>
                <a:gd name="T29" fmla="*/ 259 h 514"/>
                <a:gd name="T30" fmla="*/ 726 w 1197"/>
                <a:gd name="T31" fmla="*/ 247 h 514"/>
                <a:gd name="T32" fmla="*/ 684 w 1197"/>
                <a:gd name="T33" fmla="*/ 229 h 514"/>
                <a:gd name="T34" fmla="*/ 640 w 1197"/>
                <a:gd name="T35" fmla="*/ 239 h 514"/>
                <a:gd name="T36" fmla="*/ 597 w 1197"/>
                <a:gd name="T37" fmla="*/ 234 h 514"/>
                <a:gd name="T38" fmla="*/ 559 w 1197"/>
                <a:gd name="T39" fmla="*/ 232 h 514"/>
                <a:gd name="T40" fmla="*/ 530 w 1197"/>
                <a:gd name="T41" fmla="*/ 224 h 514"/>
                <a:gd name="T42" fmla="*/ 494 w 1197"/>
                <a:gd name="T43" fmla="*/ 219 h 514"/>
                <a:gd name="T44" fmla="*/ 452 w 1197"/>
                <a:gd name="T45" fmla="*/ 204 h 514"/>
                <a:gd name="T46" fmla="*/ 428 w 1197"/>
                <a:gd name="T47" fmla="*/ 184 h 514"/>
                <a:gd name="T48" fmla="*/ 407 w 1197"/>
                <a:gd name="T49" fmla="*/ 165 h 514"/>
                <a:gd name="T50" fmla="*/ 365 w 1197"/>
                <a:gd name="T51" fmla="*/ 144 h 514"/>
                <a:gd name="T52" fmla="*/ 340 w 1197"/>
                <a:gd name="T53" fmla="*/ 132 h 514"/>
                <a:gd name="T54" fmla="*/ 315 w 1197"/>
                <a:gd name="T55" fmla="*/ 139 h 514"/>
                <a:gd name="T56" fmla="*/ 279 w 1197"/>
                <a:gd name="T57" fmla="*/ 113 h 514"/>
                <a:gd name="T58" fmla="*/ 257 w 1197"/>
                <a:gd name="T59" fmla="*/ 108 h 514"/>
                <a:gd name="T60" fmla="*/ 105 w 1197"/>
                <a:gd name="T61" fmla="*/ 15 h 514"/>
                <a:gd name="T62" fmla="*/ 79 w 1197"/>
                <a:gd name="T63" fmla="*/ 5 h 514"/>
                <a:gd name="T64" fmla="*/ 21 w 1197"/>
                <a:gd name="T65" fmla="*/ 0 h 514"/>
                <a:gd name="T66" fmla="*/ 43 w 1197"/>
                <a:gd name="T67" fmla="*/ 35 h 514"/>
                <a:gd name="T68" fmla="*/ 65 w 1197"/>
                <a:gd name="T69" fmla="*/ 68 h 514"/>
                <a:gd name="T70" fmla="*/ 53 w 1197"/>
                <a:gd name="T71" fmla="*/ 97 h 514"/>
                <a:gd name="T72" fmla="*/ 52 w 1197"/>
                <a:gd name="T73" fmla="*/ 125 h 514"/>
                <a:gd name="T74" fmla="*/ 46 w 1197"/>
                <a:gd name="T75" fmla="*/ 155 h 514"/>
                <a:gd name="T76" fmla="*/ 37 w 1197"/>
                <a:gd name="T77" fmla="*/ 185 h 514"/>
                <a:gd name="T78" fmla="*/ 0 w 1197"/>
                <a:gd name="T79" fmla="*/ 193 h 514"/>
                <a:gd name="T80" fmla="*/ 28 w 1197"/>
                <a:gd name="T81" fmla="*/ 227 h 514"/>
                <a:gd name="T82" fmla="*/ 41 w 1197"/>
                <a:gd name="T83" fmla="*/ 257 h 514"/>
                <a:gd name="T84" fmla="*/ 35 w 1197"/>
                <a:gd name="T85" fmla="*/ 286 h 514"/>
                <a:gd name="T86" fmla="*/ 43 w 1197"/>
                <a:gd name="T87" fmla="*/ 312 h 514"/>
                <a:gd name="T88" fmla="*/ 28 w 1197"/>
                <a:gd name="T89" fmla="*/ 344 h 514"/>
                <a:gd name="T90" fmla="*/ 46 w 1197"/>
                <a:gd name="T91" fmla="*/ 376 h 514"/>
                <a:gd name="T92" fmla="*/ 57 w 1197"/>
                <a:gd name="T93" fmla="*/ 401 h 514"/>
                <a:gd name="T94" fmla="*/ 65 w 1197"/>
                <a:gd name="T95" fmla="*/ 429 h 514"/>
                <a:gd name="T96" fmla="*/ 68 w 1197"/>
                <a:gd name="T97" fmla="*/ 461 h 514"/>
                <a:gd name="T98" fmla="*/ 827 w 1197"/>
                <a:gd name="T99" fmla="*/ 499 h 514"/>
                <a:gd name="T100" fmla="*/ 1168 w 1197"/>
                <a:gd name="T101" fmla="*/ 513 h 514"/>
                <a:gd name="T102" fmla="*/ 1188 w 1197"/>
                <a:gd name="T103" fmla="*/ 334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97" h="514">
                  <a:moveTo>
                    <a:pt x="1188" y="334"/>
                  </a:moveTo>
                  <a:lnTo>
                    <a:pt x="1188" y="327"/>
                  </a:lnTo>
                  <a:lnTo>
                    <a:pt x="1196" y="309"/>
                  </a:lnTo>
                  <a:lnTo>
                    <a:pt x="1177" y="304"/>
                  </a:lnTo>
                  <a:lnTo>
                    <a:pt x="1159" y="304"/>
                  </a:lnTo>
                  <a:lnTo>
                    <a:pt x="1117" y="319"/>
                  </a:lnTo>
                  <a:lnTo>
                    <a:pt x="1109" y="300"/>
                  </a:lnTo>
                  <a:lnTo>
                    <a:pt x="1099" y="284"/>
                  </a:lnTo>
                  <a:lnTo>
                    <a:pt x="1088" y="274"/>
                  </a:lnTo>
                  <a:lnTo>
                    <a:pt x="1081" y="271"/>
                  </a:lnTo>
                  <a:lnTo>
                    <a:pt x="1075" y="264"/>
                  </a:lnTo>
                  <a:lnTo>
                    <a:pt x="1069" y="257"/>
                  </a:lnTo>
                  <a:lnTo>
                    <a:pt x="1061" y="252"/>
                  </a:lnTo>
                  <a:lnTo>
                    <a:pt x="1059" y="232"/>
                  </a:lnTo>
                  <a:lnTo>
                    <a:pt x="1069" y="227"/>
                  </a:lnTo>
                  <a:lnTo>
                    <a:pt x="1059" y="232"/>
                  </a:lnTo>
                  <a:lnTo>
                    <a:pt x="1046" y="232"/>
                  </a:lnTo>
                  <a:lnTo>
                    <a:pt x="1037" y="242"/>
                  </a:lnTo>
                  <a:lnTo>
                    <a:pt x="1029" y="247"/>
                  </a:lnTo>
                  <a:lnTo>
                    <a:pt x="1021" y="259"/>
                  </a:lnTo>
                  <a:lnTo>
                    <a:pt x="1002" y="272"/>
                  </a:lnTo>
                  <a:lnTo>
                    <a:pt x="989" y="284"/>
                  </a:lnTo>
                  <a:lnTo>
                    <a:pt x="981" y="286"/>
                  </a:lnTo>
                  <a:lnTo>
                    <a:pt x="969" y="286"/>
                  </a:lnTo>
                  <a:lnTo>
                    <a:pt x="959" y="284"/>
                  </a:lnTo>
                  <a:lnTo>
                    <a:pt x="949" y="284"/>
                  </a:lnTo>
                  <a:lnTo>
                    <a:pt x="937" y="286"/>
                  </a:lnTo>
                  <a:lnTo>
                    <a:pt x="924" y="286"/>
                  </a:lnTo>
                  <a:lnTo>
                    <a:pt x="915" y="284"/>
                  </a:lnTo>
                  <a:lnTo>
                    <a:pt x="892" y="284"/>
                  </a:lnTo>
                  <a:lnTo>
                    <a:pt x="882" y="284"/>
                  </a:lnTo>
                  <a:lnTo>
                    <a:pt x="875" y="280"/>
                  </a:lnTo>
                  <a:lnTo>
                    <a:pt x="862" y="274"/>
                  </a:lnTo>
                  <a:lnTo>
                    <a:pt x="855" y="272"/>
                  </a:lnTo>
                  <a:lnTo>
                    <a:pt x="855" y="259"/>
                  </a:lnTo>
                  <a:lnTo>
                    <a:pt x="846" y="259"/>
                  </a:lnTo>
                  <a:lnTo>
                    <a:pt x="837" y="264"/>
                  </a:lnTo>
                  <a:lnTo>
                    <a:pt x="827" y="264"/>
                  </a:lnTo>
                  <a:lnTo>
                    <a:pt x="809" y="264"/>
                  </a:lnTo>
                  <a:lnTo>
                    <a:pt x="802" y="259"/>
                  </a:lnTo>
                  <a:lnTo>
                    <a:pt x="794" y="252"/>
                  </a:lnTo>
                  <a:lnTo>
                    <a:pt x="787" y="247"/>
                  </a:lnTo>
                  <a:lnTo>
                    <a:pt x="779" y="247"/>
                  </a:lnTo>
                  <a:lnTo>
                    <a:pt x="767" y="259"/>
                  </a:lnTo>
                  <a:lnTo>
                    <a:pt x="755" y="259"/>
                  </a:lnTo>
                  <a:lnTo>
                    <a:pt x="742" y="257"/>
                  </a:lnTo>
                  <a:lnTo>
                    <a:pt x="735" y="257"/>
                  </a:lnTo>
                  <a:lnTo>
                    <a:pt x="726" y="247"/>
                  </a:lnTo>
                  <a:lnTo>
                    <a:pt x="722" y="242"/>
                  </a:lnTo>
                  <a:lnTo>
                    <a:pt x="710" y="234"/>
                  </a:lnTo>
                  <a:lnTo>
                    <a:pt x="684" y="229"/>
                  </a:lnTo>
                  <a:lnTo>
                    <a:pt x="659" y="232"/>
                  </a:lnTo>
                  <a:lnTo>
                    <a:pt x="650" y="234"/>
                  </a:lnTo>
                  <a:lnTo>
                    <a:pt x="640" y="239"/>
                  </a:lnTo>
                  <a:lnTo>
                    <a:pt x="615" y="239"/>
                  </a:lnTo>
                  <a:lnTo>
                    <a:pt x="610" y="232"/>
                  </a:lnTo>
                  <a:lnTo>
                    <a:pt x="597" y="234"/>
                  </a:lnTo>
                  <a:lnTo>
                    <a:pt x="580" y="234"/>
                  </a:lnTo>
                  <a:lnTo>
                    <a:pt x="572" y="232"/>
                  </a:lnTo>
                  <a:lnTo>
                    <a:pt x="559" y="232"/>
                  </a:lnTo>
                  <a:lnTo>
                    <a:pt x="550" y="229"/>
                  </a:lnTo>
                  <a:lnTo>
                    <a:pt x="535" y="229"/>
                  </a:lnTo>
                  <a:lnTo>
                    <a:pt x="530" y="224"/>
                  </a:lnTo>
                  <a:lnTo>
                    <a:pt x="522" y="224"/>
                  </a:lnTo>
                  <a:lnTo>
                    <a:pt x="499" y="222"/>
                  </a:lnTo>
                  <a:lnTo>
                    <a:pt x="494" y="219"/>
                  </a:lnTo>
                  <a:lnTo>
                    <a:pt x="480" y="215"/>
                  </a:lnTo>
                  <a:lnTo>
                    <a:pt x="473" y="215"/>
                  </a:lnTo>
                  <a:lnTo>
                    <a:pt x="452" y="204"/>
                  </a:lnTo>
                  <a:lnTo>
                    <a:pt x="442" y="199"/>
                  </a:lnTo>
                  <a:lnTo>
                    <a:pt x="432" y="193"/>
                  </a:lnTo>
                  <a:lnTo>
                    <a:pt x="428" y="184"/>
                  </a:lnTo>
                  <a:lnTo>
                    <a:pt x="422" y="172"/>
                  </a:lnTo>
                  <a:lnTo>
                    <a:pt x="412" y="172"/>
                  </a:lnTo>
                  <a:lnTo>
                    <a:pt x="407" y="165"/>
                  </a:lnTo>
                  <a:lnTo>
                    <a:pt x="387" y="155"/>
                  </a:lnTo>
                  <a:lnTo>
                    <a:pt x="377" y="147"/>
                  </a:lnTo>
                  <a:lnTo>
                    <a:pt x="365" y="144"/>
                  </a:lnTo>
                  <a:lnTo>
                    <a:pt x="355" y="139"/>
                  </a:lnTo>
                  <a:lnTo>
                    <a:pt x="350" y="139"/>
                  </a:lnTo>
                  <a:lnTo>
                    <a:pt x="340" y="132"/>
                  </a:lnTo>
                  <a:lnTo>
                    <a:pt x="332" y="132"/>
                  </a:lnTo>
                  <a:lnTo>
                    <a:pt x="322" y="139"/>
                  </a:lnTo>
                  <a:lnTo>
                    <a:pt x="315" y="139"/>
                  </a:lnTo>
                  <a:lnTo>
                    <a:pt x="305" y="132"/>
                  </a:lnTo>
                  <a:lnTo>
                    <a:pt x="302" y="124"/>
                  </a:lnTo>
                  <a:lnTo>
                    <a:pt x="279" y="113"/>
                  </a:lnTo>
                  <a:lnTo>
                    <a:pt x="272" y="108"/>
                  </a:lnTo>
                  <a:lnTo>
                    <a:pt x="262" y="105"/>
                  </a:lnTo>
                  <a:lnTo>
                    <a:pt x="257" y="108"/>
                  </a:lnTo>
                  <a:lnTo>
                    <a:pt x="247" y="105"/>
                  </a:lnTo>
                  <a:lnTo>
                    <a:pt x="115" y="15"/>
                  </a:lnTo>
                  <a:lnTo>
                    <a:pt x="105" y="15"/>
                  </a:lnTo>
                  <a:lnTo>
                    <a:pt x="93" y="15"/>
                  </a:lnTo>
                  <a:lnTo>
                    <a:pt x="90" y="6"/>
                  </a:lnTo>
                  <a:lnTo>
                    <a:pt x="79" y="5"/>
                  </a:lnTo>
                  <a:lnTo>
                    <a:pt x="63" y="1"/>
                  </a:lnTo>
                  <a:lnTo>
                    <a:pt x="41" y="5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28" y="25"/>
                  </a:lnTo>
                  <a:lnTo>
                    <a:pt x="43" y="35"/>
                  </a:lnTo>
                  <a:lnTo>
                    <a:pt x="53" y="48"/>
                  </a:lnTo>
                  <a:lnTo>
                    <a:pt x="63" y="59"/>
                  </a:lnTo>
                  <a:lnTo>
                    <a:pt x="65" y="68"/>
                  </a:lnTo>
                  <a:lnTo>
                    <a:pt x="59" y="79"/>
                  </a:lnTo>
                  <a:lnTo>
                    <a:pt x="52" y="82"/>
                  </a:lnTo>
                  <a:lnTo>
                    <a:pt x="53" y="97"/>
                  </a:lnTo>
                  <a:lnTo>
                    <a:pt x="57" y="108"/>
                  </a:lnTo>
                  <a:lnTo>
                    <a:pt x="55" y="117"/>
                  </a:lnTo>
                  <a:lnTo>
                    <a:pt x="52" y="125"/>
                  </a:lnTo>
                  <a:lnTo>
                    <a:pt x="45" y="132"/>
                  </a:lnTo>
                  <a:lnTo>
                    <a:pt x="41" y="139"/>
                  </a:lnTo>
                  <a:lnTo>
                    <a:pt x="46" y="155"/>
                  </a:lnTo>
                  <a:lnTo>
                    <a:pt x="45" y="165"/>
                  </a:lnTo>
                  <a:lnTo>
                    <a:pt x="43" y="173"/>
                  </a:lnTo>
                  <a:lnTo>
                    <a:pt x="37" y="185"/>
                  </a:lnTo>
                  <a:lnTo>
                    <a:pt x="28" y="189"/>
                  </a:lnTo>
                  <a:lnTo>
                    <a:pt x="19" y="199"/>
                  </a:lnTo>
                  <a:lnTo>
                    <a:pt x="0" y="193"/>
                  </a:lnTo>
                  <a:lnTo>
                    <a:pt x="6" y="212"/>
                  </a:lnTo>
                  <a:lnTo>
                    <a:pt x="25" y="219"/>
                  </a:lnTo>
                  <a:lnTo>
                    <a:pt x="28" y="227"/>
                  </a:lnTo>
                  <a:lnTo>
                    <a:pt x="28" y="239"/>
                  </a:lnTo>
                  <a:lnTo>
                    <a:pt x="35" y="247"/>
                  </a:lnTo>
                  <a:lnTo>
                    <a:pt x="41" y="257"/>
                  </a:lnTo>
                  <a:lnTo>
                    <a:pt x="45" y="264"/>
                  </a:lnTo>
                  <a:lnTo>
                    <a:pt x="41" y="272"/>
                  </a:lnTo>
                  <a:lnTo>
                    <a:pt x="35" y="286"/>
                  </a:lnTo>
                  <a:lnTo>
                    <a:pt x="37" y="296"/>
                  </a:lnTo>
                  <a:lnTo>
                    <a:pt x="41" y="304"/>
                  </a:lnTo>
                  <a:lnTo>
                    <a:pt x="43" y="312"/>
                  </a:lnTo>
                  <a:lnTo>
                    <a:pt x="28" y="326"/>
                  </a:lnTo>
                  <a:lnTo>
                    <a:pt x="35" y="336"/>
                  </a:lnTo>
                  <a:lnTo>
                    <a:pt x="28" y="344"/>
                  </a:lnTo>
                  <a:lnTo>
                    <a:pt x="30" y="352"/>
                  </a:lnTo>
                  <a:lnTo>
                    <a:pt x="35" y="366"/>
                  </a:lnTo>
                  <a:lnTo>
                    <a:pt x="46" y="376"/>
                  </a:lnTo>
                  <a:lnTo>
                    <a:pt x="41" y="381"/>
                  </a:lnTo>
                  <a:lnTo>
                    <a:pt x="46" y="398"/>
                  </a:lnTo>
                  <a:lnTo>
                    <a:pt x="57" y="401"/>
                  </a:lnTo>
                  <a:lnTo>
                    <a:pt x="63" y="411"/>
                  </a:lnTo>
                  <a:lnTo>
                    <a:pt x="65" y="421"/>
                  </a:lnTo>
                  <a:lnTo>
                    <a:pt x="65" y="429"/>
                  </a:lnTo>
                  <a:lnTo>
                    <a:pt x="59" y="441"/>
                  </a:lnTo>
                  <a:lnTo>
                    <a:pt x="68" y="451"/>
                  </a:lnTo>
                  <a:lnTo>
                    <a:pt x="68" y="461"/>
                  </a:lnTo>
                  <a:lnTo>
                    <a:pt x="315" y="476"/>
                  </a:lnTo>
                  <a:lnTo>
                    <a:pt x="821" y="499"/>
                  </a:lnTo>
                  <a:lnTo>
                    <a:pt x="827" y="499"/>
                  </a:lnTo>
                  <a:lnTo>
                    <a:pt x="1021" y="508"/>
                  </a:lnTo>
                  <a:lnTo>
                    <a:pt x="1037" y="508"/>
                  </a:lnTo>
                  <a:lnTo>
                    <a:pt x="1168" y="513"/>
                  </a:lnTo>
                  <a:lnTo>
                    <a:pt x="1169" y="425"/>
                  </a:lnTo>
                  <a:lnTo>
                    <a:pt x="1174" y="334"/>
                  </a:lnTo>
                  <a:lnTo>
                    <a:pt x="1188" y="33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2441575" y="2070100"/>
              <a:ext cx="423863" cy="739775"/>
            </a:xfrm>
            <a:custGeom>
              <a:avLst/>
              <a:gdLst>
                <a:gd name="T0" fmla="*/ 6 w 267"/>
                <a:gd name="T1" fmla="*/ 148 h 466"/>
                <a:gd name="T2" fmla="*/ 15 w 267"/>
                <a:gd name="T3" fmla="*/ 128 h 466"/>
                <a:gd name="T4" fmla="*/ 26 w 267"/>
                <a:gd name="T5" fmla="*/ 112 h 466"/>
                <a:gd name="T6" fmla="*/ 37 w 267"/>
                <a:gd name="T7" fmla="*/ 92 h 466"/>
                <a:gd name="T8" fmla="*/ 47 w 267"/>
                <a:gd name="T9" fmla="*/ 73 h 466"/>
                <a:gd name="T10" fmla="*/ 60 w 267"/>
                <a:gd name="T11" fmla="*/ 57 h 466"/>
                <a:gd name="T12" fmla="*/ 70 w 267"/>
                <a:gd name="T13" fmla="*/ 33 h 466"/>
                <a:gd name="T14" fmla="*/ 68 w 267"/>
                <a:gd name="T15" fmla="*/ 1 h 466"/>
                <a:gd name="T16" fmla="*/ 88 w 267"/>
                <a:gd name="T17" fmla="*/ 8 h 466"/>
                <a:gd name="T18" fmla="*/ 108 w 267"/>
                <a:gd name="T19" fmla="*/ 0 h 466"/>
                <a:gd name="T20" fmla="*/ 129 w 267"/>
                <a:gd name="T21" fmla="*/ 8 h 466"/>
                <a:gd name="T22" fmla="*/ 121 w 267"/>
                <a:gd name="T23" fmla="*/ 28 h 466"/>
                <a:gd name="T24" fmla="*/ 119 w 267"/>
                <a:gd name="T25" fmla="*/ 46 h 466"/>
                <a:gd name="T26" fmla="*/ 130 w 267"/>
                <a:gd name="T27" fmla="*/ 58 h 466"/>
                <a:gd name="T28" fmla="*/ 159 w 267"/>
                <a:gd name="T29" fmla="*/ 83 h 466"/>
                <a:gd name="T30" fmla="*/ 170 w 267"/>
                <a:gd name="T31" fmla="*/ 97 h 466"/>
                <a:gd name="T32" fmla="*/ 165 w 267"/>
                <a:gd name="T33" fmla="*/ 115 h 466"/>
                <a:gd name="T34" fmla="*/ 137 w 267"/>
                <a:gd name="T35" fmla="*/ 118 h 466"/>
                <a:gd name="T36" fmla="*/ 119 w 267"/>
                <a:gd name="T37" fmla="*/ 106 h 466"/>
                <a:gd name="T38" fmla="*/ 97 w 267"/>
                <a:gd name="T39" fmla="*/ 118 h 466"/>
                <a:gd name="T40" fmla="*/ 74 w 267"/>
                <a:gd name="T41" fmla="*/ 140 h 466"/>
                <a:gd name="T42" fmla="*/ 68 w 267"/>
                <a:gd name="T43" fmla="*/ 155 h 466"/>
                <a:gd name="T44" fmla="*/ 75 w 267"/>
                <a:gd name="T45" fmla="*/ 170 h 466"/>
                <a:gd name="T46" fmla="*/ 97 w 267"/>
                <a:gd name="T47" fmla="*/ 183 h 466"/>
                <a:gd name="T48" fmla="*/ 112 w 267"/>
                <a:gd name="T49" fmla="*/ 203 h 466"/>
                <a:gd name="T50" fmla="*/ 119 w 267"/>
                <a:gd name="T51" fmla="*/ 223 h 466"/>
                <a:gd name="T52" fmla="*/ 129 w 267"/>
                <a:gd name="T53" fmla="*/ 238 h 466"/>
                <a:gd name="T54" fmla="*/ 132 w 267"/>
                <a:gd name="T55" fmla="*/ 263 h 466"/>
                <a:gd name="T56" fmla="*/ 129 w 267"/>
                <a:gd name="T57" fmla="*/ 291 h 466"/>
                <a:gd name="T58" fmla="*/ 137 w 267"/>
                <a:gd name="T59" fmla="*/ 310 h 466"/>
                <a:gd name="T60" fmla="*/ 141 w 267"/>
                <a:gd name="T61" fmla="*/ 326 h 466"/>
                <a:gd name="T62" fmla="*/ 159 w 267"/>
                <a:gd name="T63" fmla="*/ 326 h 466"/>
                <a:gd name="T64" fmla="*/ 159 w 267"/>
                <a:gd name="T65" fmla="*/ 305 h 466"/>
                <a:gd name="T66" fmla="*/ 172 w 267"/>
                <a:gd name="T67" fmla="*/ 288 h 466"/>
                <a:gd name="T68" fmla="*/ 192 w 267"/>
                <a:gd name="T69" fmla="*/ 310 h 466"/>
                <a:gd name="T70" fmla="*/ 207 w 267"/>
                <a:gd name="T71" fmla="*/ 330 h 466"/>
                <a:gd name="T72" fmla="*/ 232 w 267"/>
                <a:gd name="T73" fmla="*/ 340 h 466"/>
                <a:gd name="T74" fmla="*/ 252 w 267"/>
                <a:gd name="T75" fmla="*/ 375 h 466"/>
                <a:gd name="T76" fmla="*/ 266 w 267"/>
                <a:gd name="T77" fmla="*/ 400 h 466"/>
                <a:gd name="T78" fmla="*/ 263 w 267"/>
                <a:gd name="T79" fmla="*/ 426 h 466"/>
                <a:gd name="T80" fmla="*/ 251 w 267"/>
                <a:gd name="T81" fmla="*/ 440 h 466"/>
                <a:gd name="T82" fmla="*/ 244 w 267"/>
                <a:gd name="T83" fmla="*/ 465 h 466"/>
                <a:gd name="T84" fmla="*/ 221 w 267"/>
                <a:gd name="T85" fmla="*/ 455 h 466"/>
                <a:gd name="T86" fmla="*/ 205 w 267"/>
                <a:gd name="T87" fmla="*/ 442 h 466"/>
                <a:gd name="T88" fmla="*/ 205 w 267"/>
                <a:gd name="T89" fmla="*/ 417 h 466"/>
                <a:gd name="T90" fmla="*/ 190 w 267"/>
                <a:gd name="T91" fmla="*/ 393 h 466"/>
                <a:gd name="T92" fmla="*/ 172 w 267"/>
                <a:gd name="T93" fmla="*/ 385 h 466"/>
                <a:gd name="T94" fmla="*/ 156 w 267"/>
                <a:gd name="T95" fmla="*/ 398 h 466"/>
                <a:gd name="T96" fmla="*/ 134 w 267"/>
                <a:gd name="T97" fmla="*/ 398 h 466"/>
                <a:gd name="T98" fmla="*/ 141 w 267"/>
                <a:gd name="T99" fmla="*/ 378 h 466"/>
                <a:gd name="T100" fmla="*/ 119 w 267"/>
                <a:gd name="T101" fmla="*/ 366 h 466"/>
                <a:gd name="T102" fmla="*/ 103 w 267"/>
                <a:gd name="T103" fmla="*/ 345 h 466"/>
                <a:gd name="T104" fmla="*/ 103 w 267"/>
                <a:gd name="T105" fmla="*/ 317 h 466"/>
                <a:gd name="T106" fmla="*/ 101 w 267"/>
                <a:gd name="T107" fmla="*/ 297 h 466"/>
                <a:gd name="T108" fmla="*/ 107 w 267"/>
                <a:gd name="T109" fmla="*/ 263 h 466"/>
                <a:gd name="T110" fmla="*/ 103 w 267"/>
                <a:gd name="T111" fmla="*/ 238 h 466"/>
                <a:gd name="T112" fmla="*/ 88 w 267"/>
                <a:gd name="T113" fmla="*/ 228 h 466"/>
                <a:gd name="T114" fmla="*/ 67 w 267"/>
                <a:gd name="T115" fmla="*/ 228 h 466"/>
                <a:gd name="T116" fmla="*/ 52 w 267"/>
                <a:gd name="T117" fmla="*/ 223 h 466"/>
                <a:gd name="T118" fmla="*/ 43 w 267"/>
                <a:gd name="T119" fmla="*/ 208 h 466"/>
                <a:gd name="T120" fmla="*/ 21 w 267"/>
                <a:gd name="T121" fmla="*/ 193 h 466"/>
                <a:gd name="T122" fmla="*/ 5 w 267"/>
                <a:gd name="T123" fmla="*/ 178 h 466"/>
                <a:gd name="T124" fmla="*/ 1 w 267"/>
                <a:gd name="T125" fmla="*/ 16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7" h="466">
                  <a:moveTo>
                    <a:pt x="3" y="155"/>
                  </a:moveTo>
                  <a:lnTo>
                    <a:pt x="6" y="148"/>
                  </a:lnTo>
                  <a:lnTo>
                    <a:pt x="12" y="135"/>
                  </a:lnTo>
                  <a:lnTo>
                    <a:pt x="15" y="128"/>
                  </a:lnTo>
                  <a:lnTo>
                    <a:pt x="21" y="125"/>
                  </a:lnTo>
                  <a:lnTo>
                    <a:pt x="26" y="112"/>
                  </a:lnTo>
                  <a:lnTo>
                    <a:pt x="30" y="100"/>
                  </a:lnTo>
                  <a:lnTo>
                    <a:pt x="37" y="92"/>
                  </a:lnTo>
                  <a:lnTo>
                    <a:pt x="43" y="83"/>
                  </a:lnTo>
                  <a:lnTo>
                    <a:pt x="47" y="73"/>
                  </a:lnTo>
                  <a:lnTo>
                    <a:pt x="53" y="66"/>
                  </a:lnTo>
                  <a:lnTo>
                    <a:pt x="60" y="57"/>
                  </a:lnTo>
                  <a:lnTo>
                    <a:pt x="67" y="48"/>
                  </a:lnTo>
                  <a:lnTo>
                    <a:pt x="70" y="33"/>
                  </a:lnTo>
                  <a:lnTo>
                    <a:pt x="70" y="13"/>
                  </a:lnTo>
                  <a:lnTo>
                    <a:pt x="68" y="1"/>
                  </a:lnTo>
                  <a:lnTo>
                    <a:pt x="75" y="8"/>
                  </a:lnTo>
                  <a:lnTo>
                    <a:pt x="88" y="8"/>
                  </a:lnTo>
                  <a:lnTo>
                    <a:pt x="101" y="5"/>
                  </a:lnTo>
                  <a:lnTo>
                    <a:pt x="108" y="0"/>
                  </a:lnTo>
                  <a:lnTo>
                    <a:pt x="121" y="1"/>
                  </a:lnTo>
                  <a:lnTo>
                    <a:pt x="129" y="8"/>
                  </a:lnTo>
                  <a:lnTo>
                    <a:pt x="123" y="18"/>
                  </a:lnTo>
                  <a:lnTo>
                    <a:pt x="121" y="28"/>
                  </a:lnTo>
                  <a:lnTo>
                    <a:pt x="123" y="37"/>
                  </a:lnTo>
                  <a:lnTo>
                    <a:pt x="119" y="46"/>
                  </a:lnTo>
                  <a:lnTo>
                    <a:pt x="121" y="57"/>
                  </a:lnTo>
                  <a:lnTo>
                    <a:pt x="130" y="58"/>
                  </a:lnTo>
                  <a:lnTo>
                    <a:pt x="142" y="66"/>
                  </a:lnTo>
                  <a:lnTo>
                    <a:pt x="159" y="83"/>
                  </a:lnTo>
                  <a:lnTo>
                    <a:pt x="167" y="88"/>
                  </a:lnTo>
                  <a:lnTo>
                    <a:pt x="170" y="97"/>
                  </a:lnTo>
                  <a:lnTo>
                    <a:pt x="170" y="106"/>
                  </a:lnTo>
                  <a:lnTo>
                    <a:pt x="165" y="115"/>
                  </a:lnTo>
                  <a:lnTo>
                    <a:pt x="156" y="118"/>
                  </a:lnTo>
                  <a:lnTo>
                    <a:pt x="137" y="118"/>
                  </a:lnTo>
                  <a:lnTo>
                    <a:pt x="129" y="112"/>
                  </a:lnTo>
                  <a:lnTo>
                    <a:pt x="119" y="106"/>
                  </a:lnTo>
                  <a:lnTo>
                    <a:pt x="103" y="106"/>
                  </a:lnTo>
                  <a:lnTo>
                    <a:pt x="97" y="118"/>
                  </a:lnTo>
                  <a:lnTo>
                    <a:pt x="90" y="132"/>
                  </a:lnTo>
                  <a:lnTo>
                    <a:pt x="74" y="140"/>
                  </a:lnTo>
                  <a:lnTo>
                    <a:pt x="74" y="150"/>
                  </a:lnTo>
                  <a:lnTo>
                    <a:pt x="68" y="155"/>
                  </a:lnTo>
                  <a:lnTo>
                    <a:pt x="60" y="173"/>
                  </a:lnTo>
                  <a:lnTo>
                    <a:pt x="75" y="170"/>
                  </a:lnTo>
                  <a:lnTo>
                    <a:pt x="85" y="173"/>
                  </a:lnTo>
                  <a:lnTo>
                    <a:pt x="97" y="183"/>
                  </a:lnTo>
                  <a:lnTo>
                    <a:pt x="103" y="193"/>
                  </a:lnTo>
                  <a:lnTo>
                    <a:pt x="112" y="203"/>
                  </a:lnTo>
                  <a:lnTo>
                    <a:pt x="117" y="210"/>
                  </a:lnTo>
                  <a:lnTo>
                    <a:pt x="119" y="223"/>
                  </a:lnTo>
                  <a:lnTo>
                    <a:pt x="121" y="233"/>
                  </a:lnTo>
                  <a:lnTo>
                    <a:pt x="129" y="238"/>
                  </a:lnTo>
                  <a:lnTo>
                    <a:pt x="129" y="253"/>
                  </a:lnTo>
                  <a:lnTo>
                    <a:pt x="132" y="263"/>
                  </a:lnTo>
                  <a:lnTo>
                    <a:pt x="123" y="285"/>
                  </a:lnTo>
                  <a:lnTo>
                    <a:pt x="129" y="291"/>
                  </a:lnTo>
                  <a:lnTo>
                    <a:pt x="132" y="300"/>
                  </a:lnTo>
                  <a:lnTo>
                    <a:pt x="137" y="310"/>
                  </a:lnTo>
                  <a:lnTo>
                    <a:pt x="141" y="317"/>
                  </a:lnTo>
                  <a:lnTo>
                    <a:pt x="141" y="326"/>
                  </a:lnTo>
                  <a:lnTo>
                    <a:pt x="150" y="326"/>
                  </a:lnTo>
                  <a:lnTo>
                    <a:pt x="159" y="326"/>
                  </a:lnTo>
                  <a:lnTo>
                    <a:pt x="159" y="311"/>
                  </a:lnTo>
                  <a:lnTo>
                    <a:pt x="159" y="305"/>
                  </a:lnTo>
                  <a:lnTo>
                    <a:pt x="159" y="288"/>
                  </a:lnTo>
                  <a:lnTo>
                    <a:pt x="172" y="288"/>
                  </a:lnTo>
                  <a:lnTo>
                    <a:pt x="179" y="295"/>
                  </a:lnTo>
                  <a:lnTo>
                    <a:pt x="192" y="310"/>
                  </a:lnTo>
                  <a:lnTo>
                    <a:pt x="199" y="325"/>
                  </a:lnTo>
                  <a:lnTo>
                    <a:pt x="207" y="330"/>
                  </a:lnTo>
                  <a:lnTo>
                    <a:pt x="212" y="335"/>
                  </a:lnTo>
                  <a:lnTo>
                    <a:pt x="232" y="340"/>
                  </a:lnTo>
                  <a:lnTo>
                    <a:pt x="251" y="346"/>
                  </a:lnTo>
                  <a:lnTo>
                    <a:pt x="252" y="375"/>
                  </a:lnTo>
                  <a:lnTo>
                    <a:pt x="263" y="393"/>
                  </a:lnTo>
                  <a:lnTo>
                    <a:pt x="266" y="400"/>
                  </a:lnTo>
                  <a:lnTo>
                    <a:pt x="266" y="417"/>
                  </a:lnTo>
                  <a:lnTo>
                    <a:pt x="263" y="426"/>
                  </a:lnTo>
                  <a:lnTo>
                    <a:pt x="258" y="433"/>
                  </a:lnTo>
                  <a:lnTo>
                    <a:pt x="251" y="440"/>
                  </a:lnTo>
                  <a:lnTo>
                    <a:pt x="249" y="455"/>
                  </a:lnTo>
                  <a:lnTo>
                    <a:pt x="244" y="465"/>
                  </a:lnTo>
                  <a:lnTo>
                    <a:pt x="236" y="458"/>
                  </a:lnTo>
                  <a:lnTo>
                    <a:pt x="221" y="455"/>
                  </a:lnTo>
                  <a:lnTo>
                    <a:pt x="211" y="455"/>
                  </a:lnTo>
                  <a:lnTo>
                    <a:pt x="205" y="442"/>
                  </a:lnTo>
                  <a:lnTo>
                    <a:pt x="203" y="431"/>
                  </a:lnTo>
                  <a:lnTo>
                    <a:pt x="205" y="417"/>
                  </a:lnTo>
                  <a:lnTo>
                    <a:pt x="197" y="400"/>
                  </a:lnTo>
                  <a:lnTo>
                    <a:pt x="190" y="393"/>
                  </a:lnTo>
                  <a:lnTo>
                    <a:pt x="183" y="385"/>
                  </a:lnTo>
                  <a:lnTo>
                    <a:pt x="172" y="385"/>
                  </a:lnTo>
                  <a:lnTo>
                    <a:pt x="161" y="390"/>
                  </a:lnTo>
                  <a:lnTo>
                    <a:pt x="156" y="398"/>
                  </a:lnTo>
                  <a:lnTo>
                    <a:pt x="141" y="406"/>
                  </a:lnTo>
                  <a:lnTo>
                    <a:pt x="134" y="398"/>
                  </a:lnTo>
                  <a:lnTo>
                    <a:pt x="137" y="386"/>
                  </a:lnTo>
                  <a:lnTo>
                    <a:pt x="141" y="378"/>
                  </a:lnTo>
                  <a:lnTo>
                    <a:pt x="132" y="370"/>
                  </a:lnTo>
                  <a:lnTo>
                    <a:pt x="119" y="366"/>
                  </a:lnTo>
                  <a:lnTo>
                    <a:pt x="112" y="360"/>
                  </a:lnTo>
                  <a:lnTo>
                    <a:pt x="103" y="345"/>
                  </a:lnTo>
                  <a:lnTo>
                    <a:pt x="108" y="331"/>
                  </a:lnTo>
                  <a:lnTo>
                    <a:pt x="103" y="317"/>
                  </a:lnTo>
                  <a:lnTo>
                    <a:pt x="95" y="310"/>
                  </a:lnTo>
                  <a:lnTo>
                    <a:pt x="101" y="297"/>
                  </a:lnTo>
                  <a:lnTo>
                    <a:pt x="107" y="275"/>
                  </a:lnTo>
                  <a:lnTo>
                    <a:pt x="107" y="263"/>
                  </a:lnTo>
                  <a:lnTo>
                    <a:pt x="103" y="251"/>
                  </a:lnTo>
                  <a:lnTo>
                    <a:pt x="103" y="238"/>
                  </a:lnTo>
                  <a:lnTo>
                    <a:pt x="97" y="230"/>
                  </a:lnTo>
                  <a:lnTo>
                    <a:pt x="88" y="228"/>
                  </a:lnTo>
                  <a:lnTo>
                    <a:pt x="77" y="226"/>
                  </a:lnTo>
                  <a:lnTo>
                    <a:pt x="67" y="228"/>
                  </a:lnTo>
                  <a:lnTo>
                    <a:pt x="53" y="233"/>
                  </a:lnTo>
                  <a:lnTo>
                    <a:pt x="52" y="223"/>
                  </a:lnTo>
                  <a:lnTo>
                    <a:pt x="48" y="213"/>
                  </a:lnTo>
                  <a:lnTo>
                    <a:pt x="43" y="208"/>
                  </a:lnTo>
                  <a:lnTo>
                    <a:pt x="37" y="198"/>
                  </a:lnTo>
                  <a:lnTo>
                    <a:pt x="21" y="193"/>
                  </a:lnTo>
                  <a:lnTo>
                    <a:pt x="15" y="188"/>
                  </a:lnTo>
                  <a:lnTo>
                    <a:pt x="5" y="178"/>
                  </a:lnTo>
                  <a:lnTo>
                    <a:pt x="0" y="170"/>
                  </a:lnTo>
                  <a:lnTo>
                    <a:pt x="1" y="160"/>
                  </a:lnTo>
                  <a:lnTo>
                    <a:pt x="3" y="15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2679700" y="2278063"/>
              <a:ext cx="185738" cy="314325"/>
            </a:xfrm>
            <a:custGeom>
              <a:avLst/>
              <a:gdLst>
                <a:gd name="T0" fmla="*/ 40 w 117"/>
                <a:gd name="T1" fmla="*/ 78 h 198"/>
                <a:gd name="T2" fmla="*/ 42 w 117"/>
                <a:gd name="T3" fmla="*/ 87 h 198"/>
                <a:gd name="T4" fmla="*/ 45 w 117"/>
                <a:gd name="T5" fmla="*/ 97 h 198"/>
                <a:gd name="T6" fmla="*/ 49 w 117"/>
                <a:gd name="T7" fmla="*/ 105 h 198"/>
                <a:gd name="T8" fmla="*/ 58 w 117"/>
                <a:gd name="T9" fmla="*/ 117 h 198"/>
                <a:gd name="T10" fmla="*/ 60 w 117"/>
                <a:gd name="T11" fmla="*/ 128 h 198"/>
                <a:gd name="T12" fmla="*/ 69 w 117"/>
                <a:gd name="T13" fmla="*/ 132 h 198"/>
                <a:gd name="T14" fmla="*/ 79 w 117"/>
                <a:gd name="T15" fmla="*/ 140 h 198"/>
                <a:gd name="T16" fmla="*/ 86 w 117"/>
                <a:gd name="T17" fmla="*/ 147 h 198"/>
                <a:gd name="T18" fmla="*/ 102 w 117"/>
                <a:gd name="T19" fmla="*/ 167 h 198"/>
                <a:gd name="T20" fmla="*/ 111 w 117"/>
                <a:gd name="T21" fmla="*/ 182 h 198"/>
                <a:gd name="T22" fmla="*/ 116 w 117"/>
                <a:gd name="T23" fmla="*/ 187 h 198"/>
                <a:gd name="T24" fmla="*/ 113 w 117"/>
                <a:gd name="T25" fmla="*/ 197 h 198"/>
                <a:gd name="T26" fmla="*/ 104 w 117"/>
                <a:gd name="T27" fmla="*/ 194 h 198"/>
                <a:gd name="T28" fmla="*/ 99 w 117"/>
                <a:gd name="T29" fmla="*/ 187 h 198"/>
                <a:gd name="T30" fmla="*/ 97 w 117"/>
                <a:gd name="T31" fmla="*/ 180 h 198"/>
                <a:gd name="T32" fmla="*/ 89 w 117"/>
                <a:gd name="T33" fmla="*/ 170 h 198"/>
                <a:gd name="T34" fmla="*/ 82 w 117"/>
                <a:gd name="T35" fmla="*/ 160 h 198"/>
                <a:gd name="T36" fmla="*/ 74 w 117"/>
                <a:gd name="T37" fmla="*/ 154 h 198"/>
                <a:gd name="T38" fmla="*/ 60 w 117"/>
                <a:gd name="T39" fmla="*/ 148 h 198"/>
                <a:gd name="T40" fmla="*/ 47 w 117"/>
                <a:gd name="T41" fmla="*/ 130 h 198"/>
                <a:gd name="T42" fmla="*/ 37 w 117"/>
                <a:gd name="T43" fmla="*/ 132 h 198"/>
                <a:gd name="T44" fmla="*/ 27 w 117"/>
                <a:gd name="T45" fmla="*/ 132 h 198"/>
                <a:gd name="T46" fmla="*/ 17 w 117"/>
                <a:gd name="T47" fmla="*/ 128 h 198"/>
                <a:gd name="T48" fmla="*/ 13 w 117"/>
                <a:gd name="T49" fmla="*/ 115 h 198"/>
                <a:gd name="T50" fmla="*/ 13 w 117"/>
                <a:gd name="T51" fmla="*/ 102 h 198"/>
                <a:gd name="T52" fmla="*/ 10 w 117"/>
                <a:gd name="T53" fmla="*/ 95 h 198"/>
                <a:gd name="T54" fmla="*/ 5 w 117"/>
                <a:gd name="T55" fmla="*/ 85 h 198"/>
                <a:gd name="T56" fmla="*/ 1 w 117"/>
                <a:gd name="T57" fmla="*/ 77 h 198"/>
                <a:gd name="T58" fmla="*/ 0 w 117"/>
                <a:gd name="T59" fmla="*/ 62 h 198"/>
                <a:gd name="T60" fmla="*/ 1 w 117"/>
                <a:gd name="T61" fmla="*/ 50 h 198"/>
                <a:gd name="T62" fmla="*/ 5 w 117"/>
                <a:gd name="T63" fmla="*/ 38 h 198"/>
                <a:gd name="T64" fmla="*/ 5 w 117"/>
                <a:gd name="T65" fmla="*/ 28 h 198"/>
                <a:gd name="T66" fmla="*/ 8 w 117"/>
                <a:gd name="T67" fmla="*/ 18 h 198"/>
                <a:gd name="T68" fmla="*/ 27 w 117"/>
                <a:gd name="T69" fmla="*/ 12 h 198"/>
                <a:gd name="T70" fmla="*/ 32 w 117"/>
                <a:gd name="T71" fmla="*/ 18 h 198"/>
                <a:gd name="T72" fmla="*/ 42 w 117"/>
                <a:gd name="T73" fmla="*/ 18 h 198"/>
                <a:gd name="T74" fmla="*/ 45 w 117"/>
                <a:gd name="T75" fmla="*/ 8 h 198"/>
                <a:gd name="T76" fmla="*/ 52 w 117"/>
                <a:gd name="T77" fmla="*/ 0 h 198"/>
                <a:gd name="T78" fmla="*/ 82 w 117"/>
                <a:gd name="T79" fmla="*/ 15 h 198"/>
                <a:gd name="T80" fmla="*/ 99 w 117"/>
                <a:gd name="T81" fmla="*/ 32 h 198"/>
                <a:gd name="T82" fmla="*/ 94 w 117"/>
                <a:gd name="T83" fmla="*/ 45 h 198"/>
                <a:gd name="T84" fmla="*/ 86 w 117"/>
                <a:gd name="T85" fmla="*/ 41 h 198"/>
                <a:gd name="T86" fmla="*/ 74 w 117"/>
                <a:gd name="T87" fmla="*/ 36 h 198"/>
                <a:gd name="T88" fmla="*/ 62 w 117"/>
                <a:gd name="T89" fmla="*/ 32 h 198"/>
                <a:gd name="T90" fmla="*/ 56 w 117"/>
                <a:gd name="T91" fmla="*/ 38 h 198"/>
                <a:gd name="T92" fmla="*/ 58 w 117"/>
                <a:gd name="T93" fmla="*/ 50 h 198"/>
                <a:gd name="T94" fmla="*/ 65 w 117"/>
                <a:gd name="T95" fmla="*/ 56 h 198"/>
                <a:gd name="T96" fmla="*/ 58 w 117"/>
                <a:gd name="T97" fmla="*/ 65 h 198"/>
                <a:gd name="T98" fmla="*/ 52 w 117"/>
                <a:gd name="T99" fmla="*/ 70 h 198"/>
                <a:gd name="T100" fmla="*/ 42 w 117"/>
                <a:gd name="T101" fmla="*/ 73 h 198"/>
                <a:gd name="T102" fmla="*/ 40 w 117"/>
                <a:gd name="T103" fmla="*/ 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7" h="198">
                  <a:moveTo>
                    <a:pt x="40" y="78"/>
                  </a:moveTo>
                  <a:lnTo>
                    <a:pt x="42" y="87"/>
                  </a:lnTo>
                  <a:lnTo>
                    <a:pt x="45" y="97"/>
                  </a:lnTo>
                  <a:lnTo>
                    <a:pt x="49" y="105"/>
                  </a:lnTo>
                  <a:lnTo>
                    <a:pt x="58" y="117"/>
                  </a:lnTo>
                  <a:lnTo>
                    <a:pt x="60" y="128"/>
                  </a:lnTo>
                  <a:lnTo>
                    <a:pt x="69" y="132"/>
                  </a:lnTo>
                  <a:lnTo>
                    <a:pt x="79" y="140"/>
                  </a:lnTo>
                  <a:lnTo>
                    <a:pt x="86" y="147"/>
                  </a:lnTo>
                  <a:lnTo>
                    <a:pt x="102" y="167"/>
                  </a:lnTo>
                  <a:lnTo>
                    <a:pt x="111" y="182"/>
                  </a:lnTo>
                  <a:lnTo>
                    <a:pt x="116" y="187"/>
                  </a:lnTo>
                  <a:lnTo>
                    <a:pt x="113" y="197"/>
                  </a:lnTo>
                  <a:lnTo>
                    <a:pt x="104" y="194"/>
                  </a:lnTo>
                  <a:lnTo>
                    <a:pt x="99" y="187"/>
                  </a:lnTo>
                  <a:lnTo>
                    <a:pt x="97" y="180"/>
                  </a:lnTo>
                  <a:lnTo>
                    <a:pt x="89" y="170"/>
                  </a:lnTo>
                  <a:lnTo>
                    <a:pt x="82" y="160"/>
                  </a:lnTo>
                  <a:lnTo>
                    <a:pt x="74" y="154"/>
                  </a:lnTo>
                  <a:lnTo>
                    <a:pt x="60" y="148"/>
                  </a:lnTo>
                  <a:lnTo>
                    <a:pt x="47" y="130"/>
                  </a:lnTo>
                  <a:lnTo>
                    <a:pt x="37" y="132"/>
                  </a:lnTo>
                  <a:lnTo>
                    <a:pt x="27" y="132"/>
                  </a:lnTo>
                  <a:lnTo>
                    <a:pt x="17" y="128"/>
                  </a:lnTo>
                  <a:lnTo>
                    <a:pt x="13" y="115"/>
                  </a:lnTo>
                  <a:lnTo>
                    <a:pt x="13" y="102"/>
                  </a:lnTo>
                  <a:lnTo>
                    <a:pt x="10" y="95"/>
                  </a:lnTo>
                  <a:lnTo>
                    <a:pt x="5" y="85"/>
                  </a:lnTo>
                  <a:lnTo>
                    <a:pt x="1" y="77"/>
                  </a:lnTo>
                  <a:lnTo>
                    <a:pt x="0" y="62"/>
                  </a:lnTo>
                  <a:lnTo>
                    <a:pt x="1" y="50"/>
                  </a:lnTo>
                  <a:lnTo>
                    <a:pt x="5" y="38"/>
                  </a:lnTo>
                  <a:lnTo>
                    <a:pt x="5" y="28"/>
                  </a:lnTo>
                  <a:lnTo>
                    <a:pt x="8" y="18"/>
                  </a:lnTo>
                  <a:lnTo>
                    <a:pt x="27" y="12"/>
                  </a:lnTo>
                  <a:lnTo>
                    <a:pt x="32" y="18"/>
                  </a:lnTo>
                  <a:lnTo>
                    <a:pt x="42" y="18"/>
                  </a:lnTo>
                  <a:lnTo>
                    <a:pt x="45" y="8"/>
                  </a:lnTo>
                  <a:lnTo>
                    <a:pt x="52" y="0"/>
                  </a:lnTo>
                  <a:lnTo>
                    <a:pt x="82" y="15"/>
                  </a:lnTo>
                  <a:lnTo>
                    <a:pt x="99" y="32"/>
                  </a:lnTo>
                  <a:lnTo>
                    <a:pt x="94" y="45"/>
                  </a:lnTo>
                  <a:lnTo>
                    <a:pt x="86" y="41"/>
                  </a:lnTo>
                  <a:lnTo>
                    <a:pt x="74" y="36"/>
                  </a:lnTo>
                  <a:lnTo>
                    <a:pt x="62" y="32"/>
                  </a:lnTo>
                  <a:lnTo>
                    <a:pt x="56" y="38"/>
                  </a:lnTo>
                  <a:lnTo>
                    <a:pt x="58" y="50"/>
                  </a:lnTo>
                  <a:lnTo>
                    <a:pt x="65" y="56"/>
                  </a:lnTo>
                  <a:lnTo>
                    <a:pt x="58" y="65"/>
                  </a:lnTo>
                  <a:lnTo>
                    <a:pt x="52" y="70"/>
                  </a:lnTo>
                  <a:lnTo>
                    <a:pt x="42" y="73"/>
                  </a:lnTo>
                  <a:lnTo>
                    <a:pt x="40" y="7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457200" y="2438400"/>
              <a:ext cx="2093913" cy="914400"/>
            </a:xfrm>
            <a:custGeom>
              <a:avLst/>
              <a:gdLst>
                <a:gd name="T0" fmla="*/ 307 w 1319"/>
                <a:gd name="T1" fmla="*/ 507 h 535"/>
                <a:gd name="T2" fmla="*/ 157 w 1319"/>
                <a:gd name="T3" fmla="*/ 437 h 535"/>
                <a:gd name="T4" fmla="*/ 150 w 1319"/>
                <a:gd name="T5" fmla="*/ 400 h 535"/>
                <a:gd name="T6" fmla="*/ 126 w 1319"/>
                <a:gd name="T7" fmla="*/ 347 h 535"/>
                <a:gd name="T8" fmla="*/ 130 w 1319"/>
                <a:gd name="T9" fmla="*/ 313 h 535"/>
                <a:gd name="T10" fmla="*/ 113 w 1319"/>
                <a:gd name="T11" fmla="*/ 288 h 535"/>
                <a:gd name="T12" fmla="*/ 93 w 1319"/>
                <a:gd name="T13" fmla="*/ 270 h 535"/>
                <a:gd name="T14" fmla="*/ 39 w 1319"/>
                <a:gd name="T15" fmla="*/ 224 h 535"/>
                <a:gd name="T16" fmla="*/ 21 w 1319"/>
                <a:gd name="T17" fmla="*/ 186 h 535"/>
                <a:gd name="T18" fmla="*/ 245 w 1319"/>
                <a:gd name="T19" fmla="*/ 192 h 535"/>
                <a:gd name="T20" fmla="*/ 951 w 1319"/>
                <a:gd name="T21" fmla="*/ 224 h 535"/>
                <a:gd name="T22" fmla="*/ 1101 w 1319"/>
                <a:gd name="T23" fmla="*/ 140 h 535"/>
                <a:gd name="T24" fmla="*/ 1124 w 1319"/>
                <a:gd name="T25" fmla="*/ 59 h 535"/>
                <a:gd name="T26" fmla="*/ 1159 w 1319"/>
                <a:gd name="T27" fmla="*/ 97 h 535"/>
                <a:gd name="T28" fmla="*/ 1143 w 1319"/>
                <a:gd name="T29" fmla="*/ 125 h 535"/>
                <a:gd name="T30" fmla="*/ 1178 w 1319"/>
                <a:gd name="T31" fmla="*/ 110 h 535"/>
                <a:gd name="T32" fmla="*/ 1184 w 1319"/>
                <a:gd name="T33" fmla="*/ 80 h 535"/>
                <a:gd name="T34" fmla="*/ 1144 w 1319"/>
                <a:gd name="T35" fmla="*/ 59 h 535"/>
                <a:gd name="T36" fmla="*/ 1178 w 1319"/>
                <a:gd name="T37" fmla="*/ 6 h 535"/>
                <a:gd name="T38" fmla="*/ 1233 w 1319"/>
                <a:gd name="T39" fmla="*/ 0 h 535"/>
                <a:gd name="T40" fmla="*/ 1204 w 1319"/>
                <a:gd name="T41" fmla="*/ 43 h 535"/>
                <a:gd name="T42" fmla="*/ 1224 w 1319"/>
                <a:gd name="T43" fmla="*/ 72 h 535"/>
                <a:gd name="T44" fmla="*/ 1248 w 1319"/>
                <a:gd name="T45" fmla="*/ 106 h 535"/>
                <a:gd name="T46" fmla="*/ 1261 w 1319"/>
                <a:gd name="T47" fmla="*/ 140 h 535"/>
                <a:gd name="T48" fmla="*/ 1275 w 1319"/>
                <a:gd name="T49" fmla="*/ 166 h 535"/>
                <a:gd name="T50" fmla="*/ 1290 w 1319"/>
                <a:gd name="T51" fmla="*/ 182 h 535"/>
                <a:gd name="T52" fmla="*/ 1304 w 1319"/>
                <a:gd name="T53" fmla="*/ 215 h 535"/>
                <a:gd name="T54" fmla="*/ 1306 w 1319"/>
                <a:gd name="T55" fmla="*/ 226 h 535"/>
                <a:gd name="T56" fmla="*/ 1273 w 1319"/>
                <a:gd name="T57" fmla="*/ 262 h 535"/>
                <a:gd name="T58" fmla="*/ 1230 w 1319"/>
                <a:gd name="T59" fmla="*/ 293 h 535"/>
                <a:gd name="T60" fmla="*/ 1226 w 1319"/>
                <a:gd name="T61" fmla="*/ 333 h 535"/>
                <a:gd name="T62" fmla="*/ 1206 w 1319"/>
                <a:gd name="T63" fmla="*/ 377 h 535"/>
                <a:gd name="T64" fmla="*/ 1178 w 1319"/>
                <a:gd name="T65" fmla="*/ 387 h 535"/>
                <a:gd name="T66" fmla="*/ 1190 w 1319"/>
                <a:gd name="T67" fmla="*/ 353 h 535"/>
                <a:gd name="T68" fmla="*/ 1201 w 1319"/>
                <a:gd name="T69" fmla="*/ 306 h 535"/>
                <a:gd name="T70" fmla="*/ 1198 w 1319"/>
                <a:gd name="T71" fmla="*/ 273 h 535"/>
                <a:gd name="T72" fmla="*/ 1181 w 1319"/>
                <a:gd name="T73" fmla="*/ 267 h 535"/>
                <a:gd name="T74" fmla="*/ 1166 w 1319"/>
                <a:gd name="T75" fmla="*/ 310 h 535"/>
                <a:gd name="T76" fmla="*/ 1164 w 1319"/>
                <a:gd name="T77" fmla="*/ 270 h 535"/>
                <a:gd name="T78" fmla="*/ 1154 w 1319"/>
                <a:gd name="T79" fmla="*/ 299 h 535"/>
                <a:gd name="T80" fmla="*/ 1161 w 1319"/>
                <a:gd name="T81" fmla="*/ 335 h 535"/>
                <a:gd name="T82" fmla="*/ 1148 w 1319"/>
                <a:gd name="T83" fmla="*/ 352 h 535"/>
                <a:gd name="T84" fmla="*/ 1138 w 1319"/>
                <a:gd name="T85" fmla="*/ 382 h 535"/>
                <a:gd name="T86" fmla="*/ 1123 w 1319"/>
                <a:gd name="T87" fmla="*/ 412 h 535"/>
                <a:gd name="T88" fmla="*/ 1098 w 1319"/>
                <a:gd name="T89" fmla="*/ 435 h 535"/>
                <a:gd name="T90" fmla="*/ 1063 w 1319"/>
                <a:gd name="T91" fmla="*/ 464 h 535"/>
                <a:gd name="T92" fmla="*/ 724 w 1319"/>
                <a:gd name="T93" fmla="*/ 53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19" h="535">
                  <a:moveTo>
                    <a:pt x="724" y="534"/>
                  </a:moveTo>
                  <a:lnTo>
                    <a:pt x="699" y="529"/>
                  </a:lnTo>
                  <a:lnTo>
                    <a:pt x="307" y="507"/>
                  </a:lnTo>
                  <a:lnTo>
                    <a:pt x="166" y="497"/>
                  </a:lnTo>
                  <a:lnTo>
                    <a:pt x="160" y="446"/>
                  </a:lnTo>
                  <a:lnTo>
                    <a:pt x="157" y="437"/>
                  </a:lnTo>
                  <a:lnTo>
                    <a:pt x="153" y="420"/>
                  </a:lnTo>
                  <a:lnTo>
                    <a:pt x="152" y="409"/>
                  </a:lnTo>
                  <a:lnTo>
                    <a:pt x="150" y="400"/>
                  </a:lnTo>
                  <a:lnTo>
                    <a:pt x="145" y="379"/>
                  </a:lnTo>
                  <a:lnTo>
                    <a:pt x="133" y="353"/>
                  </a:lnTo>
                  <a:lnTo>
                    <a:pt x="126" y="347"/>
                  </a:lnTo>
                  <a:lnTo>
                    <a:pt x="130" y="339"/>
                  </a:lnTo>
                  <a:lnTo>
                    <a:pt x="132" y="330"/>
                  </a:lnTo>
                  <a:lnTo>
                    <a:pt x="130" y="313"/>
                  </a:lnTo>
                  <a:lnTo>
                    <a:pt x="126" y="304"/>
                  </a:lnTo>
                  <a:lnTo>
                    <a:pt x="113" y="302"/>
                  </a:lnTo>
                  <a:lnTo>
                    <a:pt x="113" y="288"/>
                  </a:lnTo>
                  <a:lnTo>
                    <a:pt x="103" y="284"/>
                  </a:lnTo>
                  <a:lnTo>
                    <a:pt x="93" y="284"/>
                  </a:lnTo>
                  <a:lnTo>
                    <a:pt x="93" y="270"/>
                  </a:lnTo>
                  <a:lnTo>
                    <a:pt x="75" y="255"/>
                  </a:lnTo>
                  <a:lnTo>
                    <a:pt x="75" y="240"/>
                  </a:lnTo>
                  <a:lnTo>
                    <a:pt x="39" y="224"/>
                  </a:lnTo>
                  <a:lnTo>
                    <a:pt x="40" y="202"/>
                  </a:lnTo>
                  <a:lnTo>
                    <a:pt x="35" y="188"/>
                  </a:lnTo>
                  <a:lnTo>
                    <a:pt x="21" y="186"/>
                  </a:lnTo>
                  <a:lnTo>
                    <a:pt x="0" y="179"/>
                  </a:lnTo>
                  <a:lnTo>
                    <a:pt x="0" y="177"/>
                  </a:lnTo>
                  <a:lnTo>
                    <a:pt x="245" y="192"/>
                  </a:lnTo>
                  <a:lnTo>
                    <a:pt x="751" y="215"/>
                  </a:lnTo>
                  <a:lnTo>
                    <a:pt x="758" y="215"/>
                  </a:lnTo>
                  <a:lnTo>
                    <a:pt x="951" y="224"/>
                  </a:lnTo>
                  <a:lnTo>
                    <a:pt x="966" y="224"/>
                  </a:lnTo>
                  <a:lnTo>
                    <a:pt x="1098" y="228"/>
                  </a:lnTo>
                  <a:lnTo>
                    <a:pt x="1101" y="140"/>
                  </a:lnTo>
                  <a:lnTo>
                    <a:pt x="1104" y="50"/>
                  </a:lnTo>
                  <a:lnTo>
                    <a:pt x="1118" y="50"/>
                  </a:lnTo>
                  <a:lnTo>
                    <a:pt x="1124" y="59"/>
                  </a:lnTo>
                  <a:lnTo>
                    <a:pt x="1144" y="66"/>
                  </a:lnTo>
                  <a:lnTo>
                    <a:pt x="1158" y="85"/>
                  </a:lnTo>
                  <a:lnTo>
                    <a:pt x="1159" y="97"/>
                  </a:lnTo>
                  <a:lnTo>
                    <a:pt x="1164" y="106"/>
                  </a:lnTo>
                  <a:lnTo>
                    <a:pt x="1154" y="119"/>
                  </a:lnTo>
                  <a:lnTo>
                    <a:pt x="1143" y="125"/>
                  </a:lnTo>
                  <a:lnTo>
                    <a:pt x="1161" y="126"/>
                  </a:lnTo>
                  <a:lnTo>
                    <a:pt x="1171" y="125"/>
                  </a:lnTo>
                  <a:lnTo>
                    <a:pt x="1178" y="110"/>
                  </a:lnTo>
                  <a:lnTo>
                    <a:pt x="1184" y="97"/>
                  </a:lnTo>
                  <a:lnTo>
                    <a:pt x="1183" y="90"/>
                  </a:lnTo>
                  <a:lnTo>
                    <a:pt x="1184" y="80"/>
                  </a:lnTo>
                  <a:lnTo>
                    <a:pt x="1166" y="68"/>
                  </a:lnTo>
                  <a:lnTo>
                    <a:pt x="1159" y="60"/>
                  </a:lnTo>
                  <a:lnTo>
                    <a:pt x="1144" y="59"/>
                  </a:lnTo>
                  <a:lnTo>
                    <a:pt x="1154" y="40"/>
                  </a:lnTo>
                  <a:lnTo>
                    <a:pt x="1148" y="26"/>
                  </a:lnTo>
                  <a:lnTo>
                    <a:pt x="1178" y="6"/>
                  </a:lnTo>
                  <a:lnTo>
                    <a:pt x="1199" y="3"/>
                  </a:lnTo>
                  <a:lnTo>
                    <a:pt x="1216" y="0"/>
                  </a:lnTo>
                  <a:lnTo>
                    <a:pt x="1233" y="0"/>
                  </a:lnTo>
                  <a:lnTo>
                    <a:pt x="1239" y="19"/>
                  </a:lnTo>
                  <a:lnTo>
                    <a:pt x="1216" y="33"/>
                  </a:lnTo>
                  <a:lnTo>
                    <a:pt x="1204" y="43"/>
                  </a:lnTo>
                  <a:lnTo>
                    <a:pt x="1210" y="52"/>
                  </a:lnTo>
                  <a:lnTo>
                    <a:pt x="1216" y="65"/>
                  </a:lnTo>
                  <a:lnTo>
                    <a:pt x="1224" y="72"/>
                  </a:lnTo>
                  <a:lnTo>
                    <a:pt x="1233" y="92"/>
                  </a:lnTo>
                  <a:lnTo>
                    <a:pt x="1244" y="95"/>
                  </a:lnTo>
                  <a:lnTo>
                    <a:pt x="1248" y="106"/>
                  </a:lnTo>
                  <a:lnTo>
                    <a:pt x="1248" y="115"/>
                  </a:lnTo>
                  <a:lnTo>
                    <a:pt x="1253" y="130"/>
                  </a:lnTo>
                  <a:lnTo>
                    <a:pt x="1261" y="140"/>
                  </a:lnTo>
                  <a:lnTo>
                    <a:pt x="1273" y="146"/>
                  </a:lnTo>
                  <a:lnTo>
                    <a:pt x="1279" y="157"/>
                  </a:lnTo>
                  <a:lnTo>
                    <a:pt x="1275" y="166"/>
                  </a:lnTo>
                  <a:lnTo>
                    <a:pt x="1279" y="182"/>
                  </a:lnTo>
                  <a:lnTo>
                    <a:pt x="1279" y="192"/>
                  </a:lnTo>
                  <a:lnTo>
                    <a:pt x="1290" y="182"/>
                  </a:lnTo>
                  <a:lnTo>
                    <a:pt x="1293" y="202"/>
                  </a:lnTo>
                  <a:lnTo>
                    <a:pt x="1295" y="212"/>
                  </a:lnTo>
                  <a:lnTo>
                    <a:pt x="1304" y="215"/>
                  </a:lnTo>
                  <a:lnTo>
                    <a:pt x="1318" y="217"/>
                  </a:lnTo>
                  <a:lnTo>
                    <a:pt x="1315" y="226"/>
                  </a:lnTo>
                  <a:lnTo>
                    <a:pt x="1306" y="226"/>
                  </a:lnTo>
                  <a:lnTo>
                    <a:pt x="1301" y="237"/>
                  </a:lnTo>
                  <a:lnTo>
                    <a:pt x="1268" y="235"/>
                  </a:lnTo>
                  <a:lnTo>
                    <a:pt x="1273" y="262"/>
                  </a:lnTo>
                  <a:lnTo>
                    <a:pt x="1244" y="284"/>
                  </a:lnTo>
                  <a:lnTo>
                    <a:pt x="1231" y="284"/>
                  </a:lnTo>
                  <a:lnTo>
                    <a:pt x="1230" y="293"/>
                  </a:lnTo>
                  <a:lnTo>
                    <a:pt x="1230" y="306"/>
                  </a:lnTo>
                  <a:lnTo>
                    <a:pt x="1224" y="326"/>
                  </a:lnTo>
                  <a:lnTo>
                    <a:pt x="1226" y="333"/>
                  </a:lnTo>
                  <a:lnTo>
                    <a:pt x="1218" y="342"/>
                  </a:lnTo>
                  <a:lnTo>
                    <a:pt x="1208" y="352"/>
                  </a:lnTo>
                  <a:lnTo>
                    <a:pt x="1206" y="377"/>
                  </a:lnTo>
                  <a:lnTo>
                    <a:pt x="1210" y="382"/>
                  </a:lnTo>
                  <a:lnTo>
                    <a:pt x="1190" y="392"/>
                  </a:lnTo>
                  <a:lnTo>
                    <a:pt x="1178" y="387"/>
                  </a:lnTo>
                  <a:lnTo>
                    <a:pt x="1174" y="377"/>
                  </a:lnTo>
                  <a:lnTo>
                    <a:pt x="1186" y="362"/>
                  </a:lnTo>
                  <a:lnTo>
                    <a:pt x="1190" y="353"/>
                  </a:lnTo>
                  <a:lnTo>
                    <a:pt x="1186" y="342"/>
                  </a:lnTo>
                  <a:lnTo>
                    <a:pt x="1193" y="335"/>
                  </a:lnTo>
                  <a:lnTo>
                    <a:pt x="1201" y="306"/>
                  </a:lnTo>
                  <a:lnTo>
                    <a:pt x="1204" y="293"/>
                  </a:lnTo>
                  <a:lnTo>
                    <a:pt x="1199" y="284"/>
                  </a:lnTo>
                  <a:lnTo>
                    <a:pt x="1198" y="273"/>
                  </a:lnTo>
                  <a:lnTo>
                    <a:pt x="1191" y="262"/>
                  </a:lnTo>
                  <a:lnTo>
                    <a:pt x="1184" y="255"/>
                  </a:lnTo>
                  <a:lnTo>
                    <a:pt x="1181" y="267"/>
                  </a:lnTo>
                  <a:lnTo>
                    <a:pt x="1181" y="279"/>
                  </a:lnTo>
                  <a:lnTo>
                    <a:pt x="1183" y="299"/>
                  </a:lnTo>
                  <a:lnTo>
                    <a:pt x="1166" y="310"/>
                  </a:lnTo>
                  <a:lnTo>
                    <a:pt x="1161" y="297"/>
                  </a:lnTo>
                  <a:lnTo>
                    <a:pt x="1166" y="279"/>
                  </a:lnTo>
                  <a:lnTo>
                    <a:pt x="1164" y="270"/>
                  </a:lnTo>
                  <a:lnTo>
                    <a:pt x="1154" y="273"/>
                  </a:lnTo>
                  <a:lnTo>
                    <a:pt x="1150" y="290"/>
                  </a:lnTo>
                  <a:lnTo>
                    <a:pt x="1154" y="299"/>
                  </a:lnTo>
                  <a:lnTo>
                    <a:pt x="1154" y="319"/>
                  </a:lnTo>
                  <a:lnTo>
                    <a:pt x="1161" y="326"/>
                  </a:lnTo>
                  <a:lnTo>
                    <a:pt x="1161" y="335"/>
                  </a:lnTo>
                  <a:lnTo>
                    <a:pt x="1159" y="347"/>
                  </a:lnTo>
                  <a:lnTo>
                    <a:pt x="1154" y="339"/>
                  </a:lnTo>
                  <a:lnTo>
                    <a:pt x="1148" y="352"/>
                  </a:lnTo>
                  <a:lnTo>
                    <a:pt x="1139" y="362"/>
                  </a:lnTo>
                  <a:lnTo>
                    <a:pt x="1134" y="375"/>
                  </a:lnTo>
                  <a:lnTo>
                    <a:pt x="1138" y="382"/>
                  </a:lnTo>
                  <a:lnTo>
                    <a:pt x="1134" y="392"/>
                  </a:lnTo>
                  <a:lnTo>
                    <a:pt x="1126" y="395"/>
                  </a:lnTo>
                  <a:lnTo>
                    <a:pt x="1123" y="412"/>
                  </a:lnTo>
                  <a:lnTo>
                    <a:pt x="1124" y="424"/>
                  </a:lnTo>
                  <a:lnTo>
                    <a:pt x="1110" y="420"/>
                  </a:lnTo>
                  <a:lnTo>
                    <a:pt x="1098" y="435"/>
                  </a:lnTo>
                  <a:lnTo>
                    <a:pt x="1086" y="440"/>
                  </a:lnTo>
                  <a:lnTo>
                    <a:pt x="1076" y="464"/>
                  </a:lnTo>
                  <a:lnTo>
                    <a:pt x="1063" y="464"/>
                  </a:lnTo>
                  <a:lnTo>
                    <a:pt x="744" y="453"/>
                  </a:lnTo>
                  <a:lnTo>
                    <a:pt x="729" y="453"/>
                  </a:lnTo>
                  <a:lnTo>
                    <a:pt x="724" y="534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8" name="Freeform 83"/>
            <p:cNvSpPr>
              <a:spLocks/>
            </p:cNvSpPr>
            <p:nvPr/>
          </p:nvSpPr>
          <p:spPr bwMode="auto">
            <a:xfrm>
              <a:off x="2133600" y="2738438"/>
              <a:ext cx="598488" cy="766762"/>
            </a:xfrm>
            <a:custGeom>
              <a:avLst/>
              <a:gdLst>
                <a:gd name="T0" fmla="*/ 279 w 377"/>
                <a:gd name="T1" fmla="*/ 350 h 483"/>
                <a:gd name="T2" fmla="*/ 314 w 377"/>
                <a:gd name="T3" fmla="*/ 316 h 483"/>
                <a:gd name="T4" fmla="*/ 324 w 377"/>
                <a:gd name="T5" fmla="*/ 336 h 483"/>
                <a:gd name="T6" fmla="*/ 322 w 377"/>
                <a:gd name="T7" fmla="*/ 355 h 483"/>
                <a:gd name="T8" fmla="*/ 326 w 377"/>
                <a:gd name="T9" fmla="*/ 373 h 483"/>
                <a:gd name="T10" fmla="*/ 344 w 377"/>
                <a:gd name="T11" fmla="*/ 375 h 483"/>
                <a:gd name="T12" fmla="*/ 359 w 377"/>
                <a:gd name="T13" fmla="*/ 388 h 483"/>
                <a:gd name="T14" fmla="*/ 339 w 377"/>
                <a:gd name="T15" fmla="*/ 417 h 483"/>
                <a:gd name="T16" fmla="*/ 333 w 377"/>
                <a:gd name="T17" fmla="*/ 437 h 483"/>
                <a:gd name="T18" fmla="*/ 322 w 377"/>
                <a:gd name="T19" fmla="*/ 482 h 483"/>
                <a:gd name="T20" fmla="*/ 148 w 377"/>
                <a:gd name="T21" fmla="*/ 477 h 483"/>
                <a:gd name="T22" fmla="*/ 152 w 377"/>
                <a:gd name="T23" fmla="*/ 372 h 483"/>
                <a:gd name="T24" fmla="*/ 0 w 377"/>
                <a:gd name="T25" fmla="*/ 368 h 483"/>
                <a:gd name="T26" fmla="*/ 28 w 377"/>
                <a:gd name="T27" fmla="*/ 321 h 483"/>
                <a:gd name="T28" fmla="*/ 43 w 377"/>
                <a:gd name="T29" fmla="*/ 298 h 483"/>
                <a:gd name="T30" fmla="*/ 60 w 377"/>
                <a:gd name="T31" fmla="*/ 284 h 483"/>
                <a:gd name="T32" fmla="*/ 75 w 377"/>
                <a:gd name="T33" fmla="*/ 268 h 483"/>
                <a:gd name="T34" fmla="*/ 105 w 377"/>
                <a:gd name="T35" fmla="*/ 252 h 483"/>
                <a:gd name="T36" fmla="*/ 127 w 377"/>
                <a:gd name="T37" fmla="*/ 237 h 483"/>
                <a:gd name="T38" fmla="*/ 175 w 377"/>
                <a:gd name="T39" fmla="*/ 228 h 483"/>
                <a:gd name="T40" fmla="*/ 179 w 377"/>
                <a:gd name="T41" fmla="*/ 204 h 483"/>
                <a:gd name="T42" fmla="*/ 184 w 377"/>
                <a:gd name="T43" fmla="*/ 179 h 483"/>
                <a:gd name="T44" fmla="*/ 199 w 377"/>
                <a:gd name="T45" fmla="*/ 176 h 483"/>
                <a:gd name="T46" fmla="*/ 207 w 377"/>
                <a:gd name="T47" fmla="*/ 162 h 483"/>
                <a:gd name="T48" fmla="*/ 220 w 377"/>
                <a:gd name="T49" fmla="*/ 147 h 483"/>
                <a:gd name="T50" fmla="*/ 234 w 377"/>
                <a:gd name="T51" fmla="*/ 127 h 483"/>
                <a:gd name="T52" fmla="*/ 252 w 377"/>
                <a:gd name="T53" fmla="*/ 110 h 483"/>
                <a:gd name="T54" fmla="*/ 267 w 377"/>
                <a:gd name="T55" fmla="*/ 94 h 483"/>
                <a:gd name="T56" fmla="*/ 299 w 377"/>
                <a:gd name="T57" fmla="*/ 72 h 483"/>
                <a:gd name="T58" fmla="*/ 308 w 377"/>
                <a:gd name="T59" fmla="*/ 55 h 483"/>
                <a:gd name="T60" fmla="*/ 301 w 377"/>
                <a:gd name="T61" fmla="*/ 32 h 483"/>
                <a:gd name="T62" fmla="*/ 294 w 377"/>
                <a:gd name="T63" fmla="*/ 13 h 483"/>
                <a:gd name="T64" fmla="*/ 281 w 377"/>
                <a:gd name="T65" fmla="*/ 0 h 483"/>
                <a:gd name="T66" fmla="*/ 295 w 377"/>
                <a:gd name="T67" fmla="*/ 8 h 483"/>
                <a:gd name="T68" fmla="*/ 324 w 377"/>
                <a:gd name="T69" fmla="*/ 17 h 483"/>
                <a:gd name="T70" fmla="*/ 339 w 377"/>
                <a:gd name="T71" fmla="*/ 28 h 483"/>
                <a:gd name="T72" fmla="*/ 346 w 377"/>
                <a:gd name="T73" fmla="*/ 45 h 483"/>
                <a:gd name="T74" fmla="*/ 348 w 377"/>
                <a:gd name="T75" fmla="*/ 67 h 483"/>
                <a:gd name="T76" fmla="*/ 351 w 377"/>
                <a:gd name="T77" fmla="*/ 94 h 483"/>
                <a:gd name="T78" fmla="*/ 364 w 377"/>
                <a:gd name="T79" fmla="*/ 110 h 483"/>
                <a:gd name="T80" fmla="*/ 359 w 377"/>
                <a:gd name="T81" fmla="*/ 127 h 483"/>
                <a:gd name="T82" fmla="*/ 364 w 377"/>
                <a:gd name="T83" fmla="*/ 142 h 483"/>
                <a:gd name="T84" fmla="*/ 376 w 377"/>
                <a:gd name="T85" fmla="*/ 159 h 483"/>
                <a:gd name="T86" fmla="*/ 362 w 377"/>
                <a:gd name="T87" fmla="*/ 174 h 483"/>
                <a:gd name="T88" fmla="*/ 346 w 377"/>
                <a:gd name="T89" fmla="*/ 176 h 483"/>
                <a:gd name="T90" fmla="*/ 321 w 377"/>
                <a:gd name="T91" fmla="*/ 176 h 483"/>
                <a:gd name="T92" fmla="*/ 301 w 377"/>
                <a:gd name="T93" fmla="*/ 201 h 483"/>
                <a:gd name="T94" fmla="*/ 282 w 377"/>
                <a:gd name="T95" fmla="*/ 221 h 483"/>
                <a:gd name="T96" fmla="*/ 269 w 377"/>
                <a:gd name="T97" fmla="*/ 202 h 483"/>
                <a:gd name="T98" fmla="*/ 255 w 377"/>
                <a:gd name="T99" fmla="*/ 182 h 483"/>
                <a:gd name="T100" fmla="*/ 257 w 377"/>
                <a:gd name="T101" fmla="*/ 202 h 483"/>
                <a:gd name="T102" fmla="*/ 275 w 377"/>
                <a:gd name="T103" fmla="*/ 226 h 483"/>
                <a:gd name="T104" fmla="*/ 275 w 377"/>
                <a:gd name="T105" fmla="*/ 256 h 483"/>
                <a:gd name="T106" fmla="*/ 284 w 377"/>
                <a:gd name="T107" fmla="*/ 288 h 483"/>
                <a:gd name="T108" fmla="*/ 287 w 377"/>
                <a:gd name="T109" fmla="*/ 313 h 483"/>
                <a:gd name="T110" fmla="*/ 262 w 377"/>
                <a:gd name="T111" fmla="*/ 343 h 483"/>
                <a:gd name="T112" fmla="*/ 235 w 377"/>
                <a:gd name="T113" fmla="*/ 353 h 483"/>
                <a:gd name="T114" fmla="*/ 226 w 377"/>
                <a:gd name="T115" fmla="*/ 372 h 483"/>
                <a:gd name="T116" fmla="*/ 267 w 377"/>
                <a:gd name="T117" fmla="*/ 35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7" h="483">
                  <a:moveTo>
                    <a:pt x="267" y="350"/>
                  </a:moveTo>
                  <a:lnTo>
                    <a:pt x="279" y="350"/>
                  </a:lnTo>
                  <a:lnTo>
                    <a:pt x="302" y="316"/>
                  </a:lnTo>
                  <a:lnTo>
                    <a:pt x="314" y="316"/>
                  </a:lnTo>
                  <a:lnTo>
                    <a:pt x="314" y="323"/>
                  </a:lnTo>
                  <a:lnTo>
                    <a:pt x="324" y="336"/>
                  </a:lnTo>
                  <a:lnTo>
                    <a:pt x="322" y="348"/>
                  </a:lnTo>
                  <a:lnTo>
                    <a:pt x="322" y="355"/>
                  </a:lnTo>
                  <a:lnTo>
                    <a:pt x="321" y="365"/>
                  </a:lnTo>
                  <a:lnTo>
                    <a:pt x="326" y="373"/>
                  </a:lnTo>
                  <a:lnTo>
                    <a:pt x="335" y="373"/>
                  </a:lnTo>
                  <a:lnTo>
                    <a:pt x="344" y="375"/>
                  </a:lnTo>
                  <a:lnTo>
                    <a:pt x="351" y="383"/>
                  </a:lnTo>
                  <a:lnTo>
                    <a:pt x="359" y="388"/>
                  </a:lnTo>
                  <a:lnTo>
                    <a:pt x="348" y="408"/>
                  </a:lnTo>
                  <a:lnTo>
                    <a:pt x="339" y="417"/>
                  </a:lnTo>
                  <a:lnTo>
                    <a:pt x="335" y="425"/>
                  </a:lnTo>
                  <a:lnTo>
                    <a:pt x="333" y="437"/>
                  </a:lnTo>
                  <a:lnTo>
                    <a:pt x="329" y="460"/>
                  </a:lnTo>
                  <a:lnTo>
                    <a:pt x="322" y="482"/>
                  </a:lnTo>
                  <a:lnTo>
                    <a:pt x="234" y="477"/>
                  </a:lnTo>
                  <a:lnTo>
                    <a:pt x="148" y="477"/>
                  </a:lnTo>
                  <a:lnTo>
                    <a:pt x="150" y="403"/>
                  </a:lnTo>
                  <a:lnTo>
                    <a:pt x="152" y="372"/>
                  </a:lnTo>
                  <a:lnTo>
                    <a:pt x="124" y="372"/>
                  </a:lnTo>
                  <a:lnTo>
                    <a:pt x="0" y="368"/>
                  </a:lnTo>
                  <a:lnTo>
                    <a:pt x="1" y="355"/>
                  </a:lnTo>
                  <a:lnTo>
                    <a:pt x="28" y="321"/>
                  </a:lnTo>
                  <a:lnTo>
                    <a:pt x="37" y="306"/>
                  </a:lnTo>
                  <a:lnTo>
                    <a:pt x="43" y="298"/>
                  </a:lnTo>
                  <a:lnTo>
                    <a:pt x="53" y="294"/>
                  </a:lnTo>
                  <a:lnTo>
                    <a:pt x="60" y="284"/>
                  </a:lnTo>
                  <a:lnTo>
                    <a:pt x="66" y="276"/>
                  </a:lnTo>
                  <a:lnTo>
                    <a:pt x="75" y="268"/>
                  </a:lnTo>
                  <a:lnTo>
                    <a:pt x="90" y="264"/>
                  </a:lnTo>
                  <a:lnTo>
                    <a:pt x="105" y="252"/>
                  </a:lnTo>
                  <a:lnTo>
                    <a:pt x="113" y="243"/>
                  </a:lnTo>
                  <a:lnTo>
                    <a:pt x="127" y="237"/>
                  </a:lnTo>
                  <a:lnTo>
                    <a:pt x="166" y="234"/>
                  </a:lnTo>
                  <a:lnTo>
                    <a:pt x="175" y="228"/>
                  </a:lnTo>
                  <a:lnTo>
                    <a:pt x="182" y="217"/>
                  </a:lnTo>
                  <a:lnTo>
                    <a:pt x="179" y="204"/>
                  </a:lnTo>
                  <a:lnTo>
                    <a:pt x="180" y="190"/>
                  </a:lnTo>
                  <a:lnTo>
                    <a:pt x="184" y="179"/>
                  </a:lnTo>
                  <a:lnTo>
                    <a:pt x="190" y="174"/>
                  </a:lnTo>
                  <a:lnTo>
                    <a:pt x="199" y="176"/>
                  </a:lnTo>
                  <a:lnTo>
                    <a:pt x="206" y="169"/>
                  </a:lnTo>
                  <a:lnTo>
                    <a:pt x="207" y="162"/>
                  </a:lnTo>
                  <a:lnTo>
                    <a:pt x="212" y="150"/>
                  </a:lnTo>
                  <a:lnTo>
                    <a:pt x="220" y="147"/>
                  </a:lnTo>
                  <a:lnTo>
                    <a:pt x="230" y="139"/>
                  </a:lnTo>
                  <a:lnTo>
                    <a:pt x="234" y="127"/>
                  </a:lnTo>
                  <a:lnTo>
                    <a:pt x="241" y="115"/>
                  </a:lnTo>
                  <a:lnTo>
                    <a:pt x="252" y="110"/>
                  </a:lnTo>
                  <a:lnTo>
                    <a:pt x="257" y="100"/>
                  </a:lnTo>
                  <a:lnTo>
                    <a:pt x="267" y="94"/>
                  </a:lnTo>
                  <a:lnTo>
                    <a:pt x="282" y="75"/>
                  </a:lnTo>
                  <a:lnTo>
                    <a:pt x="299" y="72"/>
                  </a:lnTo>
                  <a:lnTo>
                    <a:pt x="308" y="70"/>
                  </a:lnTo>
                  <a:lnTo>
                    <a:pt x="308" y="55"/>
                  </a:lnTo>
                  <a:lnTo>
                    <a:pt x="306" y="45"/>
                  </a:lnTo>
                  <a:lnTo>
                    <a:pt x="301" y="32"/>
                  </a:lnTo>
                  <a:lnTo>
                    <a:pt x="299" y="21"/>
                  </a:lnTo>
                  <a:lnTo>
                    <a:pt x="294" y="13"/>
                  </a:lnTo>
                  <a:lnTo>
                    <a:pt x="281" y="12"/>
                  </a:lnTo>
                  <a:lnTo>
                    <a:pt x="281" y="0"/>
                  </a:lnTo>
                  <a:lnTo>
                    <a:pt x="289" y="0"/>
                  </a:lnTo>
                  <a:lnTo>
                    <a:pt x="295" y="8"/>
                  </a:lnTo>
                  <a:lnTo>
                    <a:pt x="301" y="13"/>
                  </a:lnTo>
                  <a:lnTo>
                    <a:pt x="324" y="17"/>
                  </a:lnTo>
                  <a:lnTo>
                    <a:pt x="329" y="23"/>
                  </a:lnTo>
                  <a:lnTo>
                    <a:pt x="339" y="28"/>
                  </a:lnTo>
                  <a:lnTo>
                    <a:pt x="341" y="35"/>
                  </a:lnTo>
                  <a:lnTo>
                    <a:pt x="346" y="45"/>
                  </a:lnTo>
                  <a:lnTo>
                    <a:pt x="348" y="57"/>
                  </a:lnTo>
                  <a:lnTo>
                    <a:pt x="348" y="67"/>
                  </a:lnTo>
                  <a:lnTo>
                    <a:pt x="351" y="82"/>
                  </a:lnTo>
                  <a:lnTo>
                    <a:pt x="351" y="94"/>
                  </a:lnTo>
                  <a:lnTo>
                    <a:pt x="353" y="100"/>
                  </a:lnTo>
                  <a:lnTo>
                    <a:pt x="364" y="110"/>
                  </a:lnTo>
                  <a:lnTo>
                    <a:pt x="364" y="121"/>
                  </a:lnTo>
                  <a:lnTo>
                    <a:pt x="359" y="127"/>
                  </a:lnTo>
                  <a:lnTo>
                    <a:pt x="359" y="135"/>
                  </a:lnTo>
                  <a:lnTo>
                    <a:pt x="364" y="142"/>
                  </a:lnTo>
                  <a:lnTo>
                    <a:pt x="366" y="150"/>
                  </a:lnTo>
                  <a:lnTo>
                    <a:pt x="376" y="159"/>
                  </a:lnTo>
                  <a:lnTo>
                    <a:pt x="371" y="172"/>
                  </a:lnTo>
                  <a:lnTo>
                    <a:pt x="362" y="174"/>
                  </a:lnTo>
                  <a:lnTo>
                    <a:pt x="353" y="174"/>
                  </a:lnTo>
                  <a:lnTo>
                    <a:pt x="346" y="176"/>
                  </a:lnTo>
                  <a:lnTo>
                    <a:pt x="329" y="172"/>
                  </a:lnTo>
                  <a:lnTo>
                    <a:pt x="321" y="176"/>
                  </a:lnTo>
                  <a:lnTo>
                    <a:pt x="321" y="189"/>
                  </a:lnTo>
                  <a:lnTo>
                    <a:pt x="301" y="201"/>
                  </a:lnTo>
                  <a:lnTo>
                    <a:pt x="295" y="216"/>
                  </a:lnTo>
                  <a:lnTo>
                    <a:pt x="282" y="221"/>
                  </a:lnTo>
                  <a:lnTo>
                    <a:pt x="281" y="204"/>
                  </a:lnTo>
                  <a:lnTo>
                    <a:pt x="269" y="202"/>
                  </a:lnTo>
                  <a:lnTo>
                    <a:pt x="262" y="197"/>
                  </a:lnTo>
                  <a:lnTo>
                    <a:pt x="255" y="182"/>
                  </a:lnTo>
                  <a:lnTo>
                    <a:pt x="249" y="189"/>
                  </a:lnTo>
                  <a:lnTo>
                    <a:pt x="257" y="202"/>
                  </a:lnTo>
                  <a:lnTo>
                    <a:pt x="266" y="212"/>
                  </a:lnTo>
                  <a:lnTo>
                    <a:pt x="275" y="226"/>
                  </a:lnTo>
                  <a:lnTo>
                    <a:pt x="275" y="246"/>
                  </a:lnTo>
                  <a:lnTo>
                    <a:pt x="275" y="256"/>
                  </a:lnTo>
                  <a:lnTo>
                    <a:pt x="289" y="276"/>
                  </a:lnTo>
                  <a:lnTo>
                    <a:pt x="284" y="288"/>
                  </a:lnTo>
                  <a:lnTo>
                    <a:pt x="284" y="304"/>
                  </a:lnTo>
                  <a:lnTo>
                    <a:pt x="287" y="313"/>
                  </a:lnTo>
                  <a:lnTo>
                    <a:pt x="281" y="323"/>
                  </a:lnTo>
                  <a:lnTo>
                    <a:pt x="262" y="343"/>
                  </a:lnTo>
                  <a:lnTo>
                    <a:pt x="249" y="343"/>
                  </a:lnTo>
                  <a:lnTo>
                    <a:pt x="235" y="353"/>
                  </a:lnTo>
                  <a:lnTo>
                    <a:pt x="226" y="363"/>
                  </a:lnTo>
                  <a:lnTo>
                    <a:pt x="226" y="372"/>
                  </a:lnTo>
                  <a:lnTo>
                    <a:pt x="246" y="359"/>
                  </a:lnTo>
                  <a:lnTo>
                    <a:pt x="267" y="35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965700" y="2454275"/>
              <a:ext cx="1403350" cy="1344613"/>
            </a:xfrm>
            <a:custGeom>
              <a:avLst/>
              <a:gdLst>
                <a:gd name="T0" fmla="*/ 639 w 884"/>
                <a:gd name="T1" fmla="*/ 75 h 847"/>
                <a:gd name="T2" fmla="*/ 665 w 884"/>
                <a:gd name="T3" fmla="*/ 35 h 847"/>
                <a:gd name="T4" fmla="*/ 704 w 884"/>
                <a:gd name="T5" fmla="*/ 32 h 847"/>
                <a:gd name="T6" fmla="*/ 750 w 884"/>
                <a:gd name="T7" fmla="*/ 8 h 847"/>
                <a:gd name="T8" fmla="*/ 790 w 884"/>
                <a:gd name="T9" fmla="*/ 12 h 847"/>
                <a:gd name="T10" fmla="*/ 835 w 884"/>
                <a:gd name="T11" fmla="*/ 32 h 847"/>
                <a:gd name="T12" fmla="*/ 869 w 884"/>
                <a:gd name="T13" fmla="*/ 100 h 847"/>
                <a:gd name="T14" fmla="*/ 878 w 884"/>
                <a:gd name="T15" fmla="*/ 146 h 847"/>
                <a:gd name="T16" fmla="*/ 790 w 884"/>
                <a:gd name="T17" fmla="*/ 182 h 847"/>
                <a:gd name="T18" fmla="*/ 761 w 884"/>
                <a:gd name="T19" fmla="*/ 222 h 847"/>
                <a:gd name="T20" fmla="*/ 719 w 884"/>
                <a:gd name="T21" fmla="*/ 257 h 847"/>
                <a:gd name="T22" fmla="*/ 708 w 884"/>
                <a:gd name="T23" fmla="*/ 342 h 847"/>
                <a:gd name="T24" fmla="*/ 681 w 884"/>
                <a:gd name="T25" fmla="*/ 382 h 847"/>
                <a:gd name="T26" fmla="*/ 653 w 884"/>
                <a:gd name="T27" fmla="*/ 471 h 847"/>
                <a:gd name="T28" fmla="*/ 599 w 884"/>
                <a:gd name="T29" fmla="*/ 499 h 847"/>
                <a:gd name="T30" fmla="*/ 570 w 884"/>
                <a:gd name="T31" fmla="*/ 524 h 847"/>
                <a:gd name="T32" fmla="*/ 543 w 884"/>
                <a:gd name="T33" fmla="*/ 549 h 847"/>
                <a:gd name="T34" fmla="*/ 518 w 884"/>
                <a:gd name="T35" fmla="*/ 644 h 847"/>
                <a:gd name="T36" fmla="*/ 291 w 884"/>
                <a:gd name="T37" fmla="*/ 672 h 847"/>
                <a:gd name="T38" fmla="*/ 263 w 884"/>
                <a:gd name="T39" fmla="*/ 714 h 847"/>
                <a:gd name="T40" fmla="*/ 235 w 884"/>
                <a:gd name="T41" fmla="*/ 739 h 847"/>
                <a:gd name="T42" fmla="*/ 208 w 884"/>
                <a:gd name="T43" fmla="*/ 846 h 847"/>
                <a:gd name="T44" fmla="*/ 153 w 884"/>
                <a:gd name="T45" fmla="*/ 827 h 847"/>
                <a:gd name="T46" fmla="*/ 153 w 884"/>
                <a:gd name="T47" fmla="*/ 794 h 847"/>
                <a:gd name="T48" fmla="*/ 155 w 884"/>
                <a:gd name="T49" fmla="*/ 738 h 847"/>
                <a:gd name="T50" fmla="*/ 122 w 884"/>
                <a:gd name="T51" fmla="*/ 714 h 847"/>
                <a:gd name="T52" fmla="*/ 52 w 884"/>
                <a:gd name="T53" fmla="*/ 704 h 847"/>
                <a:gd name="T54" fmla="*/ 13 w 884"/>
                <a:gd name="T55" fmla="*/ 671 h 847"/>
                <a:gd name="T56" fmla="*/ 0 w 884"/>
                <a:gd name="T57" fmla="*/ 634 h 847"/>
                <a:gd name="T58" fmla="*/ 28 w 884"/>
                <a:gd name="T59" fmla="*/ 549 h 847"/>
                <a:gd name="T60" fmla="*/ 55 w 884"/>
                <a:gd name="T61" fmla="*/ 505 h 847"/>
                <a:gd name="T62" fmla="*/ 57 w 884"/>
                <a:gd name="T63" fmla="*/ 464 h 847"/>
                <a:gd name="T64" fmla="*/ 77 w 884"/>
                <a:gd name="T65" fmla="*/ 427 h 847"/>
                <a:gd name="T66" fmla="*/ 66 w 884"/>
                <a:gd name="T67" fmla="*/ 375 h 847"/>
                <a:gd name="T68" fmla="*/ 138 w 884"/>
                <a:gd name="T69" fmla="*/ 353 h 847"/>
                <a:gd name="T70" fmla="*/ 213 w 884"/>
                <a:gd name="T71" fmla="*/ 329 h 847"/>
                <a:gd name="T72" fmla="*/ 231 w 884"/>
                <a:gd name="T73" fmla="*/ 290 h 847"/>
                <a:gd name="T74" fmla="*/ 263 w 884"/>
                <a:gd name="T75" fmla="*/ 248 h 847"/>
                <a:gd name="T76" fmla="*/ 278 w 884"/>
                <a:gd name="T77" fmla="*/ 213 h 847"/>
                <a:gd name="T78" fmla="*/ 288 w 884"/>
                <a:gd name="T79" fmla="*/ 179 h 847"/>
                <a:gd name="T80" fmla="*/ 289 w 884"/>
                <a:gd name="T81" fmla="*/ 140 h 847"/>
                <a:gd name="T82" fmla="*/ 276 w 884"/>
                <a:gd name="T83" fmla="*/ 92 h 847"/>
                <a:gd name="T84" fmla="*/ 320 w 884"/>
                <a:gd name="T85" fmla="*/ 68 h 847"/>
                <a:gd name="T86" fmla="*/ 363 w 884"/>
                <a:gd name="T87" fmla="*/ 50 h 847"/>
                <a:gd name="T88" fmla="*/ 400 w 884"/>
                <a:gd name="T89" fmla="*/ 63 h 847"/>
                <a:gd name="T90" fmla="*/ 405 w 884"/>
                <a:gd name="T91" fmla="*/ 106 h 847"/>
                <a:gd name="T92" fmla="*/ 443 w 884"/>
                <a:gd name="T93" fmla="*/ 145 h 847"/>
                <a:gd name="T94" fmla="*/ 470 w 884"/>
                <a:gd name="T95" fmla="*/ 117 h 847"/>
                <a:gd name="T96" fmla="*/ 510 w 884"/>
                <a:gd name="T97" fmla="*/ 88 h 847"/>
                <a:gd name="T98" fmla="*/ 543 w 884"/>
                <a:gd name="T99" fmla="*/ 68 h 847"/>
                <a:gd name="T100" fmla="*/ 578 w 884"/>
                <a:gd name="T101" fmla="*/ 80 h 847"/>
                <a:gd name="T102" fmla="*/ 619 w 884"/>
                <a:gd name="T103" fmla="*/ 88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4" h="847">
                  <a:moveTo>
                    <a:pt x="619" y="88"/>
                  </a:moveTo>
                  <a:lnTo>
                    <a:pt x="630" y="92"/>
                  </a:lnTo>
                  <a:lnTo>
                    <a:pt x="638" y="86"/>
                  </a:lnTo>
                  <a:lnTo>
                    <a:pt x="639" y="75"/>
                  </a:lnTo>
                  <a:lnTo>
                    <a:pt x="639" y="63"/>
                  </a:lnTo>
                  <a:lnTo>
                    <a:pt x="639" y="52"/>
                  </a:lnTo>
                  <a:lnTo>
                    <a:pt x="655" y="35"/>
                  </a:lnTo>
                  <a:lnTo>
                    <a:pt x="665" y="35"/>
                  </a:lnTo>
                  <a:lnTo>
                    <a:pt x="675" y="40"/>
                  </a:lnTo>
                  <a:lnTo>
                    <a:pt x="686" y="46"/>
                  </a:lnTo>
                  <a:lnTo>
                    <a:pt x="697" y="40"/>
                  </a:lnTo>
                  <a:lnTo>
                    <a:pt x="704" y="32"/>
                  </a:lnTo>
                  <a:lnTo>
                    <a:pt x="713" y="32"/>
                  </a:lnTo>
                  <a:lnTo>
                    <a:pt x="726" y="23"/>
                  </a:lnTo>
                  <a:lnTo>
                    <a:pt x="737" y="17"/>
                  </a:lnTo>
                  <a:lnTo>
                    <a:pt x="750" y="8"/>
                  </a:lnTo>
                  <a:lnTo>
                    <a:pt x="756" y="3"/>
                  </a:lnTo>
                  <a:lnTo>
                    <a:pt x="770" y="0"/>
                  </a:lnTo>
                  <a:lnTo>
                    <a:pt x="778" y="5"/>
                  </a:lnTo>
                  <a:lnTo>
                    <a:pt x="790" y="12"/>
                  </a:lnTo>
                  <a:lnTo>
                    <a:pt x="801" y="8"/>
                  </a:lnTo>
                  <a:lnTo>
                    <a:pt x="811" y="8"/>
                  </a:lnTo>
                  <a:lnTo>
                    <a:pt x="826" y="23"/>
                  </a:lnTo>
                  <a:lnTo>
                    <a:pt x="835" y="32"/>
                  </a:lnTo>
                  <a:lnTo>
                    <a:pt x="844" y="83"/>
                  </a:lnTo>
                  <a:lnTo>
                    <a:pt x="851" y="88"/>
                  </a:lnTo>
                  <a:lnTo>
                    <a:pt x="858" y="97"/>
                  </a:lnTo>
                  <a:lnTo>
                    <a:pt x="869" y="100"/>
                  </a:lnTo>
                  <a:lnTo>
                    <a:pt x="883" y="115"/>
                  </a:lnTo>
                  <a:lnTo>
                    <a:pt x="883" y="130"/>
                  </a:lnTo>
                  <a:lnTo>
                    <a:pt x="883" y="137"/>
                  </a:lnTo>
                  <a:lnTo>
                    <a:pt x="878" y="146"/>
                  </a:lnTo>
                  <a:lnTo>
                    <a:pt x="869" y="155"/>
                  </a:lnTo>
                  <a:lnTo>
                    <a:pt x="869" y="166"/>
                  </a:lnTo>
                  <a:lnTo>
                    <a:pt x="786" y="166"/>
                  </a:lnTo>
                  <a:lnTo>
                    <a:pt x="790" y="182"/>
                  </a:lnTo>
                  <a:lnTo>
                    <a:pt x="775" y="182"/>
                  </a:lnTo>
                  <a:lnTo>
                    <a:pt x="775" y="208"/>
                  </a:lnTo>
                  <a:lnTo>
                    <a:pt x="761" y="208"/>
                  </a:lnTo>
                  <a:lnTo>
                    <a:pt x="761" y="222"/>
                  </a:lnTo>
                  <a:lnTo>
                    <a:pt x="733" y="222"/>
                  </a:lnTo>
                  <a:lnTo>
                    <a:pt x="733" y="237"/>
                  </a:lnTo>
                  <a:lnTo>
                    <a:pt x="719" y="237"/>
                  </a:lnTo>
                  <a:lnTo>
                    <a:pt x="719" y="257"/>
                  </a:lnTo>
                  <a:lnTo>
                    <a:pt x="719" y="292"/>
                  </a:lnTo>
                  <a:lnTo>
                    <a:pt x="719" y="315"/>
                  </a:lnTo>
                  <a:lnTo>
                    <a:pt x="706" y="315"/>
                  </a:lnTo>
                  <a:lnTo>
                    <a:pt x="708" y="342"/>
                  </a:lnTo>
                  <a:lnTo>
                    <a:pt x="697" y="342"/>
                  </a:lnTo>
                  <a:lnTo>
                    <a:pt x="695" y="362"/>
                  </a:lnTo>
                  <a:lnTo>
                    <a:pt x="681" y="367"/>
                  </a:lnTo>
                  <a:lnTo>
                    <a:pt x="681" y="382"/>
                  </a:lnTo>
                  <a:lnTo>
                    <a:pt x="666" y="382"/>
                  </a:lnTo>
                  <a:lnTo>
                    <a:pt x="666" y="435"/>
                  </a:lnTo>
                  <a:lnTo>
                    <a:pt x="653" y="435"/>
                  </a:lnTo>
                  <a:lnTo>
                    <a:pt x="653" y="471"/>
                  </a:lnTo>
                  <a:lnTo>
                    <a:pt x="639" y="471"/>
                  </a:lnTo>
                  <a:lnTo>
                    <a:pt x="639" y="485"/>
                  </a:lnTo>
                  <a:lnTo>
                    <a:pt x="599" y="485"/>
                  </a:lnTo>
                  <a:lnTo>
                    <a:pt x="599" y="499"/>
                  </a:lnTo>
                  <a:lnTo>
                    <a:pt x="585" y="499"/>
                  </a:lnTo>
                  <a:lnTo>
                    <a:pt x="585" y="511"/>
                  </a:lnTo>
                  <a:lnTo>
                    <a:pt x="570" y="511"/>
                  </a:lnTo>
                  <a:lnTo>
                    <a:pt x="570" y="524"/>
                  </a:lnTo>
                  <a:lnTo>
                    <a:pt x="558" y="524"/>
                  </a:lnTo>
                  <a:lnTo>
                    <a:pt x="558" y="537"/>
                  </a:lnTo>
                  <a:lnTo>
                    <a:pt x="543" y="537"/>
                  </a:lnTo>
                  <a:lnTo>
                    <a:pt x="543" y="549"/>
                  </a:lnTo>
                  <a:lnTo>
                    <a:pt x="530" y="549"/>
                  </a:lnTo>
                  <a:lnTo>
                    <a:pt x="530" y="564"/>
                  </a:lnTo>
                  <a:lnTo>
                    <a:pt x="518" y="564"/>
                  </a:lnTo>
                  <a:lnTo>
                    <a:pt x="518" y="644"/>
                  </a:lnTo>
                  <a:lnTo>
                    <a:pt x="496" y="644"/>
                  </a:lnTo>
                  <a:lnTo>
                    <a:pt x="476" y="644"/>
                  </a:lnTo>
                  <a:lnTo>
                    <a:pt x="291" y="649"/>
                  </a:lnTo>
                  <a:lnTo>
                    <a:pt x="291" y="672"/>
                  </a:lnTo>
                  <a:lnTo>
                    <a:pt x="278" y="672"/>
                  </a:lnTo>
                  <a:lnTo>
                    <a:pt x="278" y="689"/>
                  </a:lnTo>
                  <a:lnTo>
                    <a:pt x="263" y="689"/>
                  </a:lnTo>
                  <a:lnTo>
                    <a:pt x="263" y="714"/>
                  </a:lnTo>
                  <a:lnTo>
                    <a:pt x="251" y="714"/>
                  </a:lnTo>
                  <a:lnTo>
                    <a:pt x="251" y="729"/>
                  </a:lnTo>
                  <a:lnTo>
                    <a:pt x="235" y="729"/>
                  </a:lnTo>
                  <a:lnTo>
                    <a:pt x="235" y="739"/>
                  </a:lnTo>
                  <a:lnTo>
                    <a:pt x="222" y="739"/>
                  </a:lnTo>
                  <a:lnTo>
                    <a:pt x="222" y="754"/>
                  </a:lnTo>
                  <a:lnTo>
                    <a:pt x="211" y="754"/>
                  </a:lnTo>
                  <a:lnTo>
                    <a:pt x="208" y="846"/>
                  </a:lnTo>
                  <a:lnTo>
                    <a:pt x="197" y="838"/>
                  </a:lnTo>
                  <a:lnTo>
                    <a:pt x="170" y="843"/>
                  </a:lnTo>
                  <a:lnTo>
                    <a:pt x="158" y="836"/>
                  </a:lnTo>
                  <a:lnTo>
                    <a:pt x="153" y="827"/>
                  </a:lnTo>
                  <a:lnTo>
                    <a:pt x="148" y="819"/>
                  </a:lnTo>
                  <a:lnTo>
                    <a:pt x="148" y="807"/>
                  </a:lnTo>
                  <a:lnTo>
                    <a:pt x="150" y="801"/>
                  </a:lnTo>
                  <a:lnTo>
                    <a:pt x="153" y="794"/>
                  </a:lnTo>
                  <a:lnTo>
                    <a:pt x="155" y="771"/>
                  </a:lnTo>
                  <a:lnTo>
                    <a:pt x="155" y="759"/>
                  </a:lnTo>
                  <a:lnTo>
                    <a:pt x="155" y="749"/>
                  </a:lnTo>
                  <a:lnTo>
                    <a:pt x="155" y="738"/>
                  </a:lnTo>
                  <a:lnTo>
                    <a:pt x="148" y="734"/>
                  </a:lnTo>
                  <a:lnTo>
                    <a:pt x="142" y="729"/>
                  </a:lnTo>
                  <a:lnTo>
                    <a:pt x="131" y="718"/>
                  </a:lnTo>
                  <a:lnTo>
                    <a:pt x="122" y="714"/>
                  </a:lnTo>
                  <a:lnTo>
                    <a:pt x="98" y="712"/>
                  </a:lnTo>
                  <a:lnTo>
                    <a:pt x="77" y="705"/>
                  </a:lnTo>
                  <a:lnTo>
                    <a:pt x="63" y="704"/>
                  </a:lnTo>
                  <a:lnTo>
                    <a:pt x="52" y="704"/>
                  </a:lnTo>
                  <a:lnTo>
                    <a:pt x="43" y="699"/>
                  </a:lnTo>
                  <a:lnTo>
                    <a:pt x="21" y="689"/>
                  </a:lnTo>
                  <a:lnTo>
                    <a:pt x="17" y="679"/>
                  </a:lnTo>
                  <a:lnTo>
                    <a:pt x="13" y="671"/>
                  </a:lnTo>
                  <a:lnTo>
                    <a:pt x="10" y="658"/>
                  </a:lnTo>
                  <a:lnTo>
                    <a:pt x="6" y="652"/>
                  </a:lnTo>
                  <a:lnTo>
                    <a:pt x="3" y="644"/>
                  </a:lnTo>
                  <a:lnTo>
                    <a:pt x="0" y="634"/>
                  </a:lnTo>
                  <a:lnTo>
                    <a:pt x="1" y="624"/>
                  </a:lnTo>
                  <a:lnTo>
                    <a:pt x="8" y="579"/>
                  </a:lnTo>
                  <a:lnTo>
                    <a:pt x="18" y="554"/>
                  </a:lnTo>
                  <a:lnTo>
                    <a:pt x="28" y="549"/>
                  </a:lnTo>
                  <a:lnTo>
                    <a:pt x="40" y="537"/>
                  </a:lnTo>
                  <a:lnTo>
                    <a:pt x="43" y="525"/>
                  </a:lnTo>
                  <a:lnTo>
                    <a:pt x="52" y="512"/>
                  </a:lnTo>
                  <a:lnTo>
                    <a:pt x="55" y="505"/>
                  </a:lnTo>
                  <a:lnTo>
                    <a:pt x="52" y="494"/>
                  </a:lnTo>
                  <a:lnTo>
                    <a:pt x="52" y="484"/>
                  </a:lnTo>
                  <a:lnTo>
                    <a:pt x="52" y="471"/>
                  </a:lnTo>
                  <a:lnTo>
                    <a:pt x="57" y="464"/>
                  </a:lnTo>
                  <a:lnTo>
                    <a:pt x="63" y="452"/>
                  </a:lnTo>
                  <a:lnTo>
                    <a:pt x="68" y="445"/>
                  </a:lnTo>
                  <a:lnTo>
                    <a:pt x="75" y="437"/>
                  </a:lnTo>
                  <a:lnTo>
                    <a:pt x="77" y="427"/>
                  </a:lnTo>
                  <a:lnTo>
                    <a:pt x="68" y="407"/>
                  </a:lnTo>
                  <a:lnTo>
                    <a:pt x="63" y="399"/>
                  </a:lnTo>
                  <a:lnTo>
                    <a:pt x="63" y="387"/>
                  </a:lnTo>
                  <a:lnTo>
                    <a:pt x="66" y="375"/>
                  </a:lnTo>
                  <a:lnTo>
                    <a:pt x="73" y="367"/>
                  </a:lnTo>
                  <a:lnTo>
                    <a:pt x="80" y="362"/>
                  </a:lnTo>
                  <a:lnTo>
                    <a:pt x="126" y="345"/>
                  </a:lnTo>
                  <a:lnTo>
                    <a:pt x="138" y="353"/>
                  </a:lnTo>
                  <a:lnTo>
                    <a:pt x="150" y="355"/>
                  </a:lnTo>
                  <a:lnTo>
                    <a:pt x="193" y="342"/>
                  </a:lnTo>
                  <a:lnTo>
                    <a:pt x="211" y="342"/>
                  </a:lnTo>
                  <a:lnTo>
                    <a:pt x="213" y="329"/>
                  </a:lnTo>
                  <a:lnTo>
                    <a:pt x="220" y="320"/>
                  </a:lnTo>
                  <a:lnTo>
                    <a:pt x="222" y="313"/>
                  </a:lnTo>
                  <a:lnTo>
                    <a:pt x="228" y="300"/>
                  </a:lnTo>
                  <a:lnTo>
                    <a:pt x="231" y="290"/>
                  </a:lnTo>
                  <a:lnTo>
                    <a:pt x="233" y="280"/>
                  </a:lnTo>
                  <a:lnTo>
                    <a:pt x="253" y="272"/>
                  </a:lnTo>
                  <a:lnTo>
                    <a:pt x="260" y="265"/>
                  </a:lnTo>
                  <a:lnTo>
                    <a:pt x="263" y="248"/>
                  </a:lnTo>
                  <a:lnTo>
                    <a:pt x="260" y="232"/>
                  </a:lnTo>
                  <a:lnTo>
                    <a:pt x="265" y="225"/>
                  </a:lnTo>
                  <a:lnTo>
                    <a:pt x="273" y="219"/>
                  </a:lnTo>
                  <a:lnTo>
                    <a:pt x="278" y="213"/>
                  </a:lnTo>
                  <a:lnTo>
                    <a:pt x="288" y="205"/>
                  </a:lnTo>
                  <a:lnTo>
                    <a:pt x="293" y="195"/>
                  </a:lnTo>
                  <a:lnTo>
                    <a:pt x="293" y="188"/>
                  </a:lnTo>
                  <a:lnTo>
                    <a:pt x="288" y="179"/>
                  </a:lnTo>
                  <a:lnTo>
                    <a:pt x="280" y="170"/>
                  </a:lnTo>
                  <a:lnTo>
                    <a:pt x="280" y="162"/>
                  </a:lnTo>
                  <a:lnTo>
                    <a:pt x="283" y="150"/>
                  </a:lnTo>
                  <a:lnTo>
                    <a:pt x="289" y="140"/>
                  </a:lnTo>
                  <a:lnTo>
                    <a:pt x="289" y="132"/>
                  </a:lnTo>
                  <a:lnTo>
                    <a:pt x="278" y="112"/>
                  </a:lnTo>
                  <a:lnTo>
                    <a:pt x="273" y="100"/>
                  </a:lnTo>
                  <a:lnTo>
                    <a:pt x="276" y="92"/>
                  </a:lnTo>
                  <a:lnTo>
                    <a:pt x="288" y="86"/>
                  </a:lnTo>
                  <a:lnTo>
                    <a:pt x="298" y="77"/>
                  </a:lnTo>
                  <a:lnTo>
                    <a:pt x="307" y="72"/>
                  </a:lnTo>
                  <a:lnTo>
                    <a:pt x="320" y="68"/>
                  </a:lnTo>
                  <a:lnTo>
                    <a:pt x="341" y="63"/>
                  </a:lnTo>
                  <a:lnTo>
                    <a:pt x="348" y="57"/>
                  </a:lnTo>
                  <a:lnTo>
                    <a:pt x="351" y="50"/>
                  </a:lnTo>
                  <a:lnTo>
                    <a:pt x="363" y="50"/>
                  </a:lnTo>
                  <a:lnTo>
                    <a:pt x="373" y="52"/>
                  </a:lnTo>
                  <a:lnTo>
                    <a:pt x="380" y="63"/>
                  </a:lnTo>
                  <a:lnTo>
                    <a:pt x="388" y="68"/>
                  </a:lnTo>
                  <a:lnTo>
                    <a:pt x="400" y="63"/>
                  </a:lnTo>
                  <a:lnTo>
                    <a:pt x="407" y="57"/>
                  </a:lnTo>
                  <a:lnTo>
                    <a:pt x="418" y="72"/>
                  </a:lnTo>
                  <a:lnTo>
                    <a:pt x="414" y="88"/>
                  </a:lnTo>
                  <a:lnTo>
                    <a:pt x="405" y="106"/>
                  </a:lnTo>
                  <a:lnTo>
                    <a:pt x="405" y="117"/>
                  </a:lnTo>
                  <a:lnTo>
                    <a:pt x="420" y="132"/>
                  </a:lnTo>
                  <a:lnTo>
                    <a:pt x="427" y="137"/>
                  </a:lnTo>
                  <a:lnTo>
                    <a:pt x="443" y="145"/>
                  </a:lnTo>
                  <a:lnTo>
                    <a:pt x="450" y="145"/>
                  </a:lnTo>
                  <a:lnTo>
                    <a:pt x="460" y="132"/>
                  </a:lnTo>
                  <a:lnTo>
                    <a:pt x="465" y="125"/>
                  </a:lnTo>
                  <a:lnTo>
                    <a:pt x="470" y="117"/>
                  </a:lnTo>
                  <a:lnTo>
                    <a:pt x="481" y="112"/>
                  </a:lnTo>
                  <a:lnTo>
                    <a:pt x="488" y="106"/>
                  </a:lnTo>
                  <a:lnTo>
                    <a:pt x="501" y="92"/>
                  </a:lnTo>
                  <a:lnTo>
                    <a:pt x="510" y="88"/>
                  </a:lnTo>
                  <a:lnTo>
                    <a:pt x="518" y="77"/>
                  </a:lnTo>
                  <a:lnTo>
                    <a:pt x="523" y="68"/>
                  </a:lnTo>
                  <a:lnTo>
                    <a:pt x="534" y="68"/>
                  </a:lnTo>
                  <a:lnTo>
                    <a:pt x="543" y="68"/>
                  </a:lnTo>
                  <a:lnTo>
                    <a:pt x="550" y="68"/>
                  </a:lnTo>
                  <a:lnTo>
                    <a:pt x="561" y="68"/>
                  </a:lnTo>
                  <a:lnTo>
                    <a:pt x="570" y="72"/>
                  </a:lnTo>
                  <a:lnTo>
                    <a:pt x="578" y="80"/>
                  </a:lnTo>
                  <a:lnTo>
                    <a:pt x="583" y="86"/>
                  </a:lnTo>
                  <a:lnTo>
                    <a:pt x="592" y="92"/>
                  </a:lnTo>
                  <a:lnTo>
                    <a:pt x="608" y="88"/>
                  </a:lnTo>
                  <a:lnTo>
                    <a:pt x="619" y="8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0" name="Freeform 75"/>
            <p:cNvSpPr>
              <a:spLocks/>
            </p:cNvSpPr>
            <p:nvPr/>
          </p:nvSpPr>
          <p:spPr bwMode="auto">
            <a:xfrm>
              <a:off x="5264150" y="2720975"/>
              <a:ext cx="1120775" cy="1927225"/>
            </a:xfrm>
            <a:custGeom>
              <a:avLst/>
              <a:gdLst>
                <a:gd name="T0" fmla="*/ 60 w 706"/>
                <a:gd name="T1" fmla="*/ 1086 h 1214"/>
                <a:gd name="T2" fmla="*/ 77 w 706"/>
                <a:gd name="T3" fmla="*/ 1046 h 1214"/>
                <a:gd name="T4" fmla="*/ 50 w 706"/>
                <a:gd name="T5" fmla="*/ 976 h 1214"/>
                <a:gd name="T6" fmla="*/ 33 w 706"/>
                <a:gd name="T7" fmla="*/ 896 h 1214"/>
                <a:gd name="T8" fmla="*/ 23 w 706"/>
                <a:gd name="T9" fmla="*/ 861 h 1214"/>
                <a:gd name="T10" fmla="*/ 0 w 706"/>
                <a:gd name="T11" fmla="*/ 817 h 1214"/>
                <a:gd name="T12" fmla="*/ 6 w 706"/>
                <a:gd name="T13" fmla="*/ 783 h 1214"/>
                <a:gd name="T14" fmla="*/ 23 w 706"/>
                <a:gd name="T15" fmla="*/ 766 h 1214"/>
                <a:gd name="T16" fmla="*/ 19 w 706"/>
                <a:gd name="T17" fmla="*/ 736 h 1214"/>
                <a:gd name="T18" fmla="*/ 19 w 706"/>
                <a:gd name="T19" fmla="*/ 697 h 1214"/>
                <a:gd name="T20" fmla="*/ 23 w 706"/>
                <a:gd name="T21" fmla="*/ 589 h 1214"/>
                <a:gd name="T22" fmla="*/ 46 w 706"/>
                <a:gd name="T23" fmla="*/ 574 h 1214"/>
                <a:gd name="T24" fmla="*/ 63 w 706"/>
                <a:gd name="T25" fmla="*/ 549 h 1214"/>
                <a:gd name="T26" fmla="*/ 90 w 706"/>
                <a:gd name="T27" fmla="*/ 521 h 1214"/>
                <a:gd name="T28" fmla="*/ 102 w 706"/>
                <a:gd name="T29" fmla="*/ 481 h 1214"/>
                <a:gd name="T30" fmla="*/ 329 w 706"/>
                <a:gd name="T31" fmla="*/ 475 h 1214"/>
                <a:gd name="T32" fmla="*/ 342 w 706"/>
                <a:gd name="T33" fmla="*/ 382 h 1214"/>
                <a:gd name="T34" fmla="*/ 369 w 706"/>
                <a:gd name="T35" fmla="*/ 370 h 1214"/>
                <a:gd name="T36" fmla="*/ 382 w 706"/>
                <a:gd name="T37" fmla="*/ 345 h 1214"/>
                <a:gd name="T38" fmla="*/ 411 w 706"/>
                <a:gd name="T39" fmla="*/ 330 h 1214"/>
                <a:gd name="T40" fmla="*/ 451 w 706"/>
                <a:gd name="T41" fmla="*/ 305 h 1214"/>
                <a:gd name="T42" fmla="*/ 479 w 706"/>
                <a:gd name="T43" fmla="*/ 268 h 1214"/>
                <a:gd name="T44" fmla="*/ 493 w 706"/>
                <a:gd name="T45" fmla="*/ 199 h 1214"/>
                <a:gd name="T46" fmla="*/ 521 w 706"/>
                <a:gd name="T47" fmla="*/ 173 h 1214"/>
                <a:gd name="T48" fmla="*/ 533 w 706"/>
                <a:gd name="T49" fmla="*/ 125 h 1214"/>
                <a:gd name="T50" fmla="*/ 546 w 706"/>
                <a:gd name="T51" fmla="*/ 68 h 1214"/>
                <a:gd name="T52" fmla="*/ 573 w 706"/>
                <a:gd name="T53" fmla="*/ 41 h 1214"/>
                <a:gd name="T54" fmla="*/ 603 w 706"/>
                <a:gd name="T55" fmla="*/ 13 h 1214"/>
                <a:gd name="T56" fmla="*/ 682 w 706"/>
                <a:gd name="T57" fmla="*/ 10 h 1214"/>
                <a:gd name="T58" fmla="*/ 695 w 706"/>
                <a:gd name="T59" fmla="*/ 407 h 1214"/>
                <a:gd name="T60" fmla="*/ 700 w 706"/>
                <a:gd name="T61" fmla="*/ 789 h 1214"/>
                <a:gd name="T62" fmla="*/ 448 w 706"/>
                <a:gd name="T63" fmla="*/ 948 h 1214"/>
                <a:gd name="T64" fmla="*/ 396 w 706"/>
                <a:gd name="T65" fmla="*/ 1159 h 1214"/>
                <a:gd name="T66" fmla="*/ 382 w 706"/>
                <a:gd name="T67" fmla="*/ 1139 h 1214"/>
                <a:gd name="T68" fmla="*/ 355 w 706"/>
                <a:gd name="T69" fmla="*/ 1116 h 1214"/>
                <a:gd name="T70" fmla="*/ 306 w 706"/>
                <a:gd name="T71" fmla="*/ 1174 h 1214"/>
                <a:gd name="T72" fmla="*/ 281 w 706"/>
                <a:gd name="T73" fmla="*/ 1194 h 1214"/>
                <a:gd name="T74" fmla="*/ 217 w 706"/>
                <a:gd name="T75" fmla="*/ 1190 h 1214"/>
                <a:gd name="T76" fmla="*/ 170 w 706"/>
                <a:gd name="T77" fmla="*/ 1206 h 1214"/>
                <a:gd name="T78" fmla="*/ 127 w 706"/>
                <a:gd name="T79" fmla="*/ 1213 h 1214"/>
                <a:gd name="T80" fmla="*/ 93 w 706"/>
                <a:gd name="T81" fmla="*/ 1205 h 1214"/>
                <a:gd name="T82" fmla="*/ 73 w 706"/>
                <a:gd name="T83" fmla="*/ 1178 h 1214"/>
                <a:gd name="T84" fmla="*/ 46 w 706"/>
                <a:gd name="T85" fmla="*/ 1123 h 1214"/>
                <a:gd name="T86" fmla="*/ 46 w 706"/>
                <a:gd name="T87" fmla="*/ 1098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06" h="1214">
                  <a:moveTo>
                    <a:pt x="46" y="1098"/>
                  </a:moveTo>
                  <a:lnTo>
                    <a:pt x="52" y="1094"/>
                  </a:lnTo>
                  <a:lnTo>
                    <a:pt x="60" y="1086"/>
                  </a:lnTo>
                  <a:lnTo>
                    <a:pt x="68" y="1078"/>
                  </a:lnTo>
                  <a:lnTo>
                    <a:pt x="75" y="1063"/>
                  </a:lnTo>
                  <a:lnTo>
                    <a:pt x="77" y="1046"/>
                  </a:lnTo>
                  <a:lnTo>
                    <a:pt x="73" y="1034"/>
                  </a:lnTo>
                  <a:lnTo>
                    <a:pt x="52" y="1004"/>
                  </a:lnTo>
                  <a:lnTo>
                    <a:pt x="50" y="976"/>
                  </a:lnTo>
                  <a:lnTo>
                    <a:pt x="52" y="948"/>
                  </a:lnTo>
                  <a:lnTo>
                    <a:pt x="50" y="931"/>
                  </a:lnTo>
                  <a:lnTo>
                    <a:pt x="33" y="896"/>
                  </a:lnTo>
                  <a:lnTo>
                    <a:pt x="25" y="883"/>
                  </a:lnTo>
                  <a:lnTo>
                    <a:pt x="25" y="874"/>
                  </a:lnTo>
                  <a:lnTo>
                    <a:pt x="23" y="861"/>
                  </a:lnTo>
                  <a:lnTo>
                    <a:pt x="19" y="843"/>
                  </a:lnTo>
                  <a:lnTo>
                    <a:pt x="3" y="826"/>
                  </a:lnTo>
                  <a:lnTo>
                    <a:pt x="0" y="817"/>
                  </a:lnTo>
                  <a:lnTo>
                    <a:pt x="0" y="804"/>
                  </a:lnTo>
                  <a:lnTo>
                    <a:pt x="1" y="794"/>
                  </a:lnTo>
                  <a:lnTo>
                    <a:pt x="6" y="783"/>
                  </a:lnTo>
                  <a:lnTo>
                    <a:pt x="12" y="777"/>
                  </a:lnTo>
                  <a:lnTo>
                    <a:pt x="19" y="772"/>
                  </a:lnTo>
                  <a:lnTo>
                    <a:pt x="23" y="766"/>
                  </a:lnTo>
                  <a:lnTo>
                    <a:pt x="23" y="754"/>
                  </a:lnTo>
                  <a:lnTo>
                    <a:pt x="23" y="744"/>
                  </a:lnTo>
                  <a:lnTo>
                    <a:pt x="19" y="736"/>
                  </a:lnTo>
                  <a:lnTo>
                    <a:pt x="17" y="724"/>
                  </a:lnTo>
                  <a:lnTo>
                    <a:pt x="23" y="710"/>
                  </a:lnTo>
                  <a:lnTo>
                    <a:pt x="19" y="697"/>
                  </a:lnTo>
                  <a:lnTo>
                    <a:pt x="23" y="689"/>
                  </a:lnTo>
                  <a:lnTo>
                    <a:pt x="19" y="677"/>
                  </a:lnTo>
                  <a:lnTo>
                    <a:pt x="23" y="589"/>
                  </a:lnTo>
                  <a:lnTo>
                    <a:pt x="33" y="589"/>
                  </a:lnTo>
                  <a:lnTo>
                    <a:pt x="33" y="574"/>
                  </a:lnTo>
                  <a:lnTo>
                    <a:pt x="46" y="574"/>
                  </a:lnTo>
                  <a:lnTo>
                    <a:pt x="46" y="562"/>
                  </a:lnTo>
                  <a:lnTo>
                    <a:pt x="63" y="562"/>
                  </a:lnTo>
                  <a:lnTo>
                    <a:pt x="63" y="549"/>
                  </a:lnTo>
                  <a:lnTo>
                    <a:pt x="75" y="549"/>
                  </a:lnTo>
                  <a:lnTo>
                    <a:pt x="75" y="521"/>
                  </a:lnTo>
                  <a:lnTo>
                    <a:pt x="90" y="521"/>
                  </a:lnTo>
                  <a:lnTo>
                    <a:pt x="90" y="507"/>
                  </a:lnTo>
                  <a:lnTo>
                    <a:pt x="102" y="507"/>
                  </a:lnTo>
                  <a:lnTo>
                    <a:pt x="102" y="481"/>
                  </a:lnTo>
                  <a:lnTo>
                    <a:pt x="287" y="475"/>
                  </a:lnTo>
                  <a:lnTo>
                    <a:pt x="307" y="475"/>
                  </a:lnTo>
                  <a:lnTo>
                    <a:pt x="329" y="475"/>
                  </a:lnTo>
                  <a:lnTo>
                    <a:pt x="329" y="397"/>
                  </a:lnTo>
                  <a:lnTo>
                    <a:pt x="342" y="397"/>
                  </a:lnTo>
                  <a:lnTo>
                    <a:pt x="342" y="382"/>
                  </a:lnTo>
                  <a:lnTo>
                    <a:pt x="355" y="382"/>
                  </a:lnTo>
                  <a:lnTo>
                    <a:pt x="355" y="370"/>
                  </a:lnTo>
                  <a:lnTo>
                    <a:pt x="369" y="370"/>
                  </a:lnTo>
                  <a:lnTo>
                    <a:pt x="369" y="357"/>
                  </a:lnTo>
                  <a:lnTo>
                    <a:pt x="382" y="357"/>
                  </a:lnTo>
                  <a:lnTo>
                    <a:pt x="382" y="345"/>
                  </a:lnTo>
                  <a:lnTo>
                    <a:pt x="397" y="345"/>
                  </a:lnTo>
                  <a:lnTo>
                    <a:pt x="397" y="330"/>
                  </a:lnTo>
                  <a:lnTo>
                    <a:pt x="411" y="330"/>
                  </a:lnTo>
                  <a:lnTo>
                    <a:pt x="411" y="317"/>
                  </a:lnTo>
                  <a:lnTo>
                    <a:pt x="451" y="317"/>
                  </a:lnTo>
                  <a:lnTo>
                    <a:pt x="451" y="305"/>
                  </a:lnTo>
                  <a:lnTo>
                    <a:pt x="466" y="305"/>
                  </a:lnTo>
                  <a:lnTo>
                    <a:pt x="466" y="268"/>
                  </a:lnTo>
                  <a:lnTo>
                    <a:pt x="479" y="268"/>
                  </a:lnTo>
                  <a:lnTo>
                    <a:pt x="479" y="213"/>
                  </a:lnTo>
                  <a:lnTo>
                    <a:pt x="493" y="213"/>
                  </a:lnTo>
                  <a:lnTo>
                    <a:pt x="493" y="199"/>
                  </a:lnTo>
                  <a:lnTo>
                    <a:pt x="508" y="193"/>
                  </a:lnTo>
                  <a:lnTo>
                    <a:pt x="509" y="173"/>
                  </a:lnTo>
                  <a:lnTo>
                    <a:pt x="521" y="173"/>
                  </a:lnTo>
                  <a:lnTo>
                    <a:pt x="519" y="148"/>
                  </a:lnTo>
                  <a:lnTo>
                    <a:pt x="533" y="148"/>
                  </a:lnTo>
                  <a:lnTo>
                    <a:pt x="533" y="125"/>
                  </a:lnTo>
                  <a:lnTo>
                    <a:pt x="531" y="90"/>
                  </a:lnTo>
                  <a:lnTo>
                    <a:pt x="531" y="68"/>
                  </a:lnTo>
                  <a:lnTo>
                    <a:pt x="546" y="68"/>
                  </a:lnTo>
                  <a:lnTo>
                    <a:pt x="546" y="53"/>
                  </a:lnTo>
                  <a:lnTo>
                    <a:pt x="573" y="53"/>
                  </a:lnTo>
                  <a:lnTo>
                    <a:pt x="573" y="41"/>
                  </a:lnTo>
                  <a:lnTo>
                    <a:pt x="588" y="41"/>
                  </a:lnTo>
                  <a:lnTo>
                    <a:pt x="588" y="13"/>
                  </a:lnTo>
                  <a:lnTo>
                    <a:pt x="603" y="13"/>
                  </a:lnTo>
                  <a:lnTo>
                    <a:pt x="600" y="0"/>
                  </a:lnTo>
                  <a:lnTo>
                    <a:pt x="682" y="0"/>
                  </a:lnTo>
                  <a:lnTo>
                    <a:pt x="682" y="10"/>
                  </a:lnTo>
                  <a:lnTo>
                    <a:pt x="686" y="13"/>
                  </a:lnTo>
                  <a:lnTo>
                    <a:pt x="688" y="92"/>
                  </a:lnTo>
                  <a:lnTo>
                    <a:pt x="695" y="407"/>
                  </a:lnTo>
                  <a:lnTo>
                    <a:pt x="698" y="630"/>
                  </a:lnTo>
                  <a:lnTo>
                    <a:pt x="698" y="704"/>
                  </a:lnTo>
                  <a:lnTo>
                    <a:pt x="700" y="789"/>
                  </a:lnTo>
                  <a:lnTo>
                    <a:pt x="705" y="944"/>
                  </a:lnTo>
                  <a:lnTo>
                    <a:pt x="529" y="948"/>
                  </a:lnTo>
                  <a:lnTo>
                    <a:pt x="448" y="948"/>
                  </a:lnTo>
                  <a:lnTo>
                    <a:pt x="451" y="1106"/>
                  </a:lnTo>
                  <a:lnTo>
                    <a:pt x="451" y="1159"/>
                  </a:lnTo>
                  <a:lnTo>
                    <a:pt x="396" y="1159"/>
                  </a:lnTo>
                  <a:lnTo>
                    <a:pt x="397" y="1154"/>
                  </a:lnTo>
                  <a:lnTo>
                    <a:pt x="389" y="1148"/>
                  </a:lnTo>
                  <a:lnTo>
                    <a:pt x="382" y="1139"/>
                  </a:lnTo>
                  <a:lnTo>
                    <a:pt x="374" y="1128"/>
                  </a:lnTo>
                  <a:lnTo>
                    <a:pt x="362" y="1123"/>
                  </a:lnTo>
                  <a:lnTo>
                    <a:pt x="355" y="1116"/>
                  </a:lnTo>
                  <a:lnTo>
                    <a:pt x="346" y="1123"/>
                  </a:lnTo>
                  <a:lnTo>
                    <a:pt x="341" y="1134"/>
                  </a:lnTo>
                  <a:lnTo>
                    <a:pt x="306" y="1174"/>
                  </a:lnTo>
                  <a:lnTo>
                    <a:pt x="295" y="1183"/>
                  </a:lnTo>
                  <a:lnTo>
                    <a:pt x="287" y="1188"/>
                  </a:lnTo>
                  <a:lnTo>
                    <a:pt x="281" y="1194"/>
                  </a:lnTo>
                  <a:lnTo>
                    <a:pt x="255" y="1198"/>
                  </a:lnTo>
                  <a:lnTo>
                    <a:pt x="241" y="1190"/>
                  </a:lnTo>
                  <a:lnTo>
                    <a:pt x="217" y="1190"/>
                  </a:lnTo>
                  <a:lnTo>
                    <a:pt x="195" y="1205"/>
                  </a:lnTo>
                  <a:lnTo>
                    <a:pt x="182" y="1205"/>
                  </a:lnTo>
                  <a:lnTo>
                    <a:pt x="170" y="1206"/>
                  </a:lnTo>
                  <a:lnTo>
                    <a:pt x="159" y="1210"/>
                  </a:lnTo>
                  <a:lnTo>
                    <a:pt x="148" y="1213"/>
                  </a:lnTo>
                  <a:lnTo>
                    <a:pt x="127" y="1213"/>
                  </a:lnTo>
                  <a:lnTo>
                    <a:pt x="113" y="1210"/>
                  </a:lnTo>
                  <a:lnTo>
                    <a:pt x="102" y="1206"/>
                  </a:lnTo>
                  <a:lnTo>
                    <a:pt x="93" y="1205"/>
                  </a:lnTo>
                  <a:lnTo>
                    <a:pt x="88" y="1190"/>
                  </a:lnTo>
                  <a:lnTo>
                    <a:pt x="83" y="1183"/>
                  </a:lnTo>
                  <a:lnTo>
                    <a:pt x="73" y="1178"/>
                  </a:lnTo>
                  <a:lnTo>
                    <a:pt x="68" y="1171"/>
                  </a:lnTo>
                  <a:lnTo>
                    <a:pt x="50" y="1130"/>
                  </a:lnTo>
                  <a:lnTo>
                    <a:pt x="46" y="1123"/>
                  </a:lnTo>
                  <a:lnTo>
                    <a:pt x="46" y="1114"/>
                  </a:lnTo>
                  <a:lnTo>
                    <a:pt x="46" y="1106"/>
                  </a:lnTo>
                  <a:lnTo>
                    <a:pt x="46" y="1098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1" name="Freeform 3"/>
            <p:cNvSpPr>
              <a:spLocks/>
            </p:cNvSpPr>
            <p:nvPr/>
          </p:nvSpPr>
          <p:spPr bwMode="auto">
            <a:xfrm>
              <a:off x="4064000" y="1903413"/>
              <a:ext cx="1368425" cy="1843087"/>
            </a:xfrm>
            <a:custGeom>
              <a:avLst/>
              <a:gdLst>
                <a:gd name="T0" fmla="*/ 450 w 862"/>
                <a:gd name="T1" fmla="*/ 1112 h 1161"/>
                <a:gd name="T2" fmla="*/ 399 w 862"/>
                <a:gd name="T3" fmla="*/ 1113 h 1161"/>
                <a:gd name="T4" fmla="*/ 349 w 862"/>
                <a:gd name="T5" fmla="*/ 1086 h 1161"/>
                <a:gd name="T6" fmla="*/ 299 w 862"/>
                <a:gd name="T7" fmla="*/ 1057 h 1161"/>
                <a:gd name="T8" fmla="*/ 254 w 862"/>
                <a:gd name="T9" fmla="*/ 1026 h 1161"/>
                <a:gd name="T10" fmla="*/ 207 w 862"/>
                <a:gd name="T11" fmla="*/ 1018 h 1161"/>
                <a:gd name="T12" fmla="*/ 150 w 862"/>
                <a:gd name="T13" fmla="*/ 979 h 1161"/>
                <a:gd name="T14" fmla="*/ 101 w 862"/>
                <a:gd name="T15" fmla="*/ 921 h 1161"/>
                <a:gd name="T16" fmla="*/ 57 w 862"/>
                <a:gd name="T17" fmla="*/ 873 h 1161"/>
                <a:gd name="T18" fmla="*/ 35 w 862"/>
                <a:gd name="T19" fmla="*/ 828 h 1161"/>
                <a:gd name="T20" fmla="*/ 45 w 862"/>
                <a:gd name="T21" fmla="*/ 774 h 1161"/>
                <a:gd name="T22" fmla="*/ 61 w 862"/>
                <a:gd name="T23" fmla="*/ 743 h 1161"/>
                <a:gd name="T24" fmla="*/ 39 w 862"/>
                <a:gd name="T25" fmla="*/ 692 h 1161"/>
                <a:gd name="T26" fmla="*/ 63 w 862"/>
                <a:gd name="T27" fmla="*/ 643 h 1161"/>
                <a:gd name="T28" fmla="*/ 15 w 862"/>
                <a:gd name="T29" fmla="*/ 626 h 1161"/>
                <a:gd name="T30" fmla="*/ 5 w 862"/>
                <a:gd name="T31" fmla="*/ 576 h 1161"/>
                <a:gd name="T32" fmla="*/ 17 w 862"/>
                <a:gd name="T33" fmla="*/ 522 h 1161"/>
                <a:gd name="T34" fmla="*/ 23 w 862"/>
                <a:gd name="T35" fmla="*/ 470 h 1161"/>
                <a:gd name="T36" fmla="*/ 63 w 862"/>
                <a:gd name="T37" fmla="*/ 437 h 1161"/>
                <a:gd name="T38" fmla="*/ 121 w 862"/>
                <a:gd name="T39" fmla="*/ 415 h 1161"/>
                <a:gd name="T40" fmla="*/ 139 w 862"/>
                <a:gd name="T41" fmla="*/ 374 h 1161"/>
                <a:gd name="T42" fmla="*/ 174 w 862"/>
                <a:gd name="T43" fmla="*/ 335 h 1161"/>
                <a:gd name="T44" fmla="*/ 143 w 862"/>
                <a:gd name="T45" fmla="*/ 288 h 1161"/>
                <a:gd name="T46" fmla="*/ 115 w 862"/>
                <a:gd name="T47" fmla="*/ 234 h 1161"/>
                <a:gd name="T48" fmla="*/ 73 w 862"/>
                <a:gd name="T49" fmla="*/ 195 h 1161"/>
                <a:gd name="T50" fmla="*/ 79 w 862"/>
                <a:gd name="T51" fmla="*/ 150 h 1161"/>
                <a:gd name="T52" fmla="*/ 92 w 862"/>
                <a:gd name="T53" fmla="*/ 95 h 1161"/>
                <a:gd name="T54" fmla="*/ 119 w 862"/>
                <a:gd name="T55" fmla="*/ 50 h 1161"/>
                <a:gd name="T56" fmla="*/ 167 w 862"/>
                <a:gd name="T57" fmla="*/ 19 h 1161"/>
                <a:gd name="T58" fmla="*/ 214 w 862"/>
                <a:gd name="T59" fmla="*/ 0 h 1161"/>
                <a:gd name="T60" fmla="*/ 252 w 862"/>
                <a:gd name="T61" fmla="*/ 37 h 1161"/>
                <a:gd name="T62" fmla="*/ 312 w 862"/>
                <a:gd name="T63" fmla="*/ 13 h 1161"/>
                <a:gd name="T64" fmla="*/ 343 w 862"/>
                <a:gd name="T65" fmla="*/ 37 h 1161"/>
                <a:gd name="T66" fmla="*/ 342 w 862"/>
                <a:gd name="T67" fmla="*/ 86 h 1161"/>
                <a:gd name="T68" fmla="*/ 357 w 862"/>
                <a:gd name="T69" fmla="*/ 135 h 1161"/>
                <a:gd name="T70" fmla="*/ 397 w 862"/>
                <a:gd name="T71" fmla="*/ 179 h 1161"/>
                <a:gd name="T72" fmla="*/ 432 w 862"/>
                <a:gd name="T73" fmla="*/ 210 h 1161"/>
                <a:gd name="T74" fmla="*/ 484 w 862"/>
                <a:gd name="T75" fmla="*/ 262 h 1161"/>
                <a:gd name="T76" fmla="*/ 524 w 862"/>
                <a:gd name="T77" fmla="*/ 295 h 1161"/>
                <a:gd name="T78" fmla="*/ 534 w 862"/>
                <a:gd name="T79" fmla="*/ 342 h 1161"/>
                <a:gd name="T80" fmla="*/ 579 w 862"/>
                <a:gd name="T81" fmla="*/ 379 h 1161"/>
                <a:gd name="T82" fmla="*/ 632 w 862"/>
                <a:gd name="T83" fmla="*/ 422 h 1161"/>
                <a:gd name="T84" fmla="*/ 679 w 862"/>
                <a:gd name="T85" fmla="*/ 442 h 1161"/>
                <a:gd name="T86" fmla="*/ 714 w 862"/>
                <a:gd name="T87" fmla="*/ 481 h 1161"/>
                <a:gd name="T88" fmla="*/ 854 w 862"/>
                <a:gd name="T89" fmla="*/ 526 h 1161"/>
                <a:gd name="T90" fmla="*/ 833 w 862"/>
                <a:gd name="T91" fmla="*/ 574 h 1161"/>
                <a:gd name="T92" fmla="*/ 796 w 862"/>
                <a:gd name="T93" fmla="*/ 637 h 1161"/>
                <a:gd name="T94" fmla="*/ 762 w 862"/>
                <a:gd name="T95" fmla="*/ 689 h 1161"/>
                <a:gd name="T96" fmla="*/ 632 w 862"/>
                <a:gd name="T97" fmla="*/ 724 h 1161"/>
                <a:gd name="T98" fmla="*/ 634 w 862"/>
                <a:gd name="T99" fmla="*/ 794 h 1161"/>
                <a:gd name="T100" fmla="*/ 619 w 862"/>
                <a:gd name="T101" fmla="*/ 853 h 1161"/>
                <a:gd name="T102" fmla="*/ 574 w 862"/>
                <a:gd name="T103" fmla="*/ 926 h 1161"/>
                <a:gd name="T104" fmla="*/ 579 w 862"/>
                <a:gd name="T105" fmla="*/ 1021 h 1161"/>
                <a:gd name="T106" fmla="*/ 644 w 862"/>
                <a:gd name="T107" fmla="*/ 1053 h 1161"/>
                <a:gd name="T108" fmla="*/ 722 w 862"/>
                <a:gd name="T109" fmla="*/ 1086 h 1161"/>
                <a:gd name="T110" fmla="*/ 714 w 862"/>
                <a:gd name="T111" fmla="*/ 1157 h 1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2" h="1161">
                  <a:moveTo>
                    <a:pt x="490" y="1145"/>
                  </a:moveTo>
                  <a:lnTo>
                    <a:pt x="482" y="1133"/>
                  </a:lnTo>
                  <a:lnTo>
                    <a:pt x="474" y="1125"/>
                  </a:lnTo>
                  <a:lnTo>
                    <a:pt x="469" y="1123"/>
                  </a:lnTo>
                  <a:lnTo>
                    <a:pt x="456" y="1118"/>
                  </a:lnTo>
                  <a:lnTo>
                    <a:pt x="450" y="1112"/>
                  </a:lnTo>
                  <a:lnTo>
                    <a:pt x="442" y="1108"/>
                  </a:lnTo>
                  <a:lnTo>
                    <a:pt x="430" y="1099"/>
                  </a:lnTo>
                  <a:lnTo>
                    <a:pt x="425" y="1105"/>
                  </a:lnTo>
                  <a:lnTo>
                    <a:pt x="417" y="1113"/>
                  </a:lnTo>
                  <a:lnTo>
                    <a:pt x="407" y="1118"/>
                  </a:lnTo>
                  <a:lnTo>
                    <a:pt x="399" y="1113"/>
                  </a:lnTo>
                  <a:lnTo>
                    <a:pt x="397" y="1103"/>
                  </a:lnTo>
                  <a:lnTo>
                    <a:pt x="394" y="1092"/>
                  </a:lnTo>
                  <a:lnTo>
                    <a:pt x="383" y="1086"/>
                  </a:lnTo>
                  <a:lnTo>
                    <a:pt x="370" y="1085"/>
                  </a:lnTo>
                  <a:lnTo>
                    <a:pt x="357" y="1086"/>
                  </a:lnTo>
                  <a:lnTo>
                    <a:pt x="349" y="1086"/>
                  </a:lnTo>
                  <a:lnTo>
                    <a:pt x="342" y="1086"/>
                  </a:lnTo>
                  <a:lnTo>
                    <a:pt x="332" y="1081"/>
                  </a:lnTo>
                  <a:lnTo>
                    <a:pt x="319" y="1072"/>
                  </a:lnTo>
                  <a:lnTo>
                    <a:pt x="312" y="1066"/>
                  </a:lnTo>
                  <a:lnTo>
                    <a:pt x="305" y="1063"/>
                  </a:lnTo>
                  <a:lnTo>
                    <a:pt x="299" y="1057"/>
                  </a:lnTo>
                  <a:lnTo>
                    <a:pt x="295" y="1046"/>
                  </a:lnTo>
                  <a:lnTo>
                    <a:pt x="290" y="1041"/>
                  </a:lnTo>
                  <a:lnTo>
                    <a:pt x="279" y="1041"/>
                  </a:lnTo>
                  <a:lnTo>
                    <a:pt x="268" y="1033"/>
                  </a:lnTo>
                  <a:lnTo>
                    <a:pt x="262" y="1033"/>
                  </a:lnTo>
                  <a:lnTo>
                    <a:pt x="254" y="1026"/>
                  </a:lnTo>
                  <a:lnTo>
                    <a:pt x="248" y="1018"/>
                  </a:lnTo>
                  <a:lnTo>
                    <a:pt x="239" y="1018"/>
                  </a:lnTo>
                  <a:lnTo>
                    <a:pt x="230" y="1013"/>
                  </a:lnTo>
                  <a:lnTo>
                    <a:pt x="223" y="1021"/>
                  </a:lnTo>
                  <a:lnTo>
                    <a:pt x="215" y="1021"/>
                  </a:lnTo>
                  <a:lnTo>
                    <a:pt x="207" y="1018"/>
                  </a:lnTo>
                  <a:lnTo>
                    <a:pt x="187" y="1008"/>
                  </a:lnTo>
                  <a:lnTo>
                    <a:pt x="175" y="1011"/>
                  </a:lnTo>
                  <a:lnTo>
                    <a:pt x="168" y="1006"/>
                  </a:lnTo>
                  <a:lnTo>
                    <a:pt x="167" y="991"/>
                  </a:lnTo>
                  <a:lnTo>
                    <a:pt x="159" y="979"/>
                  </a:lnTo>
                  <a:lnTo>
                    <a:pt x="150" y="979"/>
                  </a:lnTo>
                  <a:lnTo>
                    <a:pt x="150" y="966"/>
                  </a:lnTo>
                  <a:lnTo>
                    <a:pt x="143" y="963"/>
                  </a:lnTo>
                  <a:lnTo>
                    <a:pt x="137" y="953"/>
                  </a:lnTo>
                  <a:lnTo>
                    <a:pt x="121" y="943"/>
                  </a:lnTo>
                  <a:lnTo>
                    <a:pt x="119" y="930"/>
                  </a:lnTo>
                  <a:lnTo>
                    <a:pt x="101" y="921"/>
                  </a:lnTo>
                  <a:lnTo>
                    <a:pt x="93" y="916"/>
                  </a:lnTo>
                  <a:lnTo>
                    <a:pt x="85" y="911"/>
                  </a:lnTo>
                  <a:lnTo>
                    <a:pt x="70" y="898"/>
                  </a:lnTo>
                  <a:lnTo>
                    <a:pt x="63" y="893"/>
                  </a:lnTo>
                  <a:lnTo>
                    <a:pt x="61" y="883"/>
                  </a:lnTo>
                  <a:lnTo>
                    <a:pt x="57" y="873"/>
                  </a:lnTo>
                  <a:lnTo>
                    <a:pt x="53" y="866"/>
                  </a:lnTo>
                  <a:lnTo>
                    <a:pt x="45" y="861"/>
                  </a:lnTo>
                  <a:lnTo>
                    <a:pt x="41" y="858"/>
                  </a:lnTo>
                  <a:lnTo>
                    <a:pt x="39" y="848"/>
                  </a:lnTo>
                  <a:lnTo>
                    <a:pt x="39" y="837"/>
                  </a:lnTo>
                  <a:lnTo>
                    <a:pt x="35" y="828"/>
                  </a:lnTo>
                  <a:lnTo>
                    <a:pt x="33" y="819"/>
                  </a:lnTo>
                  <a:lnTo>
                    <a:pt x="28" y="811"/>
                  </a:lnTo>
                  <a:lnTo>
                    <a:pt x="33" y="803"/>
                  </a:lnTo>
                  <a:lnTo>
                    <a:pt x="30" y="788"/>
                  </a:lnTo>
                  <a:lnTo>
                    <a:pt x="35" y="777"/>
                  </a:lnTo>
                  <a:lnTo>
                    <a:pt x="45" y="774"/>
                  </a:lnTo>
                  <a:lnTo>
                    <a:pt x="52" y="770"/>
                  </a:lnTo>
                  <a:lnTo>
                    <a:pt x="55" y="763"/>
                  </a:lnTo>
                  <a:lnTo>
                    <a:pt x="63" y="763"/>
                  </a:lnTo>
                  <a:lnTo>
                    <a:pt x="73" y="754"/>
                  </a:lnTo>
                  <a:lnTo>
                    <a:pt x="66" y="748"/>
                  </a:lnTo>
                  <a:lnTo>
                    <a:pt x="61" y="743"/>
                  </a:lnTo>
                  <a:lnTo>
                    <a:pt x="63" y="729"/>
                  </a:lnTo>
                  <a:lnTo>
                    <a:pt x="61" y="724"/>
                  </a:lnTo>
                  <a:lnTo>
                    <a:pt x="55" y="714"/>
                  </a:lnTo>
                  <a:lnTo>
                    <a:pt x="45" y="714"/>
                  </a:lnTo>
                  <a:lnTo>
                    <a:pt x="45" y="701"/>
                  </a:lnTo>
                  <a:lnTo>
                    <a:pt x="39" y="692"/>
                  </a:lnTo>
                  <a:lnTo>
                    <a:pt x="45" y="684"/>
                  </a:lnTo>
                  <a:lnTo>
                    <a:pt x="53" y="676"/>
                  </a:lnTo>
                  <a:lnTo>
                    <a:pt x="61" y="668"/>
                  </a:lnTo>
                  <a:lnTo>
                    <a:pt x="63" y="657"/>
                  </a:lnTo>
                  <a:lnTo>
                    <a:pt x="68" y="652"/>
                  </a:lnTo>
                  <a:lnTo>
                    <a:pt x="63" y="643"/>
                  </a:lnTo>
                  <a:lnTo>
                    <a:pt x="55" y="643"/>
                  </a:lnTo>
                  <a:lnTo>
                    <a:pt x="46" y="644"/>
                  </a:lnTo>
                  <a:lnTo>
                    <a:pt x="39" y="644"/>
                  </a:lnTo>
                  <a:lnTo>
                    <a:pt x="33" y="637"/>
                  </a:lnTo>
                  <a:lnTo>
                    <a:pt x="17" y="634"/>
                  </a:lnTo>
                  <a:lnTo>
                    <a:pt x="15" y="626"/>
                  </a:lnTo>
                  <a:lnTo>
                    <a:pt x="17" y="617"/>
                  </a:lnTo>
                  <a:lnTo>
                    <a:pt x="15" y="608"/>
                  </a:lnTo>
                  <a:lnTo>
                    <a:pt x="10" y="602"/>
                  </a:lnTo>
                  <a:lnTo>
                    <a:pt x="3" y="594"/>
                  </a:lnTo>
                  <a:lnTo>
                    <a:pt x="0" y="582"/>
                  </a:lnTo>
                  <a:lnTo>
                    <a:pt x="5" y="576"/>
                  </a:lnTo>
                  <a:lnTo>
                    <a:pt x="0" y="566"/>
                  </a:lnTo>
                  <a:lnTo>
                    <a:pt x="5" y="559"/>
                  </a:lnTo>
                  <a:lnTo>
                    <a:pt x="6" y="550"/>
                  </a:lnTo>
                  <a:lnTo>
                    <a:pt x="10" y="541"/>
                  </a:lnTo>
                  <a:lnTo>
                    <a:pt x="10" y="530"/>
                  </a:lnTo>
                  <a:lnTo>
                    <a:pt x="17" y="522"/>
                  </a:lnTo>
                  <a:lnTo>
                    <a:pt x="23" y="510"/>
                  </a:lnTo>
                  <a:lnTo>
                    <a:pt x="30" y="504"/>
                  </a:lnTo>
                  <a:lnTo>
                    <a:pt x="35" y="497"/>
                  </a:lnTo>
                  <a:lnTo>
                    <a:pt x="41" y="486"/>
                  </a:lnTo>
                  <a:lnTo>
                    <a:pt x="33" y="481"/>
                  </a:lnTo>
                  <a:lnTo>
                    <a:pt x="23" y="470"/>
                  </a:lnTo>
                  <a:lnTo>
                    <a:pt x="15" y="457"/>
                  </a:lnTo>
                  <a:lnTo>
                    <a:pt x="25" y="454"/>
                  </a:lnTo>
                  <a:lnTo>
                    <a:pt x="30" y="452"/>
                  </a:lnTo>
                  <a:lnTo>
                    <a:pt x="45" y="442"/>
                  </a:lnTo>
                  <a:lnTo>
                    <a:pt x="53" y="437"/>
                  </a:lnTo>
                  <a:lnTo>
                    <a:pt x="63" y="437"/>
                  </a:lnTo>
                  <a:lnTo>
                    <a:pt x="70" y="434"/>
                  </a:lnTo>
                  <a:lnTo>
                    <a:pt x="87" y="432"/>
                  </a:lnTo>
                  <a:lnTo>
                    <a:pt x="93" y="424"/>
                  </a:lnTo>
                  <a:lnTo>
                    <a:pt x="103" y="422"/>
                  </a:lnTo>
                  <a:lnTo>
                    <a:pt x="112" y="421"/>
                  </a:lnTo>
                  <a:lnTo>
                    <a:pt x="121" y="415"/>
                  </a:lnTo>
                  <a:lnTo>
                    <a:pt x="127" y="412"/>
                  </a:lnTo>
                  <a:lnTo>
                    <a:pt x="135" y="402"/>
                  </a:lnTo>
                  <a:lnTo>
                    <a:pt x="143" y="397"/>
                  </a:lnTo>
                  <a:lnTo>
                    <a:pt x="150" y="390"/>
                  </a:lnTo>
                  <a:lnTo>
                    <a:pt x="147" y="382"/>
                  </a:lnTo>
                  <a:lnTo>
                    <a:pt x="139" y="374"/>
                  </a:lnTo>
                  <a:lnTo>
                    <a:pt x="143" y="367"/>
                  </a:lnTo>
                  <a:lnTo>
                    <a:pt x="148" y="355"/>
                  </a:lnTo>
                  <a:lnTo>
                    <a:pt x="161" y="354"/>
                  </a:lnTo>
                  <a:lnTo>
                    <a:pt x="174" y="350"/>
                  </a:lnTo>
                  <a:lnTo>
                    <a:pt x="177" y="344"/>
                  </a:lnTo>
                  <a:lnTo>
                    <a:pt x="174" y="335"/>
                  </a:lnTo>
                  <a:lnTo>
                    <a:pt x="170" y="321"/>
                  </a:lnTo>
                  <a:lnTo>
                    <a:pt x="161" y="315"/>
                  </a:lnTo>
                  <a:lnTo>
                    <a:pt x="152" y="312"/>
                  </a:lnTo>
                  <a:lnTo>
                    <a:pt x="148" y="304"/>
                  </a:lnTo>
                  <a:lnTo>
                    <a:pt x="139" y="300"/>
                  </a:lnTo>
                  <a:lnTo>
                    <a:pt x="143" y="288"/>
                  </a:lnTo>
                  <a:lnTo>
                    <a:pt x="135" y="285"/>
                  </a:lnTo>
                  <a:lnTo>
                    <a:pt x="130" y="275"/>
                  </a:lnTo>
                  <a:lnTo>
                    <a:pt x="127" y="267"/>
                  </a:lnTo>
                  <a:lnTo>
                    <a:pt x="115" y="252"/>
                  </a:lnTo>
                  <a:lnTo>
                    <a:pt x="110" y="240"/>
                  </a:lnTo>
                  <a:lnTo>
                    <a:pt x="115" y="234"/>
                  </a:lnTo>
                  <a:lnTo>
                    <a:pt x="115" y="228"/>
                  </a:lnTo>
                  <a:lnTo>
                    <a:pt x="103" y="219"/>
                  </a:lnTo>
                  <a:lnTo>
                    <a:pt x="95" y="214"/>
                  </a:lnTo>
                  <a:lnTo>
                    <a:pt x="87" y="214"/>
                  </a:lnTo>
                  <a:lnTo>
                    <a:pt x="79" y="208"/>
                  </a:lnTo>
                  <a:lnTo>
                    <a:pt x="73" y="195"/>
                  </a:lnTo>
                  <a:lnTo>
                    <a:pt x="73" y="187"/>
                  </a:lnTo>
                  <a:lnTo>
                    <a:pt x="79" y="182"/>
                  </a:lnTo>
                  <a:lnTo>
                    <a:pt x="92" y="179"/>
                  </a:lnTo>
                  <a:lnTo>
                    <a:pt x="90" y="167"/>
                  </a:lnTo>
                  <a:lnTo>
                    <a:pt x="87" y="159"/>
                  </a:lnTo>
                  <a:lnTo>
                    <a:pt x="79" y="150"/>
                  </a:lnTo>
                  <a:lnTo>
                    <a:pt x="73" y="140"/>
                  </a:lnTo>
                  <a:lnTo>
                    <a:pt x="77" y="130"/>
                  </a:lnTo>
                  <a:lnTo>
                    <a:pt x="81" y="120"/>
                  </a:lnTo>
                  <a:lnTo>
                    <a:pt x="88" y="115"/>
                  </a:lnTo>
                  <a:lnTo>
                    <a:pt x="92" y="105"/>
                  </a:lnTo>
                  <a:lnTo>
                    <a:pt x="92" y="95"/>
                  </a:lnTo>
                  <a:lnTo>
                    <a:pt x="81" y="86"/>
                  </a:lnTo>
                  <a:lnTo>
                    <a:pt x="77" y="77"/>
                  </a:lnTo>
                  <a:lnTo>
                    <a:pt x="81" y="70"/>
                  </a:lnTo>
                  <a:lnTo>
                    <a:pt x="87" y="53"/>
                  </a:lnTo>
                  <a:lnTo>
                    <a:pt x="95" y="50"/>
                  </a:lnTo>
                  <a:lnTo>
                    <a:pt x="119" y="50"/>
                  </a:lnTo>
                  <a:lnTo>
                    <a:pt x="133" y="45"/>
                  </a:lnTo>
                  <a:lnTo>
                    <a:pt x="143" y="45"/>
                  </a:lnTo>
                  <a:lnTo>
                    <a:pt x="150" y="37"/>
                  </a:lnTo>
                  <a:lnTo>
                    <a:pt x="148" y="26"/>
                  </a:lnTo>
                  <a:lnTo>
                    <a:pt x="153" y="17"/>
                  </a:lnTo>
                  <a:lnTo>
                    <a:pt x="167" y="19"/>
                  </a:lnTo>
                  <a:lnTo>
                    <a:pt x="181" y="23"/>
                  </a:lnTo>
                  <a:lnTo>
                    <a:pt x="183" y="13"/>
                  </a:lnTo>
                  <a:lnTo>
                    <a:pt x="194" y="10"/>
                  </a:lnTo>
                  <a:lnTo>
                    <a:pt x="205" y="17"/>
                  </a:lnTo>
                  <a:lnTo>
                    <a:pt x="208" y="8"/>
                  </a:lnTo>
                  <a:lnTo>
                    <a:pt x="214" y="0"/>
                  </a:lnTo>
                  <a:lnTo>
                    <a:pt x="223" y="0"/>
                  </a:lnTo>
                  <a:lnTo>
                    <a:pt x="232" y="8"/>
                  </a:lnTo>
                  <a:lnTo>
                    <a:pt x="239" y="13"/>
                  </a:lnTo>
                  <a:lnTo>
                    <a:pt x="237" y="28"/>
                  </a:lnTo>
                  <a:lnTo>
                    <a:pt x="245" y="30"/>
                  </a:lnTo>
                  <a:lnTo>
                    <a:pt x="252" y="37"/>
                  </a:lnTo>
                  <a:lnTo>
                    <a:pt x="265" y="37"/>
                  </a:lnTo>
                  <a:lnTo>
                    <a:pt x="274" y="33"/>
                  </a:lnTo>
                  <a:lnTo>
                    <a:pt x="282" y="28"/>
                  </a:lnTo>
                  <a:lnTo>
                    <a:pt x="295" y="28"/>
                  </a:lnTo>
                  <a:lnTo>
                    <a:pt x="302" y="23"/>
                  </a:lnTo>
                  <a:lnTo>
                    <a:pt x="312" y="13"/>
                  </a:lnTo>
                  <a:lnTo>
                    <a:pt x="323" y="17"/>
                  </a:lnTo>
                  <a:lnTo>
                    <a:pt x="334" y="13"/>
                  </a:lnTo>
                  <a:lnTo>
                    <a:pt x="343" y="10"/>
                  </a:lnTo>
                  <a:lnTo>
                    <a:pt x="343" y="19"/>
                  </a:lnTo>
                  <a:lnTo>
                    <a:pt x="342" y="28"/>
                  </a:lnTo>
                  <a:lnTo>
                    <a:pt x="343" y="37"/>
                  </a:lnTo>
                  <a:lnTo>
                    <a:pt x="357" y="45"/>
                  </a:lnTo>
                  <a:lnTo>
                    <a:pt x="347" y="52"/>
                  </a:lnTo>
                  <a:lnTo>
                    <a:pt x="343" y="60"/>
                  </a:lnTo>
                  <a:lnTo>
                    <a:pt x="349" y="66"/>
                  </a:lnTo>
                  <a:lnTo>
                    <a:pt x="357" y="72"/>
                  </a:lnTo>
                  <a:lnTo>
                    <a:pt x="342" y="86"/>
                  </a:lnTo>
                  <a:lnTo>
                    <a:pt x="335" y="95"/>
                  </a:lnTo>
                  <a:lnTo>
                    <a:pt x="343" y="103"/>
                  </a:lnTo>
                  <a:lnTo>
                    <a:pt x="343" y="112"/>
                  </a:lnTo>
                  <a:lnTo>
                    <a:pt x="347" y="120"/>
                  </a:lnTo>
                  <a:lnTo>
                    <a:pt x="349" y="130"/>
                  </a:lnTo>
                  <a:lnTo>
                    <a:pt x="357" y="135"/>
                  </a:lnTo>
                  <a:lnTo>
                    <a:pt x="372" y="140"/>
                  </a:lnTo>
                  <a:lnTo>
                    <a:pt x="379" y="147"/>
                  </a:lnTo>
                  <a:lnTo>
                    <a:pt x="390" y="153"/>
                  </a:lnTo>
                  <a:lnTo>
                    <a:pt x="397" y="155"/>
                  </a:lnTo>
                  <a:lnTo>
                    <a:pt x="402" y="170"/>
                  </a:lnTo>
                  <a:lnTo>
                    <a:pt x="397" y="179"/>
                  </a:lnTo>
                  <a:lnTo>
                    <a:pt x="387" y="187"/>
                  </a:lnTo>
                  <a:lnTo>
                    <a:pt x="387" y="199"/>
                  </a:lnTo>
                  <a:lnTo>
                    <a:pt x="394" y="208"/>
                  </a:lnTo>
                  <a:lnTo>
                    <a:pt x="410" y="217"/>
                  </a:lnTo>
                  <a:lnTo>
                    <a:pt x="425" y="217"/>
                  </a:lnTo>
                  <a:lnTo>
                    <a:pt x="432" y="210"/>
                  </a:lnTo>
                  <a:lnTo>
                    <a:pt x="442" y="222"/>
                  </a:lnTo>
                  <a:lnTo>
                    <a:pt x="450" y="234"/>
                  </a:lnTo>
                  <a:lnTo>
                    <a:pt x="459" y="242"/>
                  </a:lnTo>
                  <a:lnTo>
                    <a:pt x="465" y="252"/>
                  </a:lnTo>
                  <a:lnTo>
                    <a:pt x="472" y="257"/>
                  </a:lnTo>
                  <a:lnTo>
                    <a:pt x="484" y="262"/>
                  </a:lnTo>
                  <a:lnTo>
                    <a:pt x="490" y="267"/>
                  </a:lnTo>
                  <a:lnTo>
                    <a:pt x="504" y="268"/>
                  </a:lnTo>
                  <a:lnTo>
                    <a:pt x="510" y="272"/>
                  </a:lnTo>
                  <a:lnTo>
                    <a:pt x="517" y="277"/>
                  </a:lnTo>
                  <a:lnTo>
                    <a:pt x="517" y="288"/>
                  </a:lnTo>
                  <a:lnTo>
                    <a:pt x="524" y="295"/>
                  </a:lnTo>
                  <a:lnTo>
                    <a:pt x="536" y="295"/>
                  </a:lnTo>
                  <a:lnTo>
                    <a:pt x="539" y="304"/>
                  </a:lnTo>
                  <a:lnTo>
                    <a:pt x="544" y="315"/>
                  </a:lnTo>
                  <a:lnTo>
                    <a:pt x="539" y="324"/>
                  </a:lnTo>
                  <a:lnTo>
                    <a:pt x="536" y="334"/>
                  </a:lnTo>
                  <a:lnTo>
                    <a:pt x="534" y="342"/>
                  </a:lnTo>
                  <a:lnTo>
                    <a:pt x="537" y="354"/>
                  </a:lnTo>
                  <a:lnTo>
                    <a:pt x="544" y="362"/>
                  </a:lnTo>
                  <a:lnTo>
                    <a:pt x="551" y="367"/>
                  </a:lnTo>
                  <a:lnTo>
                    <a:pt x="559" y="379"/>
                  </a:lnTo>
                  <a:lnTo>
                    <a:pt x="571" y="379"/>
                  </a:lnTo>
                  <a:lnTo>
                    <a:pt x="579" y="379"/>
                  </a:lnTo>
                  <a:lnTo>
                    <a:pt x="592" y="388"/>
                  </a:lnTo>
                  <a:lnTo>
                    <a:pt x="602" y="397"/>
                  </a:lnTo>
                  <a:lnTo>
                    <a:pt x="611" y="404"/>
                  </a:lnTo>
                  <a:lnTo>
                    <a:pt x="616" y="412"/>
                  </a:lnTo>
                  <a:lnTo>
                    <a:pt x="624" y="417"/>
                  </a:lnTo>
                  <a:lnTo>
                    <a:pt x="632" y="422"/>
                  </a:lnTo>
                  <a:lnTo>
                    <a:pt x="642" y="422"/>
                  </a:lnTo>
                  <a:lnTo>
                    <a:pt x="651" y="422"/>
                  </a:lnTo>
                  <a:lnTo>
                    <a:pt x="656" y="429"/>
                  </a:lnTo>
                  <a:lnTo>
                    <a:pt x="671" y="432"/>
                  </a:lnTo>
                  <a:lnTo>
                    <a:pt x="678" y="434"/>
                  </a:lnTo>
                  <a:lnTo>
                    <a:pt x="679" y="442"/>
                  </a:lnTo>
                  <a:lnTo>
                    <a:pt x="674" y="449"/>
                  </a:lnTo>
                  <a:lnTo>
                    <a:pt x="676" y="461"/>
                  </a:lnTo>
                  <a:lnTo>
                    <a:pt x="687" y="462"/>
                  </a:lnTo>
                  <a:lnTo>
                    <a:pt x="696" y="470"/>
                  </a:lnTo>
                  <a:lnTo>
                    <a:pt x="711" y="474"/>
                  </a:lnTo>
                  <a:lnTo>
                    <a:pt x="714" y="481"/>
                  </a:lnTo>
                  <a:lnTo>
                    <a:pt x="719" y="494"/>
                  </a:lnTo>
                  <a:lnTo>
                    <a:pt x="726" y="506"/>
                  </a:lnTo>
                  <a:lnTo>
                    <a:pt x="727" y="512"/>
                  </a:lnTo>
                  <a:lnTo>
                    <a:pt x="727" y="522"/>
                  </a:lnTo>
                  <a:lnTo>
                    <a:pt x="738" y="526"/>
                  </a:lnTo>
                  <a:lnTo>
                    <a:pt x="854" y="526"/>
                  </a:lnTo>
                  <a:lnTo>
                    <a:pt x="861" y="536"/>
                  </a:lnTo>
                  <a:lnTo>
                    <a:pt x="861" y="544"/>
                  </a:lnTo>
                  <a:lnTo>
                    <a:pt x="854" y="554"/>
                  </a:lnTo>
                  <a:lnTo>
                    <a:pt x="846" y="562"/>
                  </a:lnTo>
                  <a:lnTo>
                    <a:pt x="839" y="566"/>
                  </a:lnTo>
                  <a:lnTo>
                    <a:pt x="833" y="574"/>
                  </a:lnTo>
                  <a:lnTo>
                    <a:pt x="827" y="579"/>
                  </a:lnTo>
                  <a:lnTo>
                    <a:pt x="831" y="596"/>
                  </a:lnTo>
                  <a:lnTo>
                    <a:pt x="827" y="614"/>
                  </a:lnTo>
                  <a:lnTo>
                    <a:pt x="819" y="619"/>
                  </a:lnTo>
                  <a:lnTo>
                    <a:pt x="802" y="628"/>
                  </a:lnTo>
                  <a:lnTo>
                    <a:pt x="796" y="637"/>
                  </a:lnTo>
                  <a:lnTo>
                    <a:pt x="794" y="648"/>
                  </a:lnTo>
                  <a:lnTo>
                    <a:pt x="791" y="661"/>
                  </a:lnTo>
                  <a:lnTo>
                    <a:pt x="787" y="668"/>
                  </a:lnTo>
                  <a:lnTo>
                    <a:pt x="779" y="677"/>
                  </a:lnTo>
                  <a:lnTo>
                    <a:pt x="776" y="689"/>
                  </a:lnTo>
                  <a:lnTo>
                    <a:pt x="762" y="689"/>
                  </a:lnTo>
                  <a:lnTo>
                    <a:pt x="718" y="703"/>
                  </a:lnTo>
                  <a:lnTo>
                    <a:pt x="706" y="701"/>
                  </a:lnTo>
                  <a:lnTo>
                    <a:pt x="692" y="694"/>
                  </a:lnTo>
                  <a:lnTo>
                    <a:pt x="649" y="709"/>
                  </a:lnTo>
                  <a:lnTo>
                    <a:pt x="638" y="716"/>
                  </a:lnTo>
                  <a:lnTo>
                    <a:pt x="632" y="724"/>
                  </a:lnTo>
                  <a:lnTo>
                    <a:pt x="629" y="736"/>
                  </a:lnTo>
                  <a:lnTo>
                    <a:pt x="629" y="748"/>
                  </a:lnTo>
                  <a:lnTo>
                    <a:pt x="634" y="756"/>
                  </a:lnTo>
                  <a:lnTo>
                    <a:pt x="644" y="777"/>
                  </a:lnTo>
                  <a:lnTo>
                    <a:pt x="642" y="784"/>
                  </a:lnTo>
                  <a:lnTo>
                    <a:pt x="634" y="794"/>
                  </a:lnTo>
                  <a:lnTo>
                    <a:pt x="629" y="803"/>
                  </a:lnTo>
                  <a:lnTo>
                    <a:pt x="624" y="811"/>
                  </a:lnTo>
                  <a:lnTo>
                    <a:pt x="619" y="819"/>
                  </a:lnTo>
                  <a:lnTo>
                    <a:pt x="616" y="831"/>
                  </a:lnTo>
                  <a:lnTo>
                    <a:pt x="619" y="844"/>
                  </a:lnTo>
                  <a:lnTo>
                    <a:pt x="619" y="853"/>
                  </a:lnTo>
                  <a:lnTo>
                    <a:pt x="616" y="863"/>
                  </a:lnTo>
                  <a:lnTo>
                    <a:pt x="609" y="873"/>
                  </a:lnTo>
                  <a:lnTo>
                    <a:pt x="607" y="884"/>
                  </a:lnTo>
                  <a:lnTo>
                    <a:pt x="594" y="898"/>
                  </a:lnTo>
                  <a:lnTo>
                    <a:pt x="587" y="903"/>
                  </a:lnTo>
                  <a:lnTo>
                    <a:pt x="574" y="926"/>
                  </a:lnTo>
                  <a:lnTo>
                    <a:pt x="569" y="971"/>
                  </a:lnTo>
                  <a:lnTo>
                    <a:pt x="565" y="983"/>
                  </a:lnTo>
                  <a:lnTo>
                    <a:pt x="571" y="991"/>
                  </a:lnTo>
                  <a:lnTo>
                    <a:pt x="571" y="1003"/>
                  </a:lnTo>
                  <a:lnTo>
                    <a:pt x="576" y="1008"/>
                  </a:lnTo>
                  <a:lnTo>
                    <a:pt x="579" y="1021"/>
                  </a:lnTo>
                  <a:lnTo>
                    <a:pt x="584" y="1030"/>
                  </a:lnTo>
                  <a:lnTo>
                    <a:pt x="587" y="1038"/>
                  </a:lnTo>
                  <a:lnTo>
                    <a:pt x="609" y="1050"/>
                  </a:lnTo>
                  <a:lnTo>
                    <a:pt x="619" y="1051"/>
                  </a:lnTo>
                  <a:lnTo>
                    <a:pt x="629" y="1051"/>
                  </a:lnTo>
                  <a:lnTo>
                    <a:pt x="644" y="1053"/>
                  </a:lnTo>
                  <a:lnTo>
                    <a:pt x="665" y="1061"/>
                  </a:lnTo>
                  <a:lnTo>
                    <a:pt x="691" y="1063"/>
                  </a:lnTo>
                  <a:lnTo>
                    <a:pt x="698" y="1066"/>
                  </a:lnTo>
                  <a:lnTo>
                    <a:pt x="707" y="1077"/>
                  </a:lnTo>
                  <a:lnTo>
                    <a:pt x="714" y="1085"/>
                  </a:lnTo>
                  <a:lnTo>
                    <a:pt x="722" y="1086"/>
                  </a:lnTo>
                  <a:lnTo>
                    <a:pt x="722" y="1099"/>
                  </a:lnTo>
                  <a:lnTo>
                    <a:pt x="722" y="1108"/>
                  </a:lnTo>
                  <a:lnTo>
                    <a:pt x="722" y="1118"/>
                  </a:lnTo>
                  <a:lnTo>
                    <a:pt x="719" y="1143"/>
                  </a:lnTo>
                  <a:lnTo>
                    <a:pt x="718" y="1150"/>
                  </a:lnTo>
                  <a:lnTo>
                    <a:pt x="714" y="1157"/>
                  </a:lnTo>
                  <a:lnTo>
                    <a:pt x="522" y="1160"/>
                  </a:lnTo>
                  <a:lnTo>
                    <a:pt x="514" y="1150"/>
                  </a:lnTo>
                  <a:lnTo>
                    <a:pt x="499" y="1145"/>
                  </a:lnTo>
                  <a:lnTo>
                    <a:pt x="490" y="114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2" name="Freeform 7"/>
            <p:cNvSpPr>
              <a:spLocks/>
            </p:cNvSpPr>
            <p:nvPr/>
          </p:nvSpPr>
          <p:spPr bwMode="auto">
            <a:xfrm>
              <a:off x="3767138" y="3262313"/>
              <a:ext cx="1622425" cy="1223962"/>
            </a:xfrm>
            <a:custGeom>
              <a:avLst/>
              <a:gdLst>
                <a:gd name="T0" fmla="*/ 50 w 1022"/>
                <a:gd name="T1" fmla="*/ 450 h 771"/>
                <a:gd name="T2" fmla="*/ 37 w 1022"/>
                <a:gd name="T3" fmla="*/ 425 h 771"/>
                <a:gd name="T4" fmla="*/ 80 w 1022"/>
                <a:gd name="T5" fmla="*/ 415 h 771"/>
                <a:gd name="T6" fmla="*/ 100 w 1022"/>
                <a:gd name="T7" fmla="*/ 392 h 771"/>
                <a:gd name="T8" fmla="*/ 99 w 1022"/>
                <a:gd name="T9" fmla="*/ 355 h 771"/>
                <a:gd name="T10" fmla="*/ 65 w 1022"/>
                <a:gd name="T11" fmla="*/ 327 h 771"/>
                <a:gd name="T12" fmla="*/ 83 w 1022"/>
                <a:gd name="T13" fmla="*/ 298 h 771"/>
                <a:gd name="T14" fmla="*/ 57 w 1022"/>
                <a:gd name="T15" fmla="*/ 278 h 771"/>
                <a:gd name="T16" fmla="*/ 21 w 1022"/>
                <a:gd name="T17" fmla="*/ 275 h 771"/>
                <a:gd name="T18" fmla="*/ 19 w 1022"/>
                <a:gd name="T19" fmla="*/ 233 h 771"/>
                <a:gd name="T20" fmla="*/ 13 w 1022"/>
                <a:gd name="T21" fmla="*/ 196 h 771"/>
                <a:gd name="T22" fmla="*/ 26 w 1022"/>
                <a:gd name="T23" fmla="*/ 162 h 771"/>
                <a:gd name="T24" fmla="*/ 53 w 1022"/>
                <a:gd name="T25" fmla="*/ 138 h 771"/>
                <a:gd name="T26" fmla="*/ 73 w 1022"/>
                <a:gd name="T27" fmla="*/ 115 h 771"/>
                <a:gd name="T28" fmla="*/ 106 w 1022"/>
                <a:gd name="T29" fmla="*/ 90 h 771"/>
                <a:gd name="T30" fmla="*/ 130 w 1022"/>
                <a:gd name="T31" fmla="*/ 65 h 771"/>
                <a:gd name="T32" fmla="*/ 148 w 1022"/>
                <a:gd name="T33" fmla="*/ 37 h 771"/>
                <a:gd name="T34" fmla="*/ 192 w 1022"/>
                <a:gd name="T35" fmla="*/ 18 h 771"/>
                <a:gd name="T36" fmla="*/ 222 w 1022"/>
                <a:gd name="T37" fmla="*/ 3 h 771"/>
                <a:gd name="T38" fmla="*/ 246 w 1022"/>
                <a:gd name="T39" fmla="*/ 17 h 771"/>
                <a:gd name="T40" fmla="*/ 272 w 1022"/>
                <a:gd name="T41" fmla="*/ 55 h 771"/>
                <a:gd name="T42" fmla="*/ 310 w 1022"/>
                <a:gd name="T43" fmla="*/ 85 h 771"/>
                <a:gd name="T44" fmla="*/ 339 w 1022"/>
                <a:gd name="T45" fmla="*/ 122 h 771"/>
                <a:gd name="T46" fmla="*/ 364 w 1022"/>
                <a:gd name="T47" fmla="*/ 153 h 771"/>
                <a:gd name="T48" fmla="*/ 412 w 1022"/>
                <a:gd name="T49" fmla="*/ 163 h 771"/>
                <a:gd name="T50" fmla="*/ 442 w 1022"/>
                <a:gd name="T51" fmla="*/ 168 h 771"/>
                <a:gd name="T52" fmla="*/ 479 w 1022"/>
                <a:gd name="T53" fmla="*/ 182 h 771"/>
                <a:gd name="T54" fmla="*/ 500 w 1022"/>
                <a:gd name="T55" fmla="*/ 207 h 771"/>
                <a:gd name="T56" fmla="*/ 537 w 1022"/>
                <a:gd name="T57" fmla="*/ 227 h 771"/>
                <a:gd name="T58" fmla="*/ 584 w 1022"/>
                <a:gd name="T59" fmla="*/ 233 h 771"/>
                <a:gd name="T60" fmla="*/ 604 w 1022"/>
                <a:gd name="T61" fmla="*/ 255 h 771"/>
                <a:gd name="T62" fmla="*/ 637 w 1022"/>
                <a:gd name="T63" fmla="*/ 251 h 771"/>
                <a:gd name="T64" fmla="*/ 669 w 1022"/>
                <a:gd name="T65" fmla="*/ 275 h 771"/>
                <a:gd name="T66" fmla="*/ 707 w 1022"/>
                <a:gd name="T67" fmla="*/ 300 h 771"/>
                <a:gd name="T68" fmla="*/ 913 w 1022"/>
                <a:gd name="T69" fmla="*/ 327 h 771"/>
                <a:gd name="T70" fmla="*/ 966 w 1022"/>
                <a:gd name="T71" fmla="*/ 345 h 771"/>
                <a:gd name="T72" fmla="*/ 962 w 1022"/>
                <a:gd name="T73" fmla="*/ 392 h 771"/>
                <a:gd name="T74" fmla="*/ 962 w 1022"/>
                <a:gd name="T75" fmla="*/ 427 h 771"/>
                <a:gd name="T76" fmla="*/ 942 w 1022"/>
                <a:gd name="T77" fmla="*/ 461 h 771"/>
                <a:gd name="T78" fmla="*/ 966 w 1022"/>
                <a:gd name="T79" fmla="*/ 517 h 771"/>
                <a:gd name="T80" fmla="*/ 993 w 1022"/>
                <a:gd name="T81" fmla="*/ 586 h 771"/>
                <a:gd name="T82" fmla="*/ 1016 w 1022"/>
                <a:gd name="T83" fmla="*/ 690 h 771"/>
                <a:gd name="T84" fmla="*/ 1004 w 1022"/>
                <a:gd name="T85" fmla="*/ 742 h 771"/>
                <a:gd name="T86" fmla="*/ 989 w 1022"/>
                <a:gd name="T87" fmla="*/ 770 h 771"/>
                <a:gd name="T88" fmla="*/ 547 w 1022"/>
                <a:gd name="T89" fmla="*/ 690 h 771"/>
                <a:gd name="T90" fmla="*/ 273 w 1022"/>
                <a:gd name="T91" fmla="*/ 595 h 771"/>
                <a:gd name="T92" fmla="*/ 246 w 1022"/>
                <a:gd name="T93" fmla="*/ 565 h 771"/>
                <a:gd name="T94" fmla="*/ 217 w 1022"/>
                <a:gd name="T95" fmla="*/ 525 h 771"/>
                <a:gd name="T96" fmla="*/ 186 w 1022"/>
                <a:gd name="T97" fmla="*/ 500 h 771"/>
                <a:gd name="T98" fmla="*/ 157 w 1022"/>
                <a:gd name="T99" fmla="*/ 473 h 771"/>
                <a:gd name="T100" fmla="*/ 117 w 1022"/>
                <a:gd name="T101" fmla="*/ 458 h 771"/>
                <a:gd name="T102" fmla="*/ 85 w 1022"/>
                <a:gd name="T103" fmla="*/ 468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2" h="771">
                  <a:moveTo>
                    <a:pt x="59" y="465"/>
                  </a:moveTo>
                  <a:lnTo>
                    <a:pt x="53" y="460"/>
                  </a:lnTo>
                  <a:lnTo>
                    <a:pt x="53" y="458"/>
                  </a:lnTo>
                  <a:lnTo>
                    <a:pt x="50" y="450"/>
                  </a:lnTo>
                  <a:lnTo>
                    <a:pt x="41" y="450"/>
                  </a:lnTo>
                  <a:lnTo>
                    <a:pt x="37" y="441"/>
                  </a:lnTo>
                  <a:lnTo>
                    <a:pt x="32" y="430"/>
                  </a:lnTo>
                  <a:lnTo>
                    <a:pt x="37" y="425"/>
                  </a:lnTo>
                  <a:lnTo>
                    <a:pt x="46" y="412"/>
                  </a:lnTo>
                  <a:lnTo>
                    <a:pt x="55" y="410"/>
                  </a:lnTo>
                  <a:lnTo>
                    <a:pt x="68" y="407"/>
                  </a:lnTo>
                  <a:lnTo>
                    <a:pt x="80" y="415"/>
                  </a:lnTo>
                  <a:lnTo>
                    <a:pt x="88" y="412"/>
                  </a:lnTo>
                  <a:lnTo>
                    <a:pt x="99" y="410"/>
                  </a:lnTo>
                  <a:lnTo>
                    <a:pt x="105" y="403"/>
                  </a:lnTo>
                  <a:lnTo>
                    <a:pt x="100" y="392"/>
                  </a:lnTo>
                  <a:lnTo>
                    <a:pt x="97" y="383"/>
                  </a:lnTo>
                  <a:lnTo>
                    <a:pt x="97" y="376"/>
                  </a:lnTo>
                  <a:lnTo>
                    <a:pt x="100" y="367"/>
                  </a:lnTo>
                  <a:lnTo>
                    <a:pt x="99" y="355"/>
                  </a:lnTo>
                  <a:lnTo>
                    <a:pt x="93" y="343"/>
                  </a:lnTo>
                  <a:lnTo>
                    <a:pt x="85" y="338"/>
                  </a:lnTo>
                  <a:lnTo>
                    <a:pt x="75" y="338"/>
                  </a:lnTo>
                  <a:lnTo>
                    <a:pt x="65" y="327"/>
                  </a:lnTo>
                  <a:lnTo>
                    <a:pt x="68" y="318"/>
                  </a:lnTo>
                  <a:lnTo>
                    <a:pt x="73" y="313"/>
                  </a:lnTo>
                  <a:lnTo>
                    <a:pt x="80" y="305"/>
                  </a:lnTo>
                  <a:lnTo>
                    <a:pt x="83" y="298"/>
                  </a:lnTo>
                  <a:lnTo>
                    <a:pt x="80" y="288"/>
                  </a:lnTo>
                  <a:lnTo>
                    <a:pt x="73" y="280"/>
                  </a:lnTo>
                  <a:lnTo>
                    <a:pt x="66" y="273"/>
                  </a:lnTo>
                  <a:lnTo>
                    <a:pt x="57" y="278"/>
                  </a:lnTo>
                  <a:lnTo>
                    <a:pt x="48" y="278"/>
                  </a:lnTo>
                  <a:lnTo>
                    <a:pt x="41" y="275"/>
                  </a:lnTo>
                  <a:lnTo>
                    <a:pt x="32" y="275"/>
                  </a:lnTo>
                  <a:lnTo>
                    <a:pt x="21" y="275"/>
                  </a:lnTo>
                  <a:lnTo>
                    <a:pt x="19" y="263"/>
                  </a:lnTo>
                  <a:lnTo>
                    <a:pt x="12" y="255"/>
                  </a:lnTo>
                  <a:lnTo>
                    <a:pt x="15" y="245"/>
                  </a:lnTo>
                  <a:lnTo>
                    <a:pt x="19" y="233"/>
                  </a:lnTo>
                  <a:lnTo>
                    <a:pt x="12" y="225"/>
                  </a:lnTo>
                  <a:lnTo>
                    <a:pt x="0" y="213"/>
                  </a:lnTo>
                  <a:lnTo>
                    <a:pt x="5" y="198"/>
                  </a:lnTo>
                  <a:lnTo>
                    <a:pt x="13" y="196"/>
                  </a:lnTo>
                  <a:lnTo>
                    <a:pt x="13" y="188"/>
                  </a:lnTo>
                  <a:lnTo>
                    <a:pt x="23" y="182"/>
                  </a:lnTo>
                  <a:lnTo>
                    <a:pt x="23" y="173"/>
                  </a:lnTo>
                  <a:lnTo>
                    <a:pt x="26" y="162"/>
                  </a:lnTo>
                  <a:lnTo>
                    <a:pt x="26" y="155"/>
                  </a:lnTo>
                  <a:lnTo>
                    <a:pt x="35" y="150"/>
                  </a:lnTo>
                  <a:lnTo>
                    <a:pt x="46" y="143"/>
                  </a:lnTo>
                  <a:lnTo>
                    <a:pt x="53" y="138"/>
                  </a:lnTo>
                  <a:lnTo>
                    <a:pt x="55" y="130"/>
                  </a:lnTo>
                  <a:lnTo>
                    <a:pt x="59" y="125"/>
                  </a:lnTo>
                  <a:lnTo>
                    <a:pt x="66" y="115"/>
                  </a:lnTo>
                  <a:lnTo>
                    <a:pt x="73" y="115"/>
                  </a:lnTo>
                  <a:lnTo>
                    <a:pt x="80" y="110"/>
                  </a:lnTo>
                  <a:lnTo>
                    <a:pt x="88" y="106"/>
                  </a:lnTo>
                  <a:lnTo>
                    <a:pt x="100" y="105"/>
                  </a:lnTo>
                  <a:lnTo>
                    <a:pt x="106" y="90"/>
                  </a:lnTo>
                  <a:lnTo>
                    <a:pt x="112" y="85"/>
                  </a:lnTo>
                  <a:lnTo>
                    <a:pt x="117" y="71"/>
                  </a:lnTo>
                  <a:lnTo>
                    <a:pt x="120" y="66"/>
                  </a:lnTo>
                  <a:lnTo>
                    <a:pt x="130" y="65"/>
                  </a:lnTo>
                  <a:lnTo>
                    <a:pt x="135" y="57"/>
                  </a:lnTo>
                  <a:lnTo>
                    <a:pt x="143" y="55"/>
                  </a:lnTo>
                  <a:lnTo>
                    <a:pt x="146" y="46"/>
                  </a:lnTo>
                  <a:lnTo>
                    <a:pt x="148" y="37"/>
                  </a:lnTo>
                  <a:lnTo>
                    <a:pt x="153" y="25"/>
                  </a:lnTo>
                  <a:lnTo>
                    <a:pt x="170" y="25"/>
                  </a:lnTo>
                  <a:lnTo>
                    <a:pt x="185" y="25"/>
                  </a:lnTo>
                  <a:lnTo>
                    <a:pt x="192" y="18"/>
                  </a:lnTo>
                  <a:lnTo>
                    <a:pt x="192" y="12"/>
                  </a:lnTo>
                  <a:lnTo>
                    <a:pt x="199" y="3"/>
                  </a:lnTo>
                  <a:lnTo>
                    <a:pt x="210" y="3"/>
                  </a:lnTo>
                  <a:lnTo>
                    <a:pt x="222" y="3"/>
                  </a:lnTo>
                  <a:lnTo>
                    <a:pt x="230" y="0"/>
                  </a:lnTo>
                  <a:lnTo>
                    <a:pt x="232" y="3"/>
                  </a:lnTo>
                  <a:lnTo>
                    <a:pt x="242" y="8"/>
                  </a:lnTo>
                  <a:lnTo>
                    <a:pt x="246" y="17"/>
                  </a:lnTo>
                  <a:lnTo>
                    <a:pt x="250" y="25"/>
                  </a:lnTo>
                  <a:lnTo>
                    <a:pt x="252" y="35"/>
                  </a:lnTo>
                  <a:lnTo>
                    <a:pt x="259" y="40"/>
                  </a:lnTo>
                  <a:lnTo>
                    <a:pt x="272" y="55"/>
                  </a:lnTo>
                  <a:lnTo>
                    <a:pt x="282" y="57"/>
                  </a:lnTo>
                  <a:lnTo>
                    <a:pt x="290" y="65"/>
                  </a:lnTo>
                  <a:lnTo>
                    <a:pt x="305" y="71"/>
                  </a:lnTo>
                  <a:lnTo>
                    <a:pt x="310" y="85"/>
                  </a:lnTo>
                  <a:lnTo>
                    <a:pt x="324" y="93"/>
                  </a:lnTo>
                  <a:lnTo>
                    <a:pt x="332" y="105"/>
                  </a:lnTo>
                  <a:lnTo>
                    <a:pt x="339" y="110"/>
                  </a:lnTo>
                  <a:lnTo>
                    <a:pt x="339" y="122"/>
                  </a:lnTo>
                  <a:lnTo>
                    <a:pt x="346" y="122"/>
                  </a:lnTo>
                  <a:lnTo>
                    <a:pt x="353" y="133"/>
                  </a:lnTo>
                  <a:lnTo>
                    <a:pt x="355" y="146"/>
                  </a:lnTo>
                  <a:lnTo>
                    <a:pt x="364" y="153"/>
                  </a:lnTo>
                  <a:lnTo>
                    <a:pt x="375" y="150"/>
                  </a:lnTo>
                  <a:lnTo>
                    <a:pt x="395" y="158"/>
                  </a:lnTo>
                  <a:lnTo>
                    <a:pt x="402" y="162"/>
                  </a:lnTo>
                  <a:lnTo>
                    <a:pt x="412" y="163"/>
                  </a:lnTo>
                  <a:lnTo>
                    <a:pt x="419" y="155"/>
                  </a:lnTo>
                  <a:lnTo>
                    <a:pt x="426" y="158"/>
                  </a:lnTo>
                  <a:lnTo>
                    <a:pt x="437" y="158"/>
                  </a:lnTo>
                  <a:lnTo>
                    <a:pt x="442" y="168"/>
                  </a:lnTo>
                  <a:lnTo>
                    <a:pt x="450" y="175"/>
                  </a:lnTo>
                  <a:lnTo>
                    <a:pt x="457" y="175"/>
                  </a:lnTo>
                  <a:lnTo>
                    <a:pt x="467" y="182"/>
                  </a:lnTo>
                  <a:lnTo>
                    <a:pt x="479" y="182"/>
                  </a:lnTo>
                  <a:lnTo>
                    <a:pt x="486" y="188"/>
                  </a:lnTo>
                  <a:lnTo>
                    <a:pt x="487" y="198"/>
                  </a:lnTo>
                  <a:lnTo>
                    <a:pt x="493" y="205"/>
                  </a:lnTo>
                  <a:lnTo>
                    <a:pt x="500" y="207"/>
                  </a:lnTo>
                  <a:lnTo>
                    <a:pt x="507" y="213"/>
                  </a:lnTo>
                  <a:lnTo>
                    <a:pt x="519" y="222"/>
                  </a:lnTo>
                  <a:lnTo>
                    <a:pt x="529" y="227"/>
                  </a:lnTo>
                  <a:lnTo>
                    <a:pt x="537" y="227"/>
                  </a:lnTo>
                  <a:lnTo>
                    <a:pt x="544" y="227"/>
                  </a:lnTo>
                  <a:lnTo>
                    <a:pt x="559" y="225"/>
                  </a:lnTo>
                  <a:lnTo>
                    <a:pt x="572" y="227"/>
                  </a:lnTo>
                  <a:lnTo>
                    <a:pt x="584" y="233"/>
                  </a:lnTo>
                  <a:lnTo>
                    <a:pt x="586" y="243"/>
                  </a:lnTo>
                  <a:lnTo>
                    <a:pt x="587" y="255"/>
                  </a:lnTo>
                  <a:lnTo>
                    <a:pt x="595" y="260"/>
                  </a:lnTo>
                  <a:lnTo>
                    <a:pt x="604" y="255"/>
                  </a:lnTo>
                  <a:lnTo>
                    <a:pt x="613" y="245"/>
                  </a:lnTo>
                  <a:lnTo>
                    <a:pt x="619" y="240"/>
                  </a:lnTo>
                  <a:lnTo>
                    <a:pt x="629" y="250"/>
                  </a:lnTo>
                  <a:lnTo>
                    <a:pt x="637" y="251"/>
                  </a:lnTo>
                  <a:lnTo>
                    <a:pt x="644" y="260"/>
                  </a:lnTo>
                  <a:lnTo>
                    <a:pt x="659" y="263"/>
                  </a:lnTo>
                  <a:lnTo>
                    <a:pt x="664" y="265"/>
                  </a:lnTo>
                  <a:lnTo>
                    <a:pt x="669" y="275"/>
                  </a:lnTo>
                  <a:lnTo>
                    <a:pt x="677" y="285"/>
                  </a:lnTo>
                  <a:lnTo>
                    <a:pt x="687" y="285"/>
                  </a:lnTo>
                  <a:lnTo>
                    <a:pt x="702" y="293"/>
                  </a:lnTo>
                  <a:lnTo>
                    <a:pt x="707" y="300"/>
                  </a:lnTo>
                  <a:lnTo>
                    <a:pt x="902" y="298"/>
                  </a:lnTo>
                  <a:lnTo>
                    <a:pt x="902" y="308"/>
                  </a:lnTo>
                  <a:lnTo>
                    <a:pt x="906" y="318"/>
                  </a:lnTo>
                  <a:lnTo>
                    <a:pt x="913" y="327"/>
                  </a:lnTo>
                  <a:lnTo>
                    <a:pt x="924" y="330"/>
                  </a:lnTo>
                  <a:lnTo>
                    <a:pt x="951" y="328"/>
                  </a:lnTo>
                  <a:lnTo>
                    <a:pt x="962" y="335"/>
                  </a:lnTo>
                  <a:lnTo>
                    <a:pt x="966" y="345"/>
                  </a:lnTo>
                  <a:lnTo>
                    <a:pt x="962" y="355"/>
                  </a:lnTo>
                  <a:lnTo>
                    <a:pt x="966" y="367"/>
                  </a:lnTo>
                  <a:lnTo>
                    <a:pt x="960" y="381"/>
                  </a:lnTo>
                  <a:lnTo>
                    <a:pt x="962" y="392"/>
                  </a:lnTo>
                  <a:lnTo>
                    <a:pt x="966" y="403"/>
                  </a:lnTo>
                  <a:lnTo>
                    <a:pt x="966" y="410"/>
                  </a:lnTo>
                  <a:lnTo>
                    <a:pt x="966" y="421"/>
                  </a:lnTo>
                  <a:lnTo>
                    <a:pt x="962" y="427"/>
                  </a:lnTo>
                  <a:lnTo>
                    <a:pt x="954" y="432"/>
                  </a:lnTo>
                  <a:lnTo>
                    <a:pt x="949" y="440"/>
                  </a:lnTo>
                  <a:lnTo>
                    <a:pt x="944" y="450"/>
                  </a:lnTo>
                  <a:lnTo>
                    <a:pt x="942" y="461"/>
                  </a:lnTo>
                  <a:lnTo>
                    <a:pt x="942" y="473"/>
                  </a:lnTo>
                  <a:lnTo>
                    <a:pt x="944" y="483"/>
                  </a:lnTo>
                  <a:lnTo>
                    <a:pt x="962" y="500"/>
                  </a:lnTo>
                  <a:lnTo>
                    <a:pt x="966" y="517"/>
                  </a:lnTo>
                  <a:lnTo>
                    <a:pt x="967" y="528"/>
                  </a:lnTo>
                  <a:lnTo>
                    <a:pt x="967" y="538"/>
                  </a:lnTo>
                  <a:lnTo>
                    <a:pt x="976" y="552"/>
                  </a:lnTo>
                  <a:lnTo>
                    <a:pt x="993" y="586"/>
                  </a:lnTo>
                  <a:lnTo>
                    <a:pt x="994" y="605"/>
                  </a:lnTo>
                  <a:lnTo>
                    <a:pt x="993" y="630"/>
                  </a:lnTo>
                  <a:lnTo>
                    <a:pt x="994" y="660"/>
                  </a:lnTo>
                  <a:lnTo>
                    <a:pt x="1016" y="690"/>
                  </a:lnTo>
                  <a:lnTo>
                    <a:pt x="1021" y="702"/>
                  </a:lnTo>
                  <a:lnTo>
                    <a:pt x="1016" y="715"/>
                  </a:lnTo>
                  <a:lnTo>
                    <a:pt x="1011" y="733"/>
                  </a:lnTo>
                  <a:lnTo>
                    <a:pt x="1004" y="742"/>
                  </a:lnTo>
                  <a:lnTo>
                    <a:pt x="994" y="750"/>
                  </a:lnTo>
                  <a:lnTo>
                    <a:pt x="989" y="753"/>
                  </a:lnTo>
                  <a:lnTo>
                    <a:pt x="989" y="762"/>
                  </a:lnTo>
                  <a:lnTo>
                    <a:pt x="989" y="770"/>
                  </a:lnTo>
                  <a:lnTo>
                    <a:pt x="675" y="770"/>
                  </a:lnTo>
                  <a:lnTo>
                    <a:pt x="631" y="770"/>
                  </a:lnTo>
                  <a:lnTo>
                    <a:pt x="631" y="690"/>
                  </a:lnTo>
                  <a:lnTo>
                    <a:pt x="547" y="690"/>
                  </a:lnTo>
                  <a:lnTo>
                    <a:pt x="547" y="611"/>
                  </a:lnTo>
                  <a:lnTo>
                    <a:pt x="284" y="615"/>
                  </a:lnTo>
                  <a:lnTo>
                    <a:pt x="273" y="605"/>
                  </a:lnTo>
                  <a:lnTo>
                    <a:pt x="273" y="595"/>
                  </a:lnTo>
                  <a:lnTo>
                    <a:pt x="264" y="591"/>
                  </a:lnTo>
                  <a:lnTo>
                    <a:pt x="260" y="580"/>
                  </a:lnTo>
                  <a:lnTo>
                    <a:pt x="257" y="572"/>
                  </a:lnTo>
                  <a:lnTo>
                    <a:pt x="246" y="565"/>
                  </a:lnTo>
                  <a:lnTo>
                    <a:pt x="242" y="543"/>
                  </a:lnTo>
                  <a:lnTo>
                    <a:pt x="233" y="538"/>
                  </a:lnTo>
                  <a:lnTo>
                    <a:pt x="220" y="533"/>
                  </a:lnTo>
                  <a:lnTo>
                    <a:pt x="217" y="525"/>
                  </a:lnTo>
                  <a:lnTo>
                    <a:pt x="208" y="513"/>
                  </a:lnTo>
                  <a:lnTo>
                    <a:pt x="200" y="510"/>
                  </a:lnTo>
                  <a:lnTo>
                    <a:pt x="193" y="505"/>
                  </a:lnTo>
                  <a:lnTo>
                    <a:pt x="186" y="500"/>
                  </a:lnTo>
                  <a:lnTo>
                    <a:pt x="180" y="493"/>
                  </a:lnTo>
                  <a:lnTo>
                    <a:pt x="170" y="488"/>
                  </a:lnTo>
                  <a:lnTo>
                    <a:pt x="160" y="483"/>
                  </a:lnTo>
                  <a:lnTo>
                    <a:pt x="157" y="473"/>
                  </a:lnTo>
                  <a:lnTo>
                    <a:pt x="146" y="468"/>
                  </a:lnTo>
                  <a:lnTo>
                    <a:pt x="135" y="461"/>
                  </a:lnTo>
                  <a:lnTo>
                    <a:pt x="125" y="460"/>
                  </a:lnTo>
                  <a:lnTo>
                    <a:pt x="117" y="458"/>
                  </a:lnTo>
                  <a:lnTo>
                    <a:pt x="108" y="458"/>
                  </a:lnTo>
                  <a:lnTo>
                    <a:pt x="100" y="460"/>
                  </a:lnTo>
                  <a:lnTo>
                    <a:pt x="93" y="465"/>
                  </a:lnTo>
                  <a:lnTo>
                    <a:pt x="85" y="468"/>
                  </a:lnTo>
                  <a:lnTo>
                    <a:pt x="73" y="461"/>
                  </a:lnTo>
                  <a:lnTo>
                    <a:pt x="66" y="472"/>
                  </a:lnTo>
                  <a:lnTo>
                    <a:pt x="59" y="46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3" name="Freeform 97"/>
            <p:cNvSpPr>
              <a:spLocks/>
            </p:cNvSpPr>
            <p:nvPr/>
          </p:nvSpPr>
          <p:spPr bwMode="auto">
            <a:xfrm>
              <a:off x="3676650" y="3992563"/>
              <a:ext cx="1779588" cy="1495425"/>
            </a:xfrm>
            <a:custGeom>
              <a:avLst/>
              <a:gdLst>
                <a:gd name="T0" fmla="*/ 819 w 1121"/>
                <a:gd name="T1" fmla="*/ 941 h 942"/>
                <a:gd name="T2" fmla="*/ 50 w 1121"/>
                <a:gd name="T3" fmla="*/ 936 h 942"/>
                <a:gd name="T4" fmla="*/ 15 w 1121"/>
                <a:gd name="T5" fmla="*/ 626 h 942"/>
                <a:gd name="T6" fmla="*/ 46 w 1121"/>
                <a:gd name="T7" fmla="*/ 626 h 942"/>
                <a:gd name="T8" fmla="*/ 83 w 1121"/>
                <a:gd name="T9" fmla="*/ 626 h 942"/>
                <a:gd name="T10" fmla="*/ 85 w 1121"/>
                <a:gd name="T11" fmla="*/ 595 h 942"/>
                <a:gd name="T12" fmla="*/ 66 w 1121"/>
                <a:gd name="T13" fmla="*/ 558 h 942"/>
                <a:gd name="T14" fmla="*/ 65 w 1121"/>
                <a:gd name="T15" fmla="*/ 529 h 942"/>
                <a:gd name="T16" fmla="*/ 46 w 1121"/>
                <a:gd name="T17" fmla="*/ 506 h 942"/>
                <a:gd name="T18" fmla="*/ 66 w 1121"/>
                <a:gd name="T19" fmla="*/ 488 h 942"/>
                <a:gd name="T20" fmla="*/ 68 w 1121"/>
                <a:gd name="T21" fmla="*/ 461 h 942"/>
                <a:gd name="T22" fmla="*/ 80 w 1121"/>
                <a:gd name="T23" fmla="*/ 438 h 942"/>
                <a:gd name="T24" fmla="*/ 92 w 1121"/>
                <a:gd name="T25" fmla="*/ 415 h 942"/>
                <a:gd name="T26" fmla="*/ 73 w 1121"/>
                <a:gd name="T27" fmla="*/ 390 h 942"/>
                <a:gd name="T28" fmla="*/ 79 w 1121"/>
                <a:gd name="T29" fmla="*/ 361 h 942"/>
                <a:gd name="T30" fmla="*/ 103 w 1121"/>
                <a:gd name="T31" fmla="*/ 351 h 942"/>
                <a:gd name="T32" fmla="*/ 115 w 1121"/>
                <a:gd name="T33" fmla="*/ 331 h 942"/>
                <a:gd name="T34" fmla="*/ 88 w 1121"/>
                <a:gd name="T35" fmla="*/ 323 h 942"/>
                <a:gd name="T36" fmla="*/ 68 w 1121"/>
                <a:gd name="T37" fmla="*/ 301 h 942"/>
                <a:gd name="T38" fmla="*/ 53 w 1121"/>
                <a:gd name="T39" fmla="*/ 278 h 942"/>
                <a:gd name="T40" fmla="*/ 48 w 1121"/>
                <a:gd name="T41" fmla="*/ 253 h 942"/>
                <a:gd name="T42" fmla="*/ 33 w 1121"/>
                <a:gd name="T43" fmla="*/ 223 h 942"/>
                <a:gd name="T44" fmla="*/ 21 w 1121"/>
                <a:gd name="T45" fmla="*/ 198 h 942"/>
                <a:gd name="T46" fmla="*/ 10 w 1121"/>
                <a:gd name="T47" fmla="*/ 181 h 942"/>
                <a:gd name="T48" fmla="*/ 28 w 1121"/>
                <a:gd name="T49" fmla="*/ 153 h 942"/>
                <a:gd name="T50" fmla="*/ 50 w 1121"/>
                <a:gd name="T51" fmla="*/ 141 h 942"/>
                <a:gd name="T52" fmla="*/ 48 w 1121"/>
                <a:gd name="T53" fmla="*/ 108 h 942"/>
                <a:gd name="T54" fmla="*/ 68 w 1121"/>
                <a:gd name="T55" fmla="*/ 88 h 942"/>
                <a:gd name="T56" fmla="*/ 83 w 1121"/>
                <a:gd name="T57" fmla="*/ 65 h 942"/>
                <a:gd name="T58" fmla="*/ 103 w 1121"/>
                <a:gd name="T59" fmla="*/ 18 h 942"/>
                <a:gd name="T60" fmla="*/ 103 w 1121"/>
                <a:gd name="T61" fmla="*/ 1 h 942"/>
                <a:gd name="T62" fmla="*/ 125 w 1121"/>
                <a:gd name="T63" fmla="*/ 5 h 942"/>
                <a:gd name="T64" fmla="*/ 148 w 1121"/>
                <a:gd name="T65" fmla="*/ 1 h 942"/>
                <a:gd name="T66" fmla="*/ 175 w 1121"/>
                <a:gd name="T67" fmla="*/ 1 h 942"/>
                <a:gd name="T68" fmla="*/ 205 w 1121"/>
                <a:gd name="T69" fmla="*/ 15 h 942"/>
                <a:gd name="T70" fmla="*/ 228 w 1121"/>
                <a:gd name="T71" fmla="*/ 35 h 942"/>
                <a:gd name="T72" fmla="*/ 250 w 1121"/>
                <a:gd name="T73" fmla="*/ 53 h 942"/>
                <a:gd name="T74" fmla="*/ 270 w 1121"/>
                <a:gd name="T75" fmla="*/ 75 h 942"/>
                <a:gd name="T76" fmla="*/ 297 w 1121"/>
                <a:gd name="T77" fmla="*/ 106 h 942"/>
                <a:gd name="T78" fmla="*/ 314 w 1121"/>
                <a:gd name="T79" fmla="*/ 133 h 942"/>
                <a:gd name="T80" fmla="*/ 335 w 1121"/>
                <a:gd name="T81" fmla="*/ 157 h 942"/>
                <a:gd name="T82" fmla="*/ 681 w 1121"/>
                <a:gd name="T83" fmla="*/ 231 h 942"/>
                <a:gd name="T84" fmla="*/ 1041 w 1121"/>
                <a:gd name="T85" fmla="*/ 311 h 942"/>
                <a:gd name="T86" fmla="*/ 1061 w 1121"/>
                <a:gd name="T87" fmla="*/ 370 h 942"/>
                <a:gd name="T88" fmla="*/ 1083 w 1121"/>
                <a:gd name="T89" fmla="*/ 390 h 942"/>
                <a:gd name="T90" fmla="*/ 1106 w 1121"/>
                <a:gd name="T91" fmla="*/ 406 h 942"/>
                <a:gd name="T92" fmla="*/ 1117 w 1121"/>
                <a:gd name="T93" fmla="*/ 861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1" h="942">
                  <a:moveTo>
                    <a:pt x="1117" y="861"/>
                  </a:moveTo>
                  <a:lnTo>
                    <a:pt x="1120" y="936"/>
                  </a:lnTo>
                  <a:lnTo>
                    <a:pt x="819" y="941"/>
                  </a:lnTo>
                  <a:lnTo>
                    <a:pt x="799" y="941"/>
                  </a:lnTo>
                  <a:lnTo>
                    <a:pt x="237" y="936"/>
                  </a:lnTo>
                  <a:lnTo>
                    <a:pt x="50" y="936"/>
                  </a:lnTo>
                  <a:lnTo>
                    <a:pt x="0" y="936"/>
                  </a:lnTo>
                  <a:lnTo>
                    <a:pt x="1" y="626"/>
                  </a:lnTo>
                  <a:lnTo>
                    <a:pt x="15" y="626"/>
                  </a:lnTo>
                  <a:lnTo>
                    <a:pt x="32" y="621"/>
                  </a:lnTo>
                  <a:lnTo>
                    <a:pt x="41" y="621"/>
                  </a:lnTo>
                  <a:lnTo>
                    <a:pt x="46" y="626"/>
                  </a:lnTo>
                  <a:lnTo>
                    <a:pt x="57" y="624"/>
                  </a:lnTo>
                  <a:lnTo>
                    <a:pt x="72" y="624"/>
                  </a:lnTo>
                  <a:lnTo>
                    <a:pt x="83" y="626"/>
                  </a:lnTo>
                  <a:lnTo>
                    <a:pt x="88" y="618"/>
                  </a:lnTo>
                  <a:lnTo>
                    <a:pt x="92" y="602"/>
                  </a:lnTo>
                  <a:lnTo>
                    <a:pt x="85" y="595"/>
                  </a:lnTo>
                  <a:lnTo>
                    <a:pt x="79" y="589"/>
                  </a:lnTo>
                  <a:lnTo>
                    <a:pt x="73" y="563"/>
                  </a:lnTo>
                  <a:lnTo>
                    <a:pt x="66" y="558"/>
                  </a:lnTo>
                  <a:lnTo>
                    <a:pt x="59" y="549"/>
                  </a:lnTo>
                  <a:lnTo>
                    <a:pt x="65" y="538"/>
                  </a:lnTo>
                  <a:lnTo>
                    <a:pt x="65" y="529"/>
                  </a:lnTo>
                  <a:lnTo>
                    <a:pt x="53" y="526"/>
                  </a:lnTo>
                  <a:lnTo>
                    <a:pt x="48" y="516"/>
                  </a:lnTo>
                  <a:lnTo>
                    <a:pt x="46" y="506"/>
                  </a:lnTo>
                  <a:lnTo>
                    <a:pt x="48" y="493"/>
                  </a:lnTo>
                  <a:lnTo>
                    <a:pt x="57" y="491"/>
                  </a:lnTo>
                  <a:lnTo>
                    <a:pt x="66" y="488"/>
                  </a:lnTo>
                  <a:lnTo>
                    <a:pt x="72" y="483"/>
                  </a:lnTo>
                  <a:lnTo>
                    <a:pt x="72" y="471"/>
                  </a:lnTo>
                  <a:lnTo>
                    <a:pt x="68" y="461"/>
                  </a:lnTo>
                  <a:lnTo>
                    <a:pt x="73" y="456"/>
                  </a:lnTo>
                  <a:lnTo>
                    <a:pt x="80" y="451"/>
                  </a:lnTo>
                  <a:lnTo>
                    <a:pt x="80" y="438"/>
                  </a:lnTo>
                  <a:lnTo>
                    <a:pt x="83" y="430"/>
                  </a:lnTo>
                  <a:lnTo>
                    <a:pt x="88" y="423"/>
                  </a:lnTo>
                  <a:lnTo>
                    <a:pt x="92" y="415"/>
                  </a:lnTo>
                  <a:lnTo>
                    <a:pt x="93" y="404"/>
                  </a:lnTo>
                  <a:lnTo>
                    <a:pt x="88" y="395"/>
                  </a:lnTo>
                  <a:lnTo>
                    <a:pt x="73" y="390"/>
                  </a:lnTo>
                  <a:lnTo>
                    <a:pt x="73" y="381"/>
                  </a:lnTo>
                  <a:lnTo>
                    <a:pt x="77" y="370"/>
                  </a:lnTo>
                  <a:lnTo>
                    <a:pt x="79" y="361"/>
                  </a:lnTo>
                  <a:lnTo>
                    <a:pt x="88" y="358"/>
                  </a:lnTo>
                  <a:lnTo>
                    <a:pt x="97" y="358"/>
                  </a:lnTo>
                  <a:lnTo>
                    <a:pt x="103" y="351"/>
                  </a:lnTo>
                  <a:lnTo>
                    <a:pt x="99" y="343"/>
                  </a:lnTo>
                  <a:lnTo>
                    <a:pt x="107" y="337"/>
                  </a:lnTo>
                  <a:lnTo>
                    <a:pt x="115" y="331"/>
                  </a:lnTo>
                  <a:lnTo>
                    <a:pt x="108" y="326"/>
                  </a:lnTo>
                  <a:lnTo>
                    <a:pt x="97" y="321"/>
                  </a:lnTo>
                  <a:lnTo>
                    <a:pt x="88" y="323"/>
                  </a:lnTo>
                  <a:lnTo>
                    <a:pt x="79" y="317"/>
                  </a:lnTo>
                  <a:lnTo>
                    <a:pt x="66" y="311"/>
                  </a:lnTo>
                  <a:lnTo>
                    <a:pt x="68" y="301"/>
                  </a:lnTo>
                  <a:lnTo>
                    <a:pt x="66" y="293"/>
                  </a:lnTo>
                  <a:lnTo>
                    <a:pt x="57" y="288"/>
                  </a:lnTo>
                  <a:lnTo>
                    <a:pt x="53" y="278"/>
                  </a:lnTo>
                  <a:lnTo>
                    <a:pt x="48" y="271"/>
                  </a:lnTo>
                  <a:lnTo>
                    <a:pt x="53" y="263"/>
                  </a:lnTo>
                  <a:lnTo>
                    <a:pt x="48" y="253"/>
                  </a:lnTo>
                  <a:lnTo>
                    <a:pt x="43" y="244"/>
                  </a:lnTo>
                  <a:lnTo>
                    <a:pt x="37" y="231"/>
                  </a:lnTo>
                  <a:lnTo>
                    <a:pt x="33" y="223"/>
                  </a:lnTo>
                  <a:lnTo>
                    <a:pt x="30" y="218"/>
                  </a:lnTo>
                  <a:lnTo>
                    <a:pt x="23" y="206"/>
                  </a:lnTo>
                  <a:lnTo>
                    <a:pt x="21" y="198"/>
                  </a:lnTo>
                  <a:lnTo>
                    <a:pt x="12" y="193"/>
                  </a:lnTo>
                  <a:lnTo>
                    <a:pt x="5" y="186"/>
                  </a:lnTo>
                  <a:lnTo>
                    <a:pt x="10" y="181"/>
                  </a:lnTo>
                  <a:lnTo>
                    <a:pt x="12" y="170"/>
                  </a:lnTo>
                  <a:lnTo>
                    <a:pt x="21" y="161"/>
                  </a:lnTo>
                  <a:lnTo>
                    <a:pt x="28" y="153"/>
                  </a:lnTo>
                  <a:lnTo>
                    <a:pt x="35" y="151"/>
                  </a:lnTo>
                  <a:lnTo>
                    <a:pt x="43" y="146"/>
                  </a:lnTo>
                  <a:lnTo>
                    <a:pt x="50" y="141"/>
                  </a:lnTo>
                  <a:lnTo>
                    <a:pt x="53" y="131"/>
                  </a:lnTo>
                  <a:lnTo>
                    <a:pt x="50" y="121"/>
                  </a:lnTo>
                  <a:lnTo>
                    <a:pt x="48" y="108"/>
                  </a:lnTo>
                  <a:lnTo>
                    <a:pt x="55" y="105"/>
                  </a:lnTo>
                  <a:lnTo>
                    <a:pt x="57" y="92"/>
                  </a:lnTo>
                  <a:lnTo>
                    <a:pt x="68" y="88"/>
                  </a:lnTo>
                  <a:lnTo>
                    <a:pt x="73" y="83"/>
                  </a:lnTo>
                  <a:lnTo>
                    <a:pt x="80" y="73"/>
                  </a:lnTo>
                  <a:lnTo>
                    <a:pt x="83" y="65"/>
                  </a:lnTo>
                  <a:lnTo>
                    <a:pt x="88" y="55"/>
                  </a:lnTo>
                  <a:lnTo>
                    <a:pt x="88" y="45"/>
                  </a:lnTo>
                  <a:lnTo>
                    <a:pt x="103" y="18"/>
                  </a:lnTo>
                  <a:lnTo>
                    <a:pt x="103" y="6"/>
                  </a:lnTo>
                  <a:lnTo>
                    <a:pt x="103" y="0"/>
                  </a:lnTo>
                  <a:lnTo>
                    <a:pt x="103" y="1"/>
                  </a:lnTo>
                  <a:lnTo>
                    <a:pt x="108" y="6"/>
                  </a:lnTo>
                  <a:lnTo>
                    <a:pt x="115" y="13"/>
                  </a:lnTo>
                  <a:lnTo>
                    <a:pt x="125" y="5"/>
                  </a:lnTo>
                  <a:lnTo>
                    <a:pt x="135" y="10"/>
                  </a:lnTo>
                  <a:lnTo>
                    <a:pt x="143" y="6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68" y="0"/>
                  </a:lnTo>
                  <a:lnTo>
                    <a:pt x="175" y="1"/>
                  </a:lnTo>
                  <a:lnTo>
                    <a:pt x="185" y="5"/>
                  </a:lnTo>
                  <a:lnTo>
                    <a:pt x="197" y="10"/>
                  </a:lnTo>
                  <a:lnTo>
                    <a:pt x="205" y="15"/>
                  </a:lnTo>
                  <a:lnTo>
                    <a:pt x="210" y="25"/>
                  </a:lnTo>
                  <a:lnTo>
                    <a:pt x="217" y="30"/>
                  </a:lnTo>
                  <a:lnTo>
                    <a:pt x="228" y="35"/>
                  </a:lnTo>
                  <a:lnTo>
                    <a:pt x="237" y="43"/>
                  </a:lnTo>
                  <a:lnTo>
                    <a:pt x="245" y="48"/>
                  </a:lnTo>
                  <a:lnTo>
                    <a:pt x="250" y="53"/>
                  </a:lnTo>
                  <a:lnTo>
                    <a:pt x="257" y="55"/>
                  </a:lnTo>
                  <a:lnTo>
                    <a:pt x="268" y="66"/>
                  </a:lnTo>
                  <a:lnTo>
                    <a:pt x="270" y="75"/>
                  </a:lnTo>
                  <a:lnTo>
                    <a:pt x="284" y="81"/>
                  </a:lnTo>
                  <a:lnTo>
                    <a:pt x="294" y="85"/>
                  </a:lnTo>
                  <a:lnTo>
                    <a:pt x="297" y="106"/>
                  </a:lnTo>
                  <a:lnTo>
                    <a:pt x="307" y="113"/>
                  </a:lnTo>
                  <a:lnTo>
                    <a:pt x="310" y="123"/>
                  </a:lnTo>
                  <a:lnTo>
                    <a:pt x="314" y="133"/>
                  </a:lnTo>
                  <a:lnTo>
                    <a:pt x="324" y="137"/>
                  </a:lnTo>
                  <a:lnTo>
                    <a:pt x="324" y="146"/>
                  </a:lnTo>
                  <a:lnTo>
                    <a:pt x="335" y="157"/>
                  </a:lnTo>
                  <a:lnTo>
                    <a:pt x="597" y="153"/>
                  </a:lnTo>
                  <a:lnTo>
                    <a:pt x="597" y="231"/>
                  </a:lnTo>
                  <a:lnTo>
                    <a:pt x="681" y="231"/>
                  </a:lnTo>
                  <a:lnTo>
                    <a:pt x="681" y="311"/>
                  </a:lnTo>
                  <a:lnTo>
                    <a:pt x="724" y="311"/>
                  </a:lnTo>
                  <a:lnTo>
                    <a:pt x="1041" y="311"/>
                  </a:lnTo>
                  <a:lnTo>
                    <a:pt x="1041" y="321"/>
                  </a:lnTo>
                  <a:lnTo>
                    <a:pt x="1043" y="328"/>
                  </a:lnTo>
                  <a:lnTo>
                    <a:pt x="1061" y="370"/>
                  </a:lnTo>
                  <a:lnTo>
                    <a:pt x="1066" y="375"/>
                  </a:lnTo>
                  <a:lnTo>
                    <a:pt x="1075" y="381"/>
                  </a:lnTo>
                  <a:lnTo>
                    <a:pt x="1083" y="390"/>
                  </a:lnTo>
                  <a:lnTo>
                    <a:pt x="1088" y="403"/>
                  </a:lnTo>
                  <a:lnTo>
                    <a:pt x="1095" y="404"/>
                  </a:lnTo>
                  <a:lnTo>
                    <a:pt x="1106" y="406"/>
                  </a:lnTo>
                  <a:lnTo>
                    <a:pt x="1108" y="509"/>
                  </a:lnTo>
                  <a:lnTo>
                    <a:pt x="1115" y="789"/>
                  </a:lnTo>
                  <a:lnTo>
                    <a:pt x="1117" y="861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4" name="Freeform 29"/>
            <p:cNvSpPr>
              <a:spLocks/>
            </p:cNvSpPr>
            <p:nvPr/>
          </p:nvSpPr>
          <p:spPr bwMode="auto">
            <a:xfrm>
              <a:off x="1633538" y="5214938"/>
              <a:ext cx="98425" cy="84137"/>
            </a:xfrm>
            <a:custGeom>
              <a:avLst/>
              <a:gdLst>
                <a:gd name="T0" fmla="*/ 51 w 62"/>
                <a:gd name="T1" fmla="*/ 52 h 53"/>
                <a:gd name="T2" fmla="*/ 42 w 62"/>
                <a:gd name="T3" fmla="*/ 49 h 53"/>
                <a:gd name="T4" fmla="*/ 30 w 62"/>
                <a:gd name="T5" fmla="*/ 44 h 53"/>
                <a:gd name="T6" fmla="*/ 23 w 62"/>
                <a:gd name="T7" fmla="*/ 33 h 53"/>
                <a:gd name="T8" fmla="*/ 8 w 62"/>
                <a:gd name="T9" fmla="*/ 24 h 53"/>
                <a:gd name="T10" fmla="*/ 0 w 62"/>
                <a:gd name="T11" fmla="*/ 22 h 53"/>
                <a:gd name="T12" fmla="*/ 0 w 62"/>
                <a:gd name="T13" fmla="*/ 0 h 53"/>
                <a:gd name="T14" fmla="*/ 13 w 62"/>
                <a:gd name="T15" fmla="*/ 5 h 53"/>
                <a:gd name="T16" fmla="*/ 21 w 62"/>
                <a:gd name="T17" fmla="*/ 13 h 53"/>
                <a:gd name="T18" fmla="*/ 36 w 62"/>
                <a:gd name="T19" fmla="*/ 28 h 53"/>
                <a:gd name="T20" fmla="*/ 51 w 62"/>
                <a:gd name="T21" fmla="*/ 39 h 53"/>
                <a:gd name="T22" fmla="*/ 61 w 62"/>
                <a:gd name="T23" fmla="*/ 44 h 53"/>
                <a:gd name="T24" fmla="*/ 51 w 62"/>
                <a:gd name="T25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53">
                  <a:moveTo>
                    <a:pt x="51" y="52"/>
                  </a:moveTo>
                  <a:lnTo>
                    <a:pt x="42" y="49"/>
                  </a:lnTo>
                  <a:lnTo>
                    <a:pt x="30" y="44"/>
                  </a:lnTo>
                  <a:lnTo>
                    <a:pt x="23" y="33"/>
                  </a:lnTo>
                  <a:lnTo>
                    <a:pt x="8" y="24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3" y="5"/>
                  </a:lnTo>
                  <a:lnTo>
                    <a:pt x="21" y="13"/>
                  </a:lnTo>
                  <a:lnTo>
                    <a:pt x="36" y="28"/>
                  </a:lnTo>
                  <a:lnTo>
                    <a:pt x="51" y="39"/>
                  </a:lnTo>
                  <a:lnTo>
                    <a:pt x="61" y="44"/>
                  </a:lnTo>
                  <a:lnTo>
                    <a:pt x="51" y="52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5" name="Freeform 30"/>
            <p:cNvSpPr>
              <a:spLocks/>
            </p:cNvSpPr>
            <p:nvPr/>
          </p:nvSpPr>
          <p:spPr bwMode="auto">
            <a:xfrm>
              <a:off x="1319213" y="4938713"/>
              <a:ext cx="554037" cy="360362"/>
            </a:xfrm>
            <a:custGeom>
              <a:avLst/>
              <a:gdLst>
                <a:gd name="T0" fmla="*/ 290 w 349"/>
                <a:gd name="T1" fmla="*/ 226 h 227"/>
                <a:gd name="T2" fmla="*/ 272 w 349"/>
                <a:gd name="T3" fmla="*/ 219 h 227"/>
                <a:gd name="T4" fmla="*/ 262 w 349"/>
                <a:gd name="T5" fmla="*/ 212 h 227"/>
                <a:gd name="T6" fmla="*/ 237 w 349"/>
                <a:gd name="T7" fmla="*/ 187 h 227"/>
                <a:gd name="T8" fmla="*/ 228 w 349"/>
                <a:gd name="T9" fmla="*/ 186 h 227"/>
                <a:gd name="T10" fmla="*/ 212 w 349"/>
                <a:gd name="T11" fmla="*/ 163 h 227"/>
                <a:gd name="T12" fmla="*/ 198 w 349"/>
                <a:gd name="T13" fmla="*/ 151 h 227"/>
                <a:gd name="T14" fmla="*/ 198 w 349"/>
                <a:gd name="T15" fmla="*/ 141 h 227"/>
                <a:gd name="T16" fmla="*/ 193 w 349"/>
                <a:gd name="T17" fmla="*/ 131 h 227"/>
                <a:gd name="T18" fmla="*/ 175 w 349"/>
                <a:gd name="T19" fmla="*/ 116 h 227"/>
                <a:gd name="T20" fmla="*/ 164 w 349"/>
                <a:gd name="T21" fmla="*/ 109 h 227"/>
                <a:gd name="T22" fmla="*/ 151 w 349"/>
                <a:gd name="T23" fmla="*/ 106 h 227"/>
                <a:gd name="T24" fmla="*/ 124 w 349"/>
                <a:gd name="T25" fmla="*/ 116 h 227"/>
                <a:gd name="T26" fmla="*/ 109 w 349"/>
                <a:gd name="T27" fmla="*/ 118 h 227"/>
                <a:gd name="T28" fmla="*/ 98 w 349"/>
                <a:gd name="T29" fmla="*/ 118 h 227"/>
                <a:gd name="T30" fmla="*/ 84 w 349"/>
                <a:gd name="T31" fmla="*/ 121 h 227"/>
                <a:gd name="T32" fmla="*/ 74 w 349"/>
                <a:gd name="T33" fmla="*/ 116 h 227"/>
                <a:gd name="T34" fmla="*/ 65 w 349"/>
                <a:gd name="T35" fmla="*/ 116 h 227"/>
                <a:gd name="T36" fmla="*/ 57 w 349"/>
                <a:gd name="T37" fmla="*/ 109 h 227"/>
                <a:gd name="T38" fmla="*/ 42 w 349"/>
                <a:gd name="T39" fmla="*/ 109 h 227"/>
                <a:gd name="T40" fmla="*/ 34 w 349"/>
                <a:gd name="T41" fmla="*/ 104 h 227"/>
                <a:gd name="T42" fmla="*/ 32 w 349"/>
                <a:gd name="T43" fmla="*/ 95 h 227"/>
                <a:gd name="T44" fmla="*/ 32 w 349"/>
                <a:gd name="T45" fmla="*/ 84 h 227"/>
                <a:gd name="T46" fmla="*/ 27 w 349"/>
                <a:gd name="T47" fmla="*/ 75 h 227"/>
                <a:gd name="T48" fmla="*/ 19 w 349"/>
                <a:gd name="T49" fmla="*/ 70 h 227"/>
                <a:gd name="T50" fmla="*/ 5 w 349"/>
                <a:gd name="T51" fmla="*/ 71 h 227"/>
                <a:gd name="T52" fmla="*/ 1 w 349"/>
                <a:gd name="T53" fmla="*/ 80 h 227"/>
                <a:gd name="T54" fmla="*/ 0 w 349"/>
                <a:gd name="T55" fmla="*/ 84 h 227"/>
                <a:gd name="T56" fmla="*/ 3 w 349"/>
                <a:gd name="T57" fmla="*/ 0 h 227"/>
                <a:gd name="T58" fmla="*/ 116 w 349"/>
                <a:gd name="T59" fmla="*/ 3 h 227"/>
                <a:gd name="T60" fmla="*/ 252 w 349"/>
                <a:gd name="T61" fmla="*/ 8 h 227"/>
                <a:gd name="T62" fmla="*/ 281 w 349"/>
                <a:gd name="T63" fmla="*/ 8 h 227"/>
                <a:gd name="T64" fmla="*/ 348 w 349"/>
                <a:gd name="T65" fmla="*/ 8 h 227"/>
                <a:gd name="T66" fmla="*/ 343 w 349"/>
                <a:gd name="T67" fmla="*/ 206 h 227"/>
                <a:gd name="T68" fmla="*/ 334 w 349"/>
                <a:gd name="T69" fmla="*/ 211 h 227"/>
                <a:gd name="T70" fmla="*/ 321 w 349"/>
                <a:gd name="T71" fmla="*/ 211 h 227"/>
                <a:gd name="T72" fmla="*/ 303 w 349"/>
                <a:gd name="T73" fmla="*/ 223 h 227"/>
                <a:gd name="T74" fmla="*/ 290 w 349"/>
                <a:gd name="T75" fmla="*/ 226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9" h="227">
                  <a:moveTo>
                    <a:pt x="290" y="226"/>
                  </a:moveTo>
                  <a:lnTo>
                    <a:pt x="272" y="219"/>
                  </a:lnTo>
                  <a:lnTo>
                    <a:pt x="262" y="212"/>
                  </a:lnTo>
                  <a:lnTo>
                    <a:pt x="237" y="187"/>
                  </a:lnTo>
                  <a:lnTo>
                    <a:pt x="228" y="186"/>
                  </a:lnTo>
                  <a:lnTo>
                    <a:pt x="212" y="163"/>
                  </a:lnTo>
                  <a:lnTo>
                    <a:pt x="198" y="151"/>
                  </a:lnTo>
                  <a:lnTo>
                    <a:pt x="198" y="141"/>
                  </a:lnTo>
                  <a:lnTo>
                    <a:pt x="193" y="131"/>
                  </a:lnTo>
                  <a:lnTo>
                    <a:pt x="175" y="116"/>
                  </a:lnTo>
                  <a:lnTo>
                    <a:pt x="164" y="109"/>
                  </a:lnTo>
                  <a:lnTo>
                    <a:pt x="151" y="106"/>
                  </a:lnTo>
                  <a:lnTo>
                    <a:pt x="124" y="116"/>
                  </a:lnTo>
                  <a:lnTo>
                    <a:pt x="109" y="118"/>
                  </a:lnTo>
                  <a:lnTo>
                    <a:pt x="98" y="118"/>
                  </a:lnTo>
                  <a:lnTo>
                    <a:pt x="84" y="121"/>
                  </a:lnTo>
                  <a:lnTo>
                    <a:pt x="74" y="116"/>
                  </a:lnTo>
                  <a:lnTo>
                    <a:pt x="65" y="116"/>
                  </a:lnTo>
                  <a:lnTo>
                    <a:pt x="57" y="109"/>
                  </a:lnTo>
                  <a:lnTo>
                    <a:pt x="42" y="109"/>
                  </a:lnTo>
                  <a:lnTo>
                    <a:pt x="34" y="104"/>
                  </a:lnTo>
                  <a:lnTo>
                    <a:pt x="32" y="95"/>
                  </a:lnTo>
                  <a:lnTo>
                    <a:pt x="32" y="84"/>
                  </a:lnTo>
                  <a:lnTo>
                    <a:pt x="27" y="75"/>
                  </a:lnTo>
                  <a:lnTo>
                    <a:pt x="19" y="70"/>
                  </a:lnTo>
                  <a:lnTo>
                    <a:pt x="5" y="71"/>
                  </a:lnTo>
                  <a:lnTo>
                    <a:pt x="1" y="80"/>
                  </a:lnTo>
                  <a:lnTo>
                    <a:pt x="0" y="84"/>
                  </a:lnTo>
                  <a:lnTo>
                    <a:pt x="3" y="0"/>
                  </a:lnTo>
                  <a:lnTo>
                    <a:pt x="116" y="3"/>
                  </a:lnTo>
                  <a:lnTo>
                    <a:pt x="252" y="8"/>
                  </a:lnTo>
                  <a:lnTo>
                    <a:pt x="281" y="8"/>
                  </a:lnTo>
                  <a:lnTo>
                    <a:pt x="348" y="8"/>
                  </a:lnTo>
                  <a:lnTo>
                    <a:pt x="343" y="206"/>
                  </a:lnTo>
                  <a:lnTo>
                    <a:pt x="334" y="211"/>
                  </a:lnTo>
                  <a:lnTo>
                    <a:pt x="321" y="211"/>
                  </a:lnTo>
                  <a:lnTo>
                    <a:pt x="303" y="223"/>
                  </a:lnTo>
                  <a:lnTo>
                    <a:pt x="290" y="22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6" name="Freeform 33"/>
            <p:cNvSpPr>
              <a:spLocks/>
            </p:cNvSpPr>
            <p:nvPr/>
          </p:nvSpPr>
          <p:spPr bwMode="auto">
            <a:xfrm>
              <a:off x="2343150" y="3508375"/>
              <a:ext cx="307975" cy="341313"/>
            </a:xfrm>
            <a:custGeom>
              <a:avLst/>
              <a:gdLst>
                <a:gd name="T0" fmla="*/ 97 w 194"/>
                <a:gd name="T1" fmla="*/ 0 h 215"/>
                <a:gd name="T2" fmla="*/ 10 w 194"/>
                <a:gd name="T3" fmla="*/ 33 h 215"/>
                <a:gd name="T4" fmla="*/ 28 w 194"/>
                <a:gd name="T5" fmla="*/ 52 h 215"/>
                <a:gd name="T6" fmla="*/ 28 w 194"/>
                <a:gd name="T7" fmla="*/ 102 h 215"/>
                <a:gd name="T8" fmla="*/ 13 w 194"/>
                <a:gd name="T9" fmla="*/ 117 h 215"/>
                <a:gd name="T10" fmla="*/ 0 w 194"/>
                <a:gd name="T11" fmla="*/ 140 h 215"/>
                <a:gd name="T12" fmla="*/ 12 w 194"/>
                <a:gd name="T13" fmla="*/ 164 h 215"/>
                <a:gd name="T14" fmla="*/ 17 w 194"/>
                <a:gd name="T15" fmla="*/ 185 h 215"/>
                <a:gd name="T16" fmla="*/ 35 w 194"/>
                <a:gd name="T17" fmla="*/ 209 h 215"/>
                <a:gd name="T18" fmla="*/ 54 w 194"/>
                <a:gd name="T19" fmla="*/ 199 h 215"/>
                <a:gd name="T20" fmla="*/ 61 w 194"/>
                <a:gd name="T21" fmla="*/ 174 h 215"/>
                <a:gd name="T22" fmla="*/ 68 w 194"/>
                <a:gd name="T23" fmla="*/ 154 h 215"/>
                <a:gd name="T24" fmla="*/ 61 w 194"/>
                <a:gd name="T25" fmla="*/ 137 h 215"/>
                <a:gd name="T26" fmla="*/ 48 w 194"/>
                <a:gd name="T27" fmla="*/ 120 h 215"/>
                <a:gd name="T28" fmla="*/ 74 w 194"/>
                <a:gd name="T29" fmla="*/ 60 h 215"/>
                <a:gd name="T30" fmla="*/ 96 w 194"/>
                <a:gd name="T31" fmla="*/ 45 h 215"/>
                <a:gd name="T32" fmla="*/ 130 w 194"/>
                <a:gd name="T33" fmla="*/ 28 h 215"/>
                <a:gd name="T34" fmla="*/ 130 w 194"/>
                <a:gd name="T35" fmla="*/ 41 h 215"/>
                <a:gd name="T36" fmla="*/ 116 w 194"/>
                <a:gd name="T37" fmla="*/ 70 h 215"/>
                <a:gd name="T38" fmla="*/ 101 w 194"/>
                <a:gd name="T39" fmla="*/ 82 h 215"/>
                <a:gd name="T40" fmla="*/ 102 w 194"/>
                <a:gd name="T41" fmla="*/ 112 h 215"/>
                <a:gd name="T42" fmla="*/ 102 w 194"/>
                <a:gd name="T43" fmla="*/ 123 h 215"/>
                <a:gd name="T44" fmla="*/ 151 w 194"/>
                <a:gd name="T45" fmla="*/ 174 h 215"/>
                <a:gd name="T46" fmla="*/ 151 w 194"/>
                <a:gd name="T47" fmla="*/ 154 h 215"/>
                <a:gd name="T48" fmla="*/ 121 w 194"/>
                <a:gd name="T49" fmla="*/ 130 h 215"/>
                <a:gd name="T50" fmla="*/ 130 w 194"/>
                <a:gd name="T51" fmla="*/ 123 h 215"/>
                <a:gd name="T52" fmla="*/ 151 w 194"/>
                <a:gd name="T53" fmla="*/ 134 h 215"/>
                <a:gd name="T54" fmla="*/ 166 w 194"/>
                <a:gd name="T55" fmla="*/ 140 h 215"/>
                <a:gd name="T56" fmla="*/ 185 w 194"/>
                <a:gd name="T57" fmla="*/ 123 h 215"/>
                <a:gd name="T58" fmla="*/ 166 w 194"/>
                <a:gd name="T59" fmla="*/ 90 h 215"/>
                <a:gd name="T60" fmla="*/ 178 w 194"/>
                <a:gd name="T61" fmla="*/ 60 h 215"/>
                <a:gd name="T62" fmla="*/ 193 w 194"/>
                <a:gd name="T63" fmla="*/ 41 h 215"/>
                <a:gd name="T64" fmla="*/ 181 w 194"/>
                <a:gd name="T65" fmla="*/ 25 h 215"/>
                <a:gd name="T66" fmla="*/ 186 w 194"/>
                <a:gd name="T67" fmla="*/ 3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4" h="215">
                  <a:moveTo>
                    <a:pt x="186" y="3"/>
                  </a:moveTo>
                  <a:lnTo>
                    <a:pt x="97" y="0"/>
                  </a:lnTo>
                  <a:lnTo>
                    <a:pt x="12" y="0"/>
                  </a:lnTo>
                  <a:lnTo>
                    <a:pt x="10" y="33"/>
                  </a:lnTo>
                  <a:lnTo>
                    <a:pt x="10" y="41"/>
                  </a:lnTo>
                  <a:lnTo>
                    <a:pt x="28" y="52"/>
                  </a:lnTo>
                  <a:lnTo>
                    <a:pt x="25" y="78"/>
                  </a:lnTo>
                  <a:lnTo>
                    <a:pt x="28" y="102"/>
                  </a:lnTo>
                  <a:lnTo>
                    <a:pt x="25" y="107"/>
                  </a:lnTo>
                  <a:lnTo>
                    <a:pt x="13" y="117"/>
                  </a:lnTo>
                  <a:lnTo>
                    <a:pt x="8" y="127"/>
                  </a:lnTo>
                  <a:lnTo>
                    <a:pt x="0" y="140"/>
                  </a:lnTo>
                  <a:lnTo>
                    <a:pt x="1" y="154"/>
                  </a:lnTo>
                  <a:lnTo>
                    <a:pt x="12" y="164"/>
                  </a:lnTo>
                  <a:lnTo>
                    <a:pt x="17" y="174"/>
                  </a:lnTo>
                  <a:lnTo>
                    <a:pt x="17" y="185"/>
                  </a:lnTo>
                  <a:lnTo>
                    <a:pt x="27" y="191"/>
                  </a:lnTo>
                  <a:lnTo>
                    <a:pt x="35" y="209"/>
                  </a:lnTo>
                  <a:lnTo>
                    <a:pt x="45" y="214"/>
                  </a:lnTo>
                  <a:lnTo>
                    <a:pt x="54" y="199"/>
                  </a:lnTo>
                  <a:lnTo>
                    <a:pt x="54" y="182"/>
                  </a:lnTo>
                  <a:lnTo>
                    <a:pt x="61" y="174"/>
                  </a:lnTo>
                  <a:lnTo>
                    <a:pt x="70" y="167"/>
                  </a:lnTo>
                  <a:lnTo>
                    <a:pt x="68" y="154"/>
                  </a:lnTo>
                  <a:lnTo>
                    <a:pt x="70" y="147"/>
                  </a:lnTo>
                  <a:lnTo>
                    <a:pt x="61" y="137"/>
                  </a:lnTo>
                  <a:lnTo>
                    <a:pt x="54" y="130"/>
                  </a:lnTo>
                  <a:lnTo>
                    <a:pt x="48" y="120"/>
                  </a:lnTo>
                  <a:lnTo>
                    <a:pt x="59" y="92"/>
                  </a:lnTo>
                  <a:lnTo>
                    <a:pt x="74" y="60"/>
                  </a:lnTo>
                  <a:lnTo>
                    <a:pt x="89" y="54"/>
                  </a:lnTo>
                  <a:lnTo>
                    <a:pt x="96" y="45"/>
                  </a:lnTo>
                  <a:lnTo>
                    <a:pt x="106" y="37"/>
                  </a:lnTo>
                  <a:lnTo>
                    <a:pt x="130" y="28"/>
                  </a:lnTo>
                  <a:lnTo>
                    <a:pt x="137" y="37"/>
                  </a:lnTo>
                  <a:lnTo>
                    <a:pt x="130" y="41"/>
                  </a:lnTo>
                  <a:lnTo>
                    <a:pt x="106" y="67"/>
                  </a:lnTo>
                  <a:lnTo>
                    <a:pt x="116" y="70"/>
                  </a:lnTo>
                  <a:lnTo>
                    <a:pt x="116" y="78"/>
                  </a:lnTo>
                  <a:lnTo>
                    <a:pt x="101" y="82"/>
                  </a:lnTo>
                  <a:lnTo>
                    <a:pt x="97" y="100"/>
                  </a:lnTo>
                  <a:lnTo>
                    <a:pt x="102" y="112"/>
                  </a:lnTo>
                  <a:lnTo>
                    <a:pt x="116" y="120"/>
                  </a:lnTo>
                  <a:lnTo>
                    <a:pt x="102" y="123"/>
                  </a:lnTo>
                  <a:lnTo>
                    <a:pt x="126" y="147"/>
                  </a:lnTo>
                  <a:lnTo>
                    <a:pt x="151" y="174"/>
                  </a:lnTo>
                  <a:lnTo>
                    <a:pt x="158" y="157"/>
                  </a:lnTo>
                  <a:lnTo>
                    <a:pt x="151" y="154"/>
                  </a:lnTo>
                  <a:lnTo>
                    <a:pt x="132" y="130"/>
                  </a:lnTo>
                  <a:lnTo>
                    <a:pt x="121" y="130"/>
                  </a:lnTo>
                  <a:lnTo>
                    <a:pt x="121" y="123"/>
                  </a:lnTo>
                  <a:lnTo>
                    <a:pt x="130" y="123"/>
                  </a:lnTo>
                  <a:lnTo>
                    <a:pt x="139" y="127"/>
                  </a:lnTo>
                  <a:lnTo>
                    <a:pt x="151" y="134"/>
                  </a:lnTo>
                  <a:lnTo>
                    <a:pt x="158" y="144"/>
                  </a:lnTo>
                  <a:lnTo>
                    <a:pt x="166" y="140"/>
                  </a:lnTo>
                  <a:lnTo>
                    <a:pt x="174" y="127"/>
                  </a:lnTo>
                  <a:lnTo>
                    <a:pt x="185" y="123"/>
                  </a:lnTo>
                  <a:lnTo>
                    <a:pt x="185" y="110"/>
                  </a:lnTo>
                  <a:lnTo>
                    <a:pt x="166" y="90"/>
                  </a:lnTo>
                  <a:lnTo>
                    <a:pt x="170" y="74"/>
                  </a:lnTo>
                  <a:lnTo>
                    <a:pt x="178" y="60"/>
                  </a:lnTo>
                  <a:lnTo>
                    <a:pt x="185" y="50"/>
                  </a:lnTo>
                  <a:lnTo>
                    <a:pt x="193" y="41"/>
                  </a:lnTo>
                  <a:lnTo>
                    <a:pt x="188" y="32"/>
                  </a:lnTo>
                  <a:lnTo>
                    <a:pt x="181" y="25"/>
                  </a:lnTo>
                  <a:lnTo>
                    <a:pt x="186" y="15"/>
                  </a:lnTo>
                  <a:lnTo>
                    <a:pt x="186" y="3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7" name="Freeform 34"/>
            <p:cNvSpPr>
              <a:spLocks/>
            </p:cNvSpPr>
            <p:nvPr/>
          </p:nvSpPr>
          <p:spPr bwMode="auto">
            <a:xfrm>
              <a:off x="2651125" y="3381375"/>
              <a:ext cx="169863" cy="250825"/>
            </a:xfrm>
            <a:custGeom>
              <a:avLst/>
              <a:gdLst>
                <a:gd name="T0" fmla="*/ 41 w 107"/>
                <a:gd name="T1" fmla="*/ 145 h 158"/>
                <a:gd name="T2" fmla="*/ 36 w 107"/>
                <a:gd name="T3" fmla="*/ 135 h 158"/>
                <a:gd name="T4" fmla="*/ 43 w 107"/>
                <a:gd name="T5" fmla="*/ 118 h 158"/>
                <a:gd name="T6" fmla="*/ 56 w 107"/>
                <a:gd name="T7" fmla="*/ 122 h 158"/>
                <a:gd name="T8" fmla="*/ 65 w 107"/>
                <a:gd name="T9" fmla="*/ 107 h 158"/>
                <a:gd name="T10" fmla="*/ 59 w 107"/>
                <a:gd name="T11" fmla="*/ 94 h 158"/>
                <a:gd name="T12" fmla="*/ 50 w 107"/>
                <a:gd name="T13" fmla="*/ 94 h 158"/>
                <a:gd name="T14" fmla="*/ 43 w 107"/>
                <a:gd name="T15" fmla="*/ 97 h 158"/>
                <a:gd name="T16" fmla="*/ 54 w 107"/>
                <a:gd name="T17" fmla="*/ 100 h 158"/>
                <a:gd name="T18" fmla="*/ 58 w 107"/>
                <a:gd name="T19" fmla="*/ 108 h 158"/>
                <a:gd name="T20" fmla="*/ 41 w 107"/>
                <a:gd name="T21" fmla="*/ 108 h 158"/>
                <a:gd name="T22" fmla="*/ 32 w 107"/>
                <a:gd name="T23" fmla="*/ 125 h 158"/>
                <a:gd name="T24" fmla="*/ 25 w 107"/>
                <a:gd name="T25" fmla="*/ 157 h 158"/>
                <a:gd name="T26" fmla="*/ 13 w 107"/>
                <a:gd name="T27" fmla="*/ 157 h 158"/>
                <a:gd name="T28" fmla="*/ 6 w 107"/>
                <a:gd name="T29" fmla="*/ 154 h 158"/>
                <a:gd name="T30" fmla="*/ 0 w 107"/>
                <a:gd name="T31" fmla="*/ 135 h 158"/>
                <a:gd name="T32" fmla="*/ 6 w 107"/>
                <a:gd name="T33" fmla="*/ 125 h 158"/>
                <a:gd name="T34" fmla="*/ 10 w 107"/>
                <a:gd name="T35" fmla="*/ 114 h 158"/>
                <a:gd name="T36" fmla="*/ 10 w 107"/>
                <a:gd name="T37" fmla="*/ 107 h 158"/>
                <a:gd name="T38" fmla="*/ 3 w 107"/>
                <a:gd name="T39" fmla="*/ 100 h 158"/>
                <a:gd name="T40" fmla="*/ 18 w 107"/>
                <a:gd name="T41" fmla="*/ 81 h 158"/>
                <a:gd name="T42" fmla="*/ 13 w 107"/>
                <a:gd name="T43" fmla="*/ 68 h 158"/>
                <a:gd name="T44" fmla="*/ 19 w 107"/>
                <a:gd name="T45" fmla="*/ 43 h 158"/>
                <a:gd name="T46" fmla="*/ 41 w 107"/>
                <a:gd name="T47" fmla="*/ 15 h 158"/>
                <a:gd name="T48" fmla="*/ 45 w 107"/>
                <a:gd name="T49" fmla="*/ 0 h 158"/>
                <a:gd name="T50" fmla="*/ 54 w 107"/>
                <a:gd name="T51" fmla="*/ 0 h 158"/>
                <a:gd name="T52" fmla="*/ 54 w 107"/>
                <a:gd name="T53" fmla="*/ 13 h 158"/>
                <a:gd name="T54" fmla="*/ 56 w 107"/>
                <a:gd name="T55" fmla="*/ 23 h 158"/>
                <a:gd name="T56" fmla="*/ 71 w 107"/>
                <a:gd name="T57" fmla="*/ 35 h 158"/>
                <a:gd name="T58" fmla="*/ 65 w 107"/>
                <a:gd name="T59" fmla="*/ 48 h 158"/>
                <a:gd name="T60" fmla="*/ 65 w 107"/>
                <a:gd name="T61" fmla="*/ 63 h 158"/>
                <a:gd name="T62" fmla="*/ 71 w 107"/>
                <a:gd name="T63" fmla="*/ 77 h 158"/>
                <a:gd name="T64" fmla="*/ 65 w 107"/>
                <a:gd name="T65" fmla="*/ 83 h 158"/>
                <a:gd name="T66" fmla="*/ 65 w 107"/>
                <a:gd name="T67" fmla="*/ 92 h 158"/>
                <a:gd name="T68" fmla="*/ 74 w 107"/>
                <a:gd name="T69" fmla="*/ 94 h 158"/>
                <a:gd name="T70" fmla="*/ 94 w 107"/>
                <a:gd name="T71" fmla="*/ 100 h 158"/>
                <a:gd name="T72" fmla="*/ 106 w 107"/>
                <a:gd name="T73" fmla="*/ 107 h 158"/>
                <a:gd name="T74" fmla="*/ 91 w 107"/>
                <a:gd name="T75" fmla="*/ 114 h 158"/>
                <a:gd name="T76" fmla="*/ 68 w 107"/>
                <a:gd name="T77" fmla="*/ 127 h 158"/>
                <a:gd name="T78" fmla="*/ 54 w 107"/>
                <a:gd name="T79" fmla="*/ 138 h 158"/>
                <a:gd name="T80" fmla="*/ 50 w 107"/>
                <a:gd name="T81" fmla="*/ 147 h 158"/>
                <a:gd name="T82" fmla="*/ 41 w 107"/>
                <a:gd name="T83" fmla="*/ 145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7" h="158">
                  <a:moveTo>
                    <a:pt x="41" y="145"/>
                  </a:moveTo>
                  <a:lnTo>
                    <a:pt x="36" y="135"/>
                  </a:lnTo>
                  <a:lnTo>
                    <a:pt x="43" y="118"/>
                  </a:lnTo>
                  <a:lnTo>
                    <a:pt x="56" y="122"/>
                  </a:lnTo>
                  <a:lnTo>
                    <a:pt x="65" y="107"/>
                  </a:lnTo>
                  <a:lnTo>
                    <a:pt x="59" y="94"/>
                  </a:lnTo>
                  <a:lnTo>
                    <a:pt x="50" y="94"/>
                  </a:lnTo>
                  <a:lnTo>
                    <a:pt x="43" y="97"/>
                  </a:lnTo>
                  <a:lnTo>
                    <a:pt x="54" y="100"/>
                  </a:lnTo>
                  <a:lnTo>
                    <a:pt x="58" y="108"/>
                  </a:lnTo>
                  <a:lnTo>
                    <a:pt x="41" y="108"/>
                  </a:lnTo>
                  <a:lnTo>
                    <a:pt x="32" y="125"/>
                  </a:lnTo>
                  <a:lnTo>
                    <a:pt x="25" y="157"/>
                  </a:lnTo>
                  <a:lnTo>
                    <a:pt x="13" y="157"/>
                  </a:lnTo>
                  <a:lnTo>
                    <a:pt x="6" y="154"/>
                  </a:lnTo>
                  <a:lnTo>
                    <a:pt x="0" y="135"/>
                  </a:lnTo>
                  <a:lnTo>
                    <a:pt x="6" y="125"/>
                  </a:lnTo>
                  <a:lnTo>
                    <a:pt x="10" y="114"/>
                  </a:lnTo>
                  <a:lnTo>
                    <a:pt x="10" y="107"/>
                  </a:lnTo>
                  <a:lnTo>
                    <a:pt x="3" y="100"/>
                  </a:lnTo>
                  <a:lnTo>
                    <a:pt x="18" y="81"/>
                  </a:lnTo>
                  <a:lnTo>
                    <a:pt x="13" y="68"/>
                  </a:lnTo>
                  <a:lnTo>
                    <a:pt x="19" y="43"/>
                  </a:lnTo>
                  <a:lnTo>
                    <a:pt x="41" y="15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54" y="13"/>
                  </a:lnTo>
                  <a:lnTo>
                    <a:pt x="56" y="23"/>
                  </a:lnTo>
                  <a:lnTo>
                    <a:pt x="71" y="35"/>
                  </a:lnTo>
                  <a:lnTo>
                    <a:pt x="65" y="48"/>
                  </a:lnTo>
                  <a:lnTo>
                    <a:pt x="65" y="63"/>
                  </a:lnTo>
                  <a:lnTo>
                    <a:pt x="71" y="77"/>
                  </a:lnTo>
                  <a:lnTo>
                    <a:pt x="65" y="83"/>
                  </a:lnTo>
                  <a:lnTo>
                    <a:pt x="65" y="92"/>
                  </a:lnTo>
                  <a:lnTo>
                    <a:pt x="74" y="94"/>
                  </a:lnTo>
                  <a:lnTo>
                    <a:pt x="94" y="100"/>
                  </a:lnTo>
                  <a:lnTo>
                    <a:pt x="106" y="107"/>
                  </a:lnTo>
                  <a:lnTo>
                    <a:pt x="91" y="114"/>
                  </a:lnTo>
                  <a:lnTo>
                    <a:pt x="68" y="127"/>
                  </a:lnTo>
                  <a:lnTo>
                    <a:pt x="54" y="138"/>
                  </a:lnTo>
                  <a:lnTo>
                    <a:pt x="50" y="147"/>
                  </a:lnTo>
                  <a:lnTo>
                    <a:pt x="41" y="14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2255838" y="3638550"/>
              <a:ext cx="88900" cy="198438"/>
            </a:xfrm>
            <a:custGeom>
              <a:avLst/>
              <a:gdLst>
                <a:gd name="T0" fmla="*/ 23 w 56"/>
                <a:gd name="T1" fmla="*/ 87 h 125"/>
                <a:gd name="T2" fmla="*/ 8 w 56"/>
                <a:gd name="T3" fmla="*/ 69 h 125"/>
                <a:gd name="T4" fmla="*/ 0 w 56"/>
                <a:gd name="T5" fmla="*/ 62 h 125"/>
                <a:gd name="T6" fmla="*/ 0 w 56"/>
                <a:gd name="T7" fmla="*/ 50 h 125"/>
                <a:gd name="T8" fmla="*/ 5 w 56"/>
                <a:gd name="T9" fmla="*/ 43 h 125"/>
                <a:gd name="T10" fmla="*/ 8 w 56"/>
                <a:gd name="T11" fmla="*/ 18 h 125"/>
                <a:gd name="T12" fmla="*/ 32 w 56"/>
                <a:gd name="T13" fmla="*/ 8 h 125"/>
                <a:gd name="T14" fmla="*/ 52 w 56"/>
                <a:gd name="T15" fmla="*/ 0 h 125"/>
                <a:gd name="T16" fmla="*/ 35 w 56"/>
                <a:gd name="T17" fmla="*/ 18 h 125"/>
                <a:gd name="T18" fmla="*/ 38 w 56"/>
                <a:gd name="T19" fmla="*/ 27 h 125"/>
                <a:gd name="T20" fmla="*/ 35 w 56"/>
                <a:gd name="T21" fmla="*/ 47 h 125"/>
                <a:gd name="T22" fmla="*/ 38 w 56"/>
                <a:gd name="T23" fmla="*/ 55 h 125"/>
                <a:gd name="T24" fmla="*/ 47 w 56"/>
                <a:gd name="T25" fmla="*/ 62 h 125"/>
                <a:gd name="T26" fmla="*/ 55 w 56"/>
                <a:gd name="T27" fmla="*/ 94 h 125"/>
                <a:gd name="T28" fmla="*/ 45 w 56"/>
                <a:gd name="T29" fmla="*/ 102 h 125"/>
                <a:gd name="T30" fmla="*/ 43 w 56"/>
                <a:gd name="T31" fmla="*/ 114 h 125"/>
                <a:gd name="T32" fmla="*/ 28 w 56"/>
                <a:gd name="T33" fmla="*/ 124 h 125"/>
                <a:gd name="T34" fmla="*/ 28 w 56"/>
                <a:gd name="T35" fmla="*/ 112 h 125"/>
                <a:gd name="T36" fmla="*/ 25 w 56"/>
                <a:gd name="T37" fmla="*/ 102 h 125"/>
                <a:gd name="T38" fmla="*/ 23 w 56"/>
                <a:gd name="T39" fmla="*/ 8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125">
                  <a:moveTo>
                    <a:pt x="23" y="87"/>
                  </a:moveTo>
                  <a:lnTo>
                    <a:pt x="8" y="69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5" y="43"/>
                  </a:lnTo>
                  <a:lnTo>
                    <a:pt x="8" y="18"/>
                  </a:lnTo>
                  <a:lnTo>
                    <a:pt x="32" y="8"/>
                  </a:lnTo>
                  <a:lnTo>
                    <a:pt x="52" y="0"/>
                  </a:lnTo>
                  <a:lnTo>
                    <a:pt x="35" y="18"/>
                  </a:lnTo>
                  <a:lnTo>
                    <a:pt x="38" y="27"/>
                  </a:lnTo>
                  <a:lnTo>
                    <a:pt x="35" y="47"/>
                  </a:lnTo>
                  <a:lnTo>
                    <a:pt x="38" y="55"/>
                  </a:lnTo>
                  <a:lnTo>
                    <a:pt x="47" y="62"/>
                  </a:lnTo>
                  <a:lnTo>
                    <a:pt x="55" y="94"/>
                  </a:lnTo>
                  <a:lnTo>
                    <a:pt x="45" y="102"/>
                  </a:lnTo>
                  <a:lnTo>
                    <a:pt x="43" y="114"/>
                  </a:lnTo>
                  <a:lnTo>
                    <a:pt x="28" y="124"/>
                  </a:lnTo>
                  <a:lnTo>
                    <a:pt x="28" y="112"/>
                  </a:lnTo>
                  <a:lnTo>
                    <a:pt x="25" y="102"/>
                  </a:lnTo>
                  <a:lnTo>
                    <a:pt x="23" y="8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59" name="Freeform 95"/>
            <p:cNvSpPr>
              <a:spLocks/>
            </p:cNvSpPr>
            <p:nvPr/>
          </p:nvSpPr>
          <p:spPr bwMode="auto">
            <a:xfrm>
              <a:off x="1720850" y="4368800"/>
              <a:ext cx="2143125" cy="620713"/>
            </a:xfrm>
            <a:custGeom>
              <a:avLst/>
              <a:gdLst>
                <a:gd name="T0" fmla="*/ 1324 w 1350"/>
                <a:gd name="T1" fmla="*/ 365 h 391"/>
                <a:gd name="T2" fmla="*/ 1315 w 1350"/>
                <a:gd name="T3" fmla="*/ 390 h 391"/>
                <a:gd name="T4" fmla="*/ 1290 w 1350"/>
                <a:gd name="T5" fmla="*/ 385 h 391"/>
                <a:gd name="T6" fmla="*/ 1274 w 1350"/>
                <a:gd name="T7" fmla="*/ 382 h 391"/>
                <a:gd name="T8" fmla="*/ 1249 w 1350"/>
                <a:gd name="T9" fmla="*/ 390 h 391"/>
                <a:gd name="T10" fmla="*/ 942 w 1350"/>
                <a:gd name="T11" fmla="*/ 385 h 391"/>
                <a:gd name="T12" fmla="*/ 750 w 1350"/>
                <a:gd name="T13" fmla="*/ 382 h 391"/>
                <a:gd name="T14" fmla="*/ 292 w 1350"/>
                <a:gd name="T15" fmla="*/ 375 h 391"/>
                <a:gd name="T16" fmla="*/ 93 w 1350"/>
                <a:gd name="T17" fmla="*/ 367 h 391"/>
                <a:gd name="T18" fmla="*/ 0 w 1350"/>
                <a:gd name="T19" fmla="*/ 367 h 391"/>
                <a:gd name="T20" fmla="*/ 1 w 1350"/>
                <a:gd name="T21" fmla="*/ 140 h 391"/>
                <a:gd name="T22" fmla="*/ 3 w 1350"/>
                <a:gd name="T23" fmla="*/ 0 h 391"/>
                <a:gd name="T24" fmla="*/ 142 w 1350"/>
                <a:gd name="T25" fmla="*/ 28 h 391"/>
                <a:gd name="T26" fmla="*/ 318 w 1350"/>
                <a:gd name="T27" fmla="*/ 33 h 391"/>
                <a:gd name="T28" fmla="*/ 780 w 1350"/>
                <a:gd name="T29" fmla="*/ 41 h 391"/>
                <a:gd name="T30" fmla="*/ 796 w 1350"/>
                <a:gd name="T31" fmla="*/ 48 h 391"/>
                <a:gd name="T32" fmla="*/ 812 w 1350"/>
                <a:gd name="T33" fmla="*/ 52 h 391"/>
                <a:gd name="T34" fmla="*/ 830 w 1350"/>
                <a:gd name="T35" fmla="*/ 52 h 391"/>
                <a:gd name="T36" fmla="*/ 852 w 1350"/>
                <a:gd name="T37" fmla="*/ 53 h 391"/>
                <a:gd name="T38" fmla="*/ 870 w 1350"/>
                <a:gd name="T39" fmla="*/ 57 h 391"/>
                <a:gd name="T40" fmla="*/ 892 w 1350"/>
                <a:gd name="T41" fmla="*/ 63 h 391"/>
                <a:gd name="T42" fmla="*/ 912 w 1350"/>
                <a:gd name="T43" fmla="*/ 53 h 391"/>
                <a:gd name="T44" fmla="*/ 927 w 1350"/>
                <a:gd name="T45" fmla="*/ 63 h 391"/>
                <a:gd name="T46" fmla="*/ 947 w 1350"/>
                <a:gd name="T47" fmla="*/ 52 h 391"/>
                <a:gd name="T48" fmla="*/ 962 w 1350"/>
                <a:gd name="T49" fmla="*/ 66 h 391"/>
                <a:gd name="T50" fmla="*/ 979 w 1350"/>
                <a:gd name="T51" fmla="*/ 68 h 391"/>
                <a:gd name="T52" fmla="*/ 1005 w 1350"/>
                <a:gd name="T53" fmla="*/ 78 h 391"/>
                <a:gd name="T54" fmla="*/ 1025 w 1350"/>
                <a:gd name="T55" fmla="*/ 78 h 391"/>
                <a:gd name="T56" fmla="*/ 1049 w 1350"/>
                <a:gd name="T57" fmla="*/ 60 h 391"/>
                <a:gd name="T58" fmla="*/ 1059 w 1350"/>
                <a:gd name="T59" fmla="*/ 41 h 391"/>
                <a:gd name="T60" fmla="*/ 1082 w 1350"/>
                <a:gd name="T61" fmla="*/ 28 h 391"/>
                <a:gd name="T62" fmla="*/ 1286 w 1350"/>
                <a:gd name="T63" fmla="*/ 40 h 391"/>
                <a:gd name="T64" fmla="*/ 1299 w 1350"/>
                <a:gd name="T65" fmla="*/ 53 h 391"/>
                <a:gd name="T66" fmla="*/ 1299 w 1350"/>
                <a:gd name="T67" fmla="*/ 72 h 391"/>
                <a:gd name="T68" fmla="*/ 1321 w 1350"/>
                <a:gd name="T69" fmla="*/ 83 h 391"/>
                <a:gd name="T70" fmla="*/ 1341 w 1350"/>
                <a:gd name="T71" fmla="*/ 86 h 391"/>
                <a:gd name="T72" fmla="*/ 1339 w 1350"/>
                <a:gd name="T73" fmla="*/ 98 h 391"/>
                <a:gd name="T74" fmla="*/ 1335 w 1350"/>
                <a:gd name="T75" fmla="*/ 112 h 391"/>
                <a:gd name="T76" fmla="*/ 1321 w 1350"/>
                <a:gd name="T77" fmla="*/ 120 h 391"/>
                <a:gd name="T78" fmla="*/ 1310 w 1350"/>
                <a:gd name="T79" fmla="*/ 130 h 391"/>
                <a:gd name="T80" fmla="*/ 1306 w 1350"/>
                <a:gd name="T81" fmla="*/ 150 h 391"/>
                <a:gd name="T82" fmla="*/ 1326 w 1350"/>
                <a:gd name="T83" fmla="*/ 165 h 391"/>
                <a:gd name="T84" fmla="*/ 1321 w 1350"/>
                <a:gd name="T85" fmla="*/ 183 h 391"/>
                <a:gd name="T86" fmla="*/ 1315 w 1350"/>
                <a:gd name="T87" fmla="*/ 200 h 391"/>
                <a:gd name="T88" fmla="*/ 1306 w 1350"/>
                <a:gd name="T89" fmla="*/ 218 h 391"/>
                <a:gd name="T90" fmla="*/ 1304 w 1350"/>
                <a:gd name="T91" fmla="*/ 232 h 391"/>
                <a:gd name="T92" fmla="*/ 1299 w 1350"/>
                <a:gd name="T93" fmla="*/ 248 h 391"/>
                <a:gd name="T94" fmla="*/ 1281 w 1350"/>
                <a:gd name="T95" fmla="*/ 255 h 391"/>
                <a:gd name="T96" fmla="*/ 1281 w 1350"/>
                <a:gd name="T97" fmla="*/ 278 h 391"/>
                <a:gd name="T98" fmla="*/ 1297 w 1350"/>
                <a:gd name="T99" fmla="*/ 290 h 391"/>
                <a:gd name="T100" fmla="*/ 1292 w 1350"/>
                <a:gd name="T101" fmla="*/ 310 h 391"/>
                <a:gd name="T102" fmla="*/ 1306 w 1350"/>
                <a:gd name="T103" fmla="*/ 325 h 391"/>
                <a:gd name="T104" fmla="*/ 1319 w 1350"/>
                <a:gd name="T105" fmla="*/ 35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50" h="391">
                  <a:moveTo>
                    <a:pt x="1319" y="356"/>
                  </a:moveTo>
                  <a:lnTo>
                    <a:pt x="1324" y="365"/>
                  </a:lnTo>
                  <a:lnTo>
                    <a:pt x="1321" y="380"/>
                  </a:lnTo>
                  <a:lnTo>
                    <a:pt x="1315" y="390"/>
                  </a:lnTo>
                  <a:lnTo>
                    <a:pt x="1304" y="385"/>
                  </a:lnTo>
                  <a:lnTo>
                    <a:pt x="1290" y="385"/>
                  </a:lnTo>
                  <a:lnTo>
                    <a:pt x="1281" y="390"/>
                  </a:lnTo>
                  <a:lnTo>
                    <a:pt x="1274" y="382"/>
                  </a:lnTo>
                  <a:lnTo>
                    <a:pt x="1264" y="382"/>
                  </a:lnTo>
                  <a:lnTo>
                    <a:pt x="1249" y="390"/>
                  </a:lnTo>
                  <a:lnTo>
                    <a:pt x="1234" y="390"/>
                  </a:lnTo>
                  <a:lnTo>
                    <a:pt x="942" y="385"/>
                  </a:lnTo>
                  <a:lnTo>
                    <a:pt x="757" y="382"/>
                  </a:lnTo>
                  <a:lnTo>
                    <a:pt x="750" y="382"/>
                  </a:lnTo>
                  <a:lnTo>
                    <a:pt x="447" y="376"/>
                  </a:lnTo>
                  <a:lnTo>
                    <a:pt x="292" y="375"/>
                  </a:lnTo>
                  <a:lnTo>
                    <a:pt x="155" y="371"/>
                  </a:lnTo>
                  <a:lnTo>
                    <a:pt x="93" y="367"/>
                  </a:lnTo>
                  <a:lnTo>
                    <a:pt x="28" y="367"/>
                  </a:lnTo>
                  <a:lnTo>
                    <a:pt x="0" y="367"/>
                  </a:lnTo>
                  <a:lnTo>
                    <a:pt x="1" y="247"/>
                  </a:lnTo>
                  <a:lnTo>
                    <a:pt x="1" y="140"/>
                  </a:lnTo>
                  <a:lnTo>
                    <a:pt x="3" y="72"/>
                  </a:lnTo>
                  <a:lnTo>
                    <a:pt x="3" y="0"/>
                  </a:lnTo>
                  <a:lnTo>
                    <a:pt x="142" y="3"/>
                  </a:lnTo>
                  <a:lnTo>
                    <a:pt x="142" y="28"/>
                  </a:lnTo>
                  <a:lnTo>
                    <a:pt x="232" y="32"/>
                  </a:lnTo>
                  <a:lnTo>
                    <a:pt x="318" y="33"/>
                  </a:lnTo>
                  <a:lnTo>
                    <a:pt x="480" y="37"/>
                  </a:lnTo>
                  <a:lnTo>
                    <a:pt x="780" y="41"/>
                  </a:lnTo>
                  <a:lnTo>
                    <a:pt x="789" y="45"/>
                  </a:lnTo>
                  <a:lnTo>
                    <a:pt x="796" y="48"/>
                  </a:lnTo>
                  <a:lnTo>
                    <a:pt x="807" y="48"/>
                  </a:lnTo>
                  <a:lnTo>
                    <a:pt x="812" y="52"/>
                  </a:lnTo>
                  <a:lnTo>
                    <a:pt x="822" y="52"/>
                  </a:lnTo>
                  <a:lnTo>
                    <a:pt x="830" y="52"/>
                  </a:lnTo>
                  <a:lnTo>
                    <a:pt x="842" y="60"/>
                  </a:lnTo>
                  <a:lnTo>
                    <a:pt x="852" y="53"/>
                  </a:lnTo>
                  <a:lnTo>
                    <a:pt x="862" y="53"/>
                  </a:lnTo>
                  <a:lnTo>
                    <a:pt x="870" y="57"/>
                  </a:lnTo>
                  <a:lnTo>
                    <a:pt x="885" y="60"/>
                  </a:lnTo>
                  <a:lnTo>
                    <a:pt x="892" y="63"/>
                  </a:lnTo>
                  <a:lnTo>
                    <a:pt x="902" y="63"/>
                  </a:lnTo>
                  <a:lnTo>
                    <a:pt x="912" y="53"/>
                  </a:lnTo>
                  <a:lnTo>
                    <a:pt x="922" y="57"/>
                  </a:lnTo>
                  <a:lnTo>
                    <a:pt x="927" y="63"/>
                  </a:lnTo>
                  <a:lnTo>
                    <a:pt x="936" y="60"/>
                  </a:lnTo>
                  <a:lnTo>
                    <a:pt x="947" y="52"/>
                  </a:lnTo>
                  <a:lnTo>
                    <a:pt x="956" y="57"/>
                  </a:lnTo>
                  <a:lnTo>
                    <a:pt x="962" y="66"/>
                  </a:lnTo>
                  <a:lnTo>
                    <a:pt x="970" y="68"/>
                  </a:lnTo>
                  <a:lnTo>
                    <a:pt x="979" y="68"/>
                  </a:lnTo>
                  <a:lnTo>
                    <a:pt x="992" y="73"/>
                  </a:lnTo>
                  <a:lnTo>
                    <a:pt x="1005" y="78"/>
                  </a:lnTo>
                  <a:lnTo>
                    <a:pt x="1017" y="78"/>
                  </a:lnTo>
                  <a:lnTo>
                    <a:pt x="1025" y="78"/>
                  </a:lnTo>
                  <a:lnTo>
                    <a:pt x="1034" y="68"/>
                  </a:lnTo>
                  <a:lnTo>
                    <a:pt x="1049" y="60"/>
                  </a:lnTo>
                  <a:lnTo>
                    <a:pt x="1050" y="48"/>
                  </a:lnTo>
                  <a:lnTo>
                    <a:pt x="1059" y="41"/>
                  </a:lnTo>
                  <a:lnTo>
                    <a:pt x="1074" y="32"/>
                  </a:lnTo>
                  <a:lnTo>
                    <a:pt x="1082" y="28"/>
                  </a:lnTo>
                  <a:lnTo>
                    <a:pt x="1281" y="32"/>
                  </a:lnTo>
                  <a:lnTo>
                    <a:pt x="1286" y="40"/>
                  </a:lnTo>
                  <a:lnTo>
                    <a:pt x="1290" y="48"/>
                  </a:lnTo>
                  <a:lnTo>
                    <a:pt x="1299" y="53"/>
                  </a:lnTo>
                  <a:lnTo>
                    <a:pt x="1301" y="60"/>
                  </a:lnTo>
                  <a:lnTo>
                    <a:pt x="1299" y="72"/>
                  </a:lnTo>
                  <a:lnTo>
                    <a:pt x="1312" y="78"/>
                  </a:lnTo>
                  <a:lnTo>
                    <a:pt x="1321" y="83"/>
                  </a:lnTo>
                  <a:lnTo>
                    <a:pt x="1330" y="81"/>
                  </a:lnTo>
                  <a:lnTo>
                    <a:pt x="1341" y="86"/>
                  </a:lnTo>
                  <a:lnTo>
                    <a:pt x="1349" y="92"/>
                  </a:lnTo>
                  <a:lnTo>
                    <a:pt x="1339" y="98"/>
                  </a:lnTo>
                  <a:lnTo>
                    <a:pt x="1332" y="103"/>
                  </a:lnTo>
                  <a:lnTo>
                    <a:pt x="1335" y="112"/>
                  </a:lnTo>
                  <a:lnTo>
                    <a:pt x="1330" y="120"/>
                  </a:lnTo>
                  <a:lnTo>
                    <a:pt x="1321" y="120"/>
                  </a:lnTo>
                  <a:lnTo>
                    <a:pt x="1312" y="121"/>
                  </a:lnTo>
                  <a:lnTo>
                    <a:pt x="1310" y="130"/>
                  </a:lnTo>
                  <a:lnTo>
                    <a:pt x="1306" y="141"/>
                  </a:lnTo>
                  <a:lnTo>
                    <a:pt x="1306" y="150"/>
                  </a:lnTo>
                  <a:lnTo>
                    <a:pt x="1321" y="156"/>
                  </a:lnTo>
                  <a:lnTo>
                    <a:pt x="1326" y="165"/>
                  </a:lnTo>
                  <a:lnTo>
                    <a:pt x="1324" y="176"/>
                  </a:lnTo>
                  <a:lnTo>
                    <a:pt x="1321" y="183"/>
                  </a:lnTo>
                  <a:lnTo>
                    <a:pt x="1315" y="192"/>
                  </a:lnTo>
                  <a:lnTo>
                    <a:pt x="1315" y="200"/>
                  </a:lnTo>
                  <a:lnTo>
                    <a:pt x="1315" y="212"/>
                  </a:lnTo>
                  <a:lnTo>
                    <a:pt x="1306" y="218"/>
                  </a:lnTo>
                  <a:lnTo>
                    <a:pt x="1301" y="223"/>
                  </a:lnTo>
                  <a:lnTo>
                    <a:pt x="1304" y="232"/>
                  </a:lnTo>
                  <a:lnTo>
                    <a:pt x="1304" y="243"/>
                  </a:lnTo>
                  <a:lnTo>
                    <a:pt x="1299" y="248"/>
                  </a:lnTo>
                  <a:lnTo>
                    <a:pt x="1290" y="252"/>
                  </a:lnTo>
                  <a:lnTo>
                    <a:pt x="1281" y="255"/>
                  </a:lnTo>
                  <a:lnTo>
                    <a:pt x="1281" y="267"/>
                  </a:lnTo>
                  <a:lnTo>
                    <a:pt x="1281" y="278"/>
                  </a:lnTo>
                  <a:lnTo>
                    <a:pt x="1286" y="287"/>
                  </a:lnTo>
                  <a:lnTo>
                    <a:pt x="1297" y="290"/>
                  </a:lnTo>
                  <a:lnTo>
                    <a:pt x="1297" y="298"/>
                  </a:lnTo>
                  <a:lnTo>
                    <a:pt x="1292" y="310"/>
                  </a:lnTo>
                  <a:lnTo>
                    <a:pt x="1299" y="320"/>
                  </a:lnTo>
                  <a:lnTo>
                    <a:pt x="1306" y="325"/>
                  </a:lnTo>
                  <a:lnTo>
                    <a:pt x="1312" y="351"/>
                  </a:lnTo>
                  <a:lnTo>
                    <a:pt x="1319" y="356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1611313" y="3197225"/>
              <a:ext cx="755650" cy="762000"/>
            </a:xfrm>
            <a:custGeom>
              <a:avLst/>
              <a:gdLst>
                <a:gd name="T0" fmla="*/ 383 w 476"/>
                <a:gd name="T1" fmla="*/ 302 h 480"/>
                <a:gd name="T2" fmla="*/ 381 w 476"/>
                <a:gd name="T3" fmla="*/ 332 h 480"/>
                <a:gd name="T4" fmla="*/ 373 w 476"/>
                <a:gd name="T5" fmla="*/ 360 h 480"/>
                <a:gd name="T6" fmla="*/ 373 w 476"/>
                <a:gd name="T7" fmla="*/ 377 h 480"/>
                <a:gd name="T8" fmla="*/ 350 w 476"/>
                <a:gd name="T9" fmla="*/ 405 h 480"/>
                <a:gd name="T10" fmla="*/ 325 w 476"/>
                <a:gd name="T11" fmla="*/ 417 h 480"/>
                <a:gd name="T12" fmla="*/ 320 w 476"/>
                <a:gd name="T13" fmla="*/ 437 h 480"/>
                <a:gd name="T14" fmla="*/ 285 w 476"/>
                <a:gd name="T15" fmla="*/ 447 h 480"/>
                <a:gd name="T16" fmla="*/ 280 w 476"/>
                <a:gd name="T17" fmla="*/ 464 h 480"/>
                <a:gd name="T18" fmla="*/ 195 w 476"/>
                <a:gd name="T19" fmla="*/ 476 h 480"/>
                <a:gd name="T20" fmla="*/ 85 w 476"/>
                <a:gd name="T21" fmla="*/ 472 h 480"/>
                <a:gd name="T22" fmla="*/ 8 w 476"/>
                <a:gd name="T23" fmla="*/ 314 h 480"/>
                <a:gd name="T24" fmla="*/ 8 w 476"/>
                <a:gd name="T25" fmla="*/ 81 h 480"/>
                <a:gd name="T26" fmla="*/ 28 w 476"/>
                <a:gd name="T27" fmla="*/ 0 h 480"/>
                <a:gd name="T28" fmla="*/ 345 w 476"/>
                <a:gd name="T29" fmla="*/ 28 h 480"/>
                <a:gd name="T30" fmla="*/ 315 w 476"/>
                <a:gd name="T31" fmla="*/ 57 h 480"/>
                <a:gd name="T32" fmla="*/ 308 w 476"/>
                <a:gd name="T33" fmla="*/ 83 h 480"/>
                <a:gd name="T34" fmla="*/ 301 w 476"/>
                <a:gd name="T35" fmla="*/ 101 h 480"/>
                <a:gd name="T36" fmla="*/ 285 w 476"/>
                <a:gd name="T37" fmla="*/ 127 h 480"/>
                <a:gd name="T38" fmla="*/ 260 w 476"/>
                <a:gd name="T39" fmla="*/ 174 h 480"/>
                <a:gd name="T40" fmla="*/ 247 w 476"/>
                <a:gd name="T41" fmla="*/ 197 h 480"/>
                <a:gd name="T42" fmla="*/ 238 w 476"/>
                <a:gd name="T43" fmla="*/ 222 h 480"/>
                <a:gd name="T44" fmla="*/ 240 w 476"/>
                <a:gd name="T45" fmla="*/ 243 h 480"/>
                <a:gd name="T46" fmla="*/ 265 w 476"/>
                <a:gd name="T47" fmla="*/ 237 h 480"/>
                <a:gd name="T48" fmla="*/ 292 w 476"/>
                <a:gd name="T49" fmla="*/ 242 h 480"/>
                <a:gd name="T50" fmla="*/ 315 w 476"/>
                <a:gd name="T51" fmla="*/ 242 h 480"/>
                <a:gd name="T52" fmla="*/ 340 w 476"/>
                <a:gd name="T53" fmla="*/ 227 h 480"/>
                <a:gd name="T54" fmla="*/ 372 w 476"/>
                <a:gd name="T55" fmla="*/ 214 h 480"/>
                <a:gd name="T56" fmla="*/ 387 w 476"/>
                <a:gd name="T57" fmla="*/ 208 h 480"/>
                <a:gd name="T58" fmla="*/ 408 w 476"/>
                <a:gd name="T59" fmla="*/ 197 h 480"/>
                <a:gd name="T60" fmla="*/ 438 w 476"/>
                <a:gd name="T61" fmla="*/ 175 h 480"/>
                <a:gd name="T62" fmla="*/ 420 w 476"/>
                <a:gd name="T63" fmla="*/ 174 h 480"/>
                <a:gd name="T64" fmla="*/ 403 w 476"/>
                <a:gd name="T65" fmla="*/ 185 h 480"/>
                <a:gd name="T66" fmla="*/ 345 w 476"/>
                <a:gd name="T67" fmla="*/ 208 h 480"/>
                <a:gd name="T68" fmla="*/ 323 w 476"/>
                <a:gd name="T69" fmla="*/ 228 h 480"/>
                <a:gd name="T70" fmla="*/ 293 w 476"/>
                <a:gd name="T71" fmla="*/ 223 h 480"/>
                <a:gd name="T72" fmla="*/ 260 w 476"/>
                <a:gd name="T73" fmla="*/ 214 h 480"/>
                <a:gd name="T74" fmla="*/ 263 w 476"/>
                <a:gd name="T75" fmla="*/ 190 h 480"/>
                <a:gd name="T76" fmla="*/ 300 w 476"/>
                <a:gd name="T77" fmla="*/ 132 h 480"/>
                <a:gd name="T78" fmla="*/ 321 w 476"/>
                <a:gd name="T79" fmla="*/ 87 h 480"/>
                <a:gd name="T80" fmla="*/ 475 w 476"/>
                <a:gd name="T81" fmla="*/ 90 h 480"/>
                <a:gd name="T82" fmla="*/ 468 w 476"/>
                <a:gd name="T83" fmla="*/ 197 h 480"/>
                <a:gd name="T84" fmla="*/ 458 w 476"/>
                <a:gd name="T85" fmla="*/ 223 h 480"/>
                <a:gd name="T86" fmla="*/ 460 w 476"/>
                <a:gd name="T87" fmla="*/ 200 h 480"/>
                <a:gd name="T88" fmla="*/ 453 w 476"/>
                <a:gd name="T89" fmla="*/ 205 h 480"/>
                <a:gd name="T90" fmla="*/ 452 w 476"/>
                <a:gd name="T91" fmla="*/ 228 h 480"/>
                <a:gd name="T92" fmla="*/ 447 w 476"/>
                <a:gd name="T93" fmla="*/ 257 h 480"/>
                <a:gd name="T94" fmla="*/ 432 w 476"/>
                <a:gd name="T95" fmla="*/ 282 h 480"/>
                <a:gd name="T96" fmla="*/ 392 w 476"/>
                <a:gd name="T97" fmla="*/ 30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6" h="480">
                  <a:moveTo>
                    <a:pt x="392" y="300"/>
                  </a:moveTo>
                  <a:lnTo>
                    <a:pt x="383" y="302"/>
                  </a:lnTo>
                  <a:lnTo>
                    <a:pt x="383" y="310"/>
                  </a:lnTo>
                  <a:lnTo>
                    <a:pt x="381" y="332"/>
                  </a:lnTo>
                  <a:lnTo>
                    <a:pt x="375" y="342"/>
                  </a:lnTo>
                  <a:lnTo>
                    <a:pt x="373" y="360"/>
                  </a:lnTo>
                  <a:lnTo>
                    <a:pt x="375" y="370"/>
                  </a:lnTo>
                  <a:lnTo>
                    <a:pt x="373" y="377"/>
                  </a:lnTo>
                  <a:lnTo>
                    <a:pt x="360" y="400"/>
                  </a:lnTo>
                  <a:lnTo>
                    <a:pt x="350" y="405"/>
                  </a:lnTo>
                  <a:lnTo>
                    <a:pt x="341" y="405"/>
                  </a:lnTo>
                  <a:lnTo>
                    <a:pt x="325" y="417"/>
                  </a:lnTo>
                  <a:lnTo>
                    <a:pt x="321" y="427"/>
                  </a:lnTo>
                  <a:lnTo>
                    <a:pt x="320" y="437"/>
                  </a:lnTo>
                  <a:lnTo>
                    <a:pt x="310" y="444"/>
                  </a:lnTo>
                  <a:lnTo>
                    <a:pt x="285" y="447"/>
                  </a:lnTo>
                  <a:lnTo>
                    <a:pt x="275" y="454"/>
                  </a:lnTo>
                  <a:lnTo>
                    <a:pt x="280" y="464"/>
                  </a:lnTo>
                  <a:lnTo>
                    <a:pt x="280" y="479"/>
                  </a:lnTo>
                  <a:lnTo>
                    <a:pt x="195" y="476"/>
                  </a:lnTo>
                  <a:lnTo>
                    <a:pt x="115" y="476"/>
                  </a:lnTo>
                  <a:lnTo>
                    <a:pt x="85" y="472"/>
                  </a:lnTo>
                  <a:lnTo>
                    <a:pt x="5" y="472"/>
                  </a:lnTo>
                  <a:lnTo>
                    <a:pt x="8" y="314"/>
                  </a:lnTo>
                  <a:lnTo>
                    <a:pt x="0" y="314"/>
                  </a:lnTo>
                  <a:lnTo>
                    <a:pt x="8" y="81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348" y="10"/>
                  </a:lnTo>
                  <a:lnTo>
                    <a:pt x="345" y="28"/>
                  </a:lnTo>
                  <a:lnTo>
                    <a:pt x="340" y="37"/>
                  </a:lnTo>
                  <a:lnTo>
                    <a:pt x="315" y="57"/>
                  </a:lnTo>
                  <a:lnTo>
                    <a:pt x="315" y="67"/>
                  </a:lnTo>
                  <a:lnTo>
                    <a:pt x="308" y="83"/>
                  </a:lnTo>
                  <a:lnTo>
                    <a:pt x="308" y="92"/>
                  </a:lnTo>
                  <a:lnTo>
                    <a:pt x="301" y="101"/>
                  </a:lnTo>
                  <a:lnTo>
                    <a:pt x="292" y="110"/>
                  </a:lnTo>
                  <a:lnTo>
                    <a:pt x="285" y="127"/>
                  </a:lnTo>
                  <a:lnTo>
                    <a:pt x="267" y="140"/>
                  </a:lnTo>
                  <a:lnTo>
                    <a:pt x="260" y="174"/>
                  </a:lnTo>
                  <a:lnTo>
                    <a:pt x="248" y="182"/>
                  </a:lnTo>
                  <a:lnTo>
                    <a:pt x="247" y="197"/>
                  </a:lnTo>
                  <a:lnTo>
                    <a:pt x="238" y="212"/>
                  </a:lnTo>
                  <a:lnTo>
                    <a:pt x="238" y="222"/>
                  </a:lnTo>
                  <a:lnTo>
                    <a:pt x="232" y="227"/>
                  </a:lnTo>
                  <a:lnTo>
                    <a:pt x="240" y="243"/>
                  </a:lnTo>
                  <a:lnTo>
                    <a:pt x="260" y="252"/>
                  </a:lnTo>
                  <a:lnTo>
                    <a:pt x="265" y="237"/>
                  </a:lnTo>
                  <a:lnTo>
                    <a:pt x="278" y="234"/>
                  </a:lnTo>
                  <a:lnTo>
                    <a:pt x="292" y="242"/>
                  </a:lnTo>
                  <a:lnTo>
                    <a:pt x="305" y="242"/>
                  </a:lnTo>
                  <a:lnTo>
                    <a:pt x="315" y="242"/>
                  </a:lnTo>
                  <a:lnTo>
                    <a:pt x="323" y="237"/>
                  </a:lnTo>
                  <a:lnTo>
                    <a:pt x="340" y="227"/>
                  </a:lnTo>
                  <a:lnTo>
                    <a:pt x="355" y="222"/>
                  </a:lnTo>
                  <a:lnTo>
                    <a:pt x="372" y="214"/>
                  </a:lnTo>
                  <a:lnTo>
                    <a:pt x="380" y="214"/>
                  </a:lnTo>
                  <a:lnTo>
                    <a:pt x="387" y="208"/>
                  </a:lnTo>
                  <a:lnTo>
                    <a:pt x="403" y="202"/>
                  </a:lnTo>
                  <a:lnTo>
                    <a:pt x="408" y="197"/>
                  </a:lnTo>
                  <a:lnTo>
                    <a:pt x="420" y="188"/>
                  </a:lnTo>
                  <a:lnTo>
                    <a:pt x="438" y="175"/>
                  </a:lnTo>
                  <a:lnTo>
                    <a:pt x="443" y="165"/>
                  </a:lnTo>
                  <a:lnTo>
                    <a:pt x="420" y="174"/>
                  </a:lnTo>
                  <a:lnTo>
                    <a:pt x="408" y="175"/>
                  </a:lnTo>
                  <a:lnTo>
                    <a:pt x="403" y="185"/>
                  </a:lnTo>
                  <a:lnTo>
                    <a:pt x="372" y="200"/>
                  </a:lnTo>
                  <a:lnTo>
                    <a:pt x="345" y="208"/>
                  </a:lnTo>
                  <a:lnTo>
                    <a:pt x="327" y="214"/>
                  </a:lnTo>
                  <a:lnTo>
                    <a:pt x="323" y="228"/>
                  </a:lnTo>
                  <a:lnTo>
                    <a:pt x="310" y="234"/>
                  </a:lnTo>
                  <a:lnTo>
                    <a:pt x="293" y="223"/>
                  </a:lnTo>
                  <a:lnTo>
                    <a:pt x="275" y="222"/>
                  </a:lnTo>
                  <a:lnTo>
                    <a:pt x="260" y="214"/>
                  </a:lnTo>
                  <a:lnTo>
                    <a:pt x="260" y="202"/>
                  </a:lnTo>
                  <a:lnTo>
                    <a:pt x="263" y="190"/>
                  </a:lnTo>
                  <a:lnTo>
                    <a:pt x="287" y="155"/>
                  </a:lnTo>
                  <a:lnTo>
                    <a:pt x="300" y="132"/>
                  </a:lnTo>
                  <a:lnTo>
                    <a:pt x="320" y="112"/>
                  </a:lnTo>
                  <a:lnTo>
                    <a:pt x="321" y="87"/>
                  </a:lnTo>
                  <a:lnTo>
                    <a:pt x="445" y="90"/>
                  </a:lnTo>
                  <a:lnTo>
                    <a:pt x="475" y="90"/>
                  </a:lnTo>
                  <a:lnTo>
                    <a:pt x="470" y="121"/>
                  </a:lnTo>
                  <a:lnTo>
                    <a:pt x="468" y="197"/>
                  </a:lnTo>
                  <a:lnTo>
                    <a:pt x="467" y="232"/>
                  </a:lnTo>
                  <a:lnTo>
                    <a:pt x="458" y="223"/>
                  </a:lnTo>
                  <a:lnTo>
                    <a:pt x="460" y="212"/>
                  </a:lnTo>
                  <a:lnTo>
                    <a:pt x="460" y="200"/>
                  </a:lnTo>
                  <a:lnTo>
                    <a:pt x="456" y="194"/>
                  </a:lnTo>
                  <a:lnTo>
                    <a:pt x="453" y="205"/>
                  </a:lnTo>
                  <a:lnTo>
                    <a:pt x="453" y="214"/>
                  </a:lnTo>
                  <a:lnTo>
                    <a:pt x="452" y="228"/>
                  </a:lnTo>
                  <a:lnTo>
                    <a:pt x="448" y="249"/>
                  </a:lnTo>
                  <a:lnTo>
                    <a:pt x="447" y="257"/>
                  </a:lnTo>
                  <a:lnTo>
                    <a:pt x="440" y="275"/>
                  </a:lnTo>
                  <a:lnTo>
                    <a:pt x="432" y="282"/>
                  </a:lnTo>
                  <a:lnTo>
                    <a:pt x="423" y="290"/>
                  </a:lnTo>
                  <a:lnTo>
                    <a:pt x="392" y="30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61" name="Freeform 94"/>
            <p:cNvSpPr>
              <a:spLocks/>
            </p:cNvSpPr>
            <p:nvPr/>
          </p:nvSpPr>
          <p:spPr bwMode="auto">
            <a:xfrm>
              <a:off x="728663" y="3271838"/>
              <a:ext cx="1233487" cy="1104900"/>
            </a:xfrm>
            <a:custGeom>
              <a:avLst/>
              <a:gdLst>
                <a:gd name="T0" fmla="*/ 564 w 777"/>
                <a:gd name="T1" fmla="*/ 267 h 696"/>
                <a:gd name="T2" fmla="*/ 641 w 777"/>
                <a:gd name="T3" fmla="*/ 424 h 696"/>
                <a:gd name="T4" fmla="*/ 753 w 777"/>
                <a:gd name="T5" fmla="*/ 428 h 696"/>
                <a:gd name="T6" fmla="*/ 748 w 777"/>
                <a:gd name="T7" fmla="*/ 506 h 696"/>
                <a:gd name="T8" fmla="*/ 776 w 777"/>
                <a:gd name="T9" fmla="*/ 510 h 696"/>
                <a:gd name="T10" fmla="*/ 769 w 777"/>
                <a:gd name="T11" fmla="*/ 695 h 696"/>
                <a:gd name="T12" fmla="*/ 526 w 777"/>
                <a:gd name="T13" fmla="*/ 685 h 696"/>
                <a:gd name="T14" fmla="*/ 143 w 777"/>
                <a:gd name="T15" fmla="*/ 672 h 696"/>
                <a:gd name="T16" fmla="*/ 132 w 777"/>
                <a:gd name="T17" fmla="*/ 603 h 696"/>
                <a:gd name="T18" fmla="*/ 123 w 777"/>
                <a:gd name="T19" fmla="*/ 573 h 696"/>
                <a:gd name="T20" fmla="*/ 128 w 777"/>
                <a:gd name="T21" fmla="*/ 573 h 696"/>
                <a:gd name="T22" fmla="*/ 143 w 777"/>
                <a:gd name="T23" fmla="*/ 573 h 696"/>
                <a:gd name="T24" fmla="*/ 152 w 777"/>
                <a:gd name="T25" fmla="*/ 585 h 696"/>
                <a:gd name="T26" fmla="*/ 160 w 777"/>
                <a:gd name="T27" fmla="*/ 612 h 696"/>
                <a:gd name="T28" fmla="*/ 175 w 777"/>
                <a:gd name="T29" fmla="*/ 600 h 696"/>
                <a:gd name="T30" fmla="*/ 185 w 777"/>
                <a:gd name="T31" fmla="*/ 583 h 696"/>
                <a:gd name="T32" fmla="*/ 208 w 777"/>
                <a:gd name="T33" fmla="*/ 568 h 696"/>
                <a:gd name="T34" fmla="*/ 222 w 777"/>
                <a:gd name="T35" fmla="*/ 559 h 696"/>
                <a:gd name="T36" fmla="*/ 297 w 777"/>
                <a:gd name="T37" fmla="*/ 545 h 696"/>
                <a:gd name="T38" fmla="*/ 295 w 777"/>
                <a:gd name="T39" fmla="*/ 523 h 696"/>
                <a:gd name="T40" fmla="*/ 262 w 777"/>
                <a:gd name="T41" fmla="*/ 516 h 696"/>
                <a:gd name="T42" fmla="*/ 244 w 777"/>
                <a:gd name="T43" fmla="*/ 503 h 696"/>
                <a:gd name="T44" fmla="*/ 222 w 777"/>
                <a:gd name="T45" fmla="*/ 506 h 696"/>
                <a:gd name="T46" fmla="*/ 208 w 777"/>
                <a:gd name="T47" fmla="*/ 492 h 696"/>
                <a:gd name="T48" fmla="*/ 207 w 777"/>
                <a:gd name="T49" fmla="*/ 474 h 696"/>
                <a:gd name="T50" fmla="*/ 190 w 777"/>
                <a:gd name="T51" fmla="*/ 458 h 696"/>
                <a:gd name="T52" fmla="*/ 175 w 777"/>
                <a:gd name="T53" fmla="*/ 448 h 696"/>
                <a:gd name="T54" fmla="*/ 139 w 777"/>
                <a:gd name="T55" fmla="*/ 448 h 696"/>
                <a:gd name="T56" fmla="*/ 120 w 777"/>
                <a:gd name="T57" fmla="*/ 458 h 696"/>
                <a:gd name="T58" fmla="*/ 123 w 777"/>
                <a:gd name="T59" fmla="*/ 478 h 696"/>
                <a:gd name="T60" fmla="*/ 123 w 777"/>
                <a:gd name="T61" fmla="*/ 503 h 696"/>
                <a:gd name="T62" fmla="*/ 128 w 777"/>
                <a:gd name="T63" fmla="*/ 526 h 696"/>
                <a:gd name="T64" fmla="*/ 120 w 777"/>
                <a:gd name="T65" fmla="*/ 539 h 696"/>
                <a:gd name="T66" fmla="*/ 92 w 777"/>
                <a:gd name="T67" fmla="*/ 550 h 696"/>
                <a:gd name="T68" fmla="*/ 106 w 777"/>
                <a:gd name="T69" fmla="*/ 466 h 696"/>
                <a:gd name="T70" fmla="*/ 83 w 777"/>
                <a:gd name="T71" fmla="*/ 267 h 696"/>
                <a:gd name="T72" fmla="*/ 70 w 777"/>
                <a:gd name="T73" fmla="*/ 217 h 696"/>
                <a:gd name="T74" fmla="*/ 41 w 777"/>
                <a:gd name="T75" fmla="*/ 214 h 696"/>
                <a:gd name="T76" fmla="*/ 37 w 777"/>
                <a:gd name="T77" fmla="*/ 179 h 696"/>
                <a:gd name="T78" fmla="*/ 30 w 777"/>
                <a:gd name="T79" fmla="*/ 165 h 696"/>
                <a:gd name="T80" fmla="*/ 17 w 777"/>
                <a:gd name="T81" fmla="*/ 145 h 696"/>
                <a:gd name="T82" fmla="*/ 17 w 777"/>
                <a:gd name="T83" fmla="*/ 125 h 696"/>
                <a:gd name="T84" fmla="*/ 0 w 777"/>
                <a:gd name="T85" fmla="*/ 110 h 696"/>
                <a:gd name="T86" fmla="*/ 8 w 777"/>
                <a:gd name="T87" fmla="*/ 87 h 696"/>
                <a:gd name="T88" fmla="*/ 8 w 777"/>
                <a:gd name="T89" fmla="*/ 65 h 696"/>
                <a:gd name="T90" fmla="*/ 5 w 777"/>
                <a:gd name="T91" fmla="*/ 0 h 696"/>
                <a:gd name="T92" fmla="*/ 541 w 777"/>
                <a:gd name="T93" fmla="*/ 32 h 696"/>
                <a:gd name="T94" fmla="*/ 555 w 777"/>
                <a:gd name="T95" fmla="*/ 267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7" h="696">
                  <a:moveTo>
                    <a:pt x="555" y="267"/>
                  </a:moveTo>
                  <a:lnTo>
                    <a:pt x="564" y="267"/>
                  </a:lnTo>
                  <a:lnTo>
                    <a:pt x="561" y="424"/>
                  </a:lnTo>
                  <a:lnTo>
                    <a:pt x="641" y="424"/>
                  </a:lnTo>
                  <a:lnTo>
                    <a:pt x="671" y="428"/>
                  </a:lnTo>
                  <a:lnTo>
                    <a:pt x="753" y="428"/>
                  </a:lnTo>
                  <a:lnTo>
                    <a:pt x="748" y="492"/>
                  </a:lnTo>
                  <a:lnTo>
                    <a:pt x="748" y="506"/>
                  </a:lnTo>
                  <a:lnTo>
                    <a:pt x="757" y="510"/>
                  </a:lnTo>
                  <a:lnTo>
                    <a:pt x="776" y="510"/>
                  </a:lnTo>
                  <a:lnTo>
                    <a:pt x="773" y="600"/>
                  </a:lnTo>
                  <a:lnTo>
                    <a:pt x="769" y="695"/>
                  </a:lnTo>
                  <a:lnTo>
                    <a:pt x="629" y="690"/>
                  </a:lnTo>
                  <a:lnTo>
                    <a:pt x="526" y="685"/>
                  </a:lnTo>
                  <a:lnTo>
                    <a:pt x="315" y="678"/>
                  </a:lnTo>
                  <a:lnTo>
                    <a:pt x="143" y="672"/>
                  </a:lnTo>
                  <a:lnTo>
                    <a:pt x="139" y="628"/>
                  </a:lnTo>
                  <a:lnTo>
                    <a:pt x="132" y="603"/>
                  </a:lnTo>
                  <a:lnTo>
                    <a:pt x="128" y="588"/>
                  </a:lnTo>
                  <a:lnTo>
                    <a:pt x="123" y="573"/>
                  </a:lnTo>
                  <a:lnTo>
                    <a:pt x="112" y="568"/>
                  </a:lnTo>
                  <a:lnTo>
                    <a:pt x="128" y="573"/>
                  </a:lnTo>
                  <a:lnTo>
                    <a:pt x="135" y="563"/>
                  </a:lnTo>
                  <a:lnTo>
                    <a:pt x="143" y="573"/>
                  </a:lnTo>
                  <a:lnTo>
                    <a:pt x="152" y="574"/>
                  </a:lnTo>
                  <a:lnTo>
                    <a:pt x="152" y="585"/>
                  </a:lnTo>
                  <a:lnTo>
                    <a:pt x="153" y="600"/>
                  </a:lnTo>
                  <a:lnTo>
                    <a:pt x="160" y="612"/>
                  </a:lnTo>
                  <a:lnTo>
                    <a:pt x="172" y="608"/>
                  </a:lnTo>
                  <a:lnTo>
                    <a:pt x="175" y="600"/>
                  </a:lnTo>
                  <a:lnTo>
                    <a:pt x="179" y="588"/>
                  </a:lnTo>
                  <a:lnTo>
                    <a:pt x="185" y="583"/>
                  </a:lnTo>
                  <a:lnTo>
                    <a:pt x="197" y="576"/>
                  </a:lnTo>
                  <a:lnTo>
                    <a:pt x="208" y="568"/>
                  </a:lnTo>
                  <a:lnTo>
                    <a:pt x="217" y="565"/>
                  </a:lnTo>
                  <a:lnTo>
                    <a:pt x="222" y="559"/>
                  </a:lnTo>
                  <a:lnTo>
                    <a:pt x="240" y="559"/>
                  </a:lnTo>
                  <a:lnTo>
                    <a:pt x="297" y="545"/>
                  </a:lnTo>
                  <a:lnTo>
                    <a:pt x="302" y="526"/>
                  </a:lnTo>
                  <a:lnTo>
                    <a:pt x="295" y="523"/>
                  </a:lnTo>
                  <a:lnTo>
                    <a:pt x="280" y="518"/>
                  </a:lnTo>
                  <a:lnTo>
                    <a:pt x="262" y="516"/>
                  </a:lnTo>
                  <a:lnTo>
                    <a:pt x="253" y="518"/>
                  </a:lnTo>
                  <a:lnTo>
                    <a:pt x="244" y="503"/>
                  </a:lnTo>
                  <a:lnTo>
                    <a:pt x="232" y="503"/>
                  </a:lnTo>
                  <a:lnTo>
                    <a:pt x="222" y="506"/>
                  </a:lnTo>
                  <a:lnTo>
                    <a:pt x="208" y="501"/>
                  </a:lnTo>
                  <a:lnTo>
                    <a:pt x="208" y="492"/>
                  </a:lnTo>
                  <a:lnTo>
                    <a:pt x="212" y="485"/>
                  </a:lnTo>
                  <a:lnTo>
                    <a:pt x="207" y="474"/>
                  </a:lnTo>
                  <a:lnTo>
                    <a:pt x="202" y="466"/>
                  </a:lnTo>
                  <a:lnTo>
                    <a:pt x="190" y="458"/>
                  </a:lnTo>
                  <a:lnTo>
                    <a:pt x="182" y="452"/>
                  </a:lnTo>
                  <a:lnTo>
                    <a:pt x="175" y="448"/>
                  </a:lnTo>
                  <a:lnTo>
                    <a:pt x="152" y="444"/>
                  </a:lnTo>
                  <a:lnTo>
                    <a:pt x="139" y="448"/>
                  </a:lnTo>
                  <a:lnTo>
                    <a:pt x="126" y="452"/>
                  </a:lnTo>
                  <a:lnTo>
                    <a:pt x="120" y="458"/>
                  </a:lnTo>
                  <a:lnTo>
                    <a:pt x="120" y="468"/>
                  </a:lnTo>
                  <a:lnTo>
                    <a:pt x="123" y="478"/>
                  </a:lnTo>
                  <a:lnTo>
                    <a:pt x="123" y="491"/>
                  </a:lnTo>
                  <a:lnTo>
                    <a:pt x="123" y="503"/>
                  </a:lnTo>
                  <a:lnTo>
                    <a:pt x="128" y="516"/>
                  </a:lnTo>
                  <a:lnTo>
                    <a:pt x="128" y="526"/>
                  </a:lnTo>
                  <a:lnTo>
                    <a:pt x="130" y="536"/>
                  </a:lnTo>
                  <a:lnTo>
                    <a:pt x="120" y="539"/>
                  </a:lnTo>
                  <a:lnTo>
                    <a:pt x="113" y="545"/>
                  </a:lnTo>
                  <a:lnTo>
                    <a:pt x="92" y="550"/>
                  </a:lnTo>
                  <a:lnTo>
                    <a:pt x="103" y="518"/>
                  </a:lnTo>
                  <a:lnTo>
                    <a:pt x="106" y="466"/>
                  </a:lnTo>
                  <a:lnTo>
                    <a:pt x="99" y="363"/>
                  </a:lnTo>
                  <a:lnTo>
                    <a:pt x="83" y="267"/>
                  </a:lnTo>
                  <a:lnTo>
                    <a:pt x="75" y="225"/>
                  </a:lnTo>
                  <a:lnTo>
                    <a:pt x="70" y="217"/>
                  </a:lnTo>
                  <a:lnTo>
                    <a:pt x="65" y="210"/>
                  </a:lnTo>
                  <a:lnTo>
                    <a:pt x="41" y="214"/>
                  </a:lnTo>
                  <a:lnTo>
                    <a:pt x="45" y="205"/>
                  </a:lnTo>
                  <a:lnTo>
                    <a:pt x="37" y="179"/>
                  </a:lnTo>
                  <a:lnTo>
                    <a:pt x="35" y="170"/>
                  </a:lnTo>
                  <a:lnTo>
                    <a:pt x="30" y="165"/>
                  </a:lnTo>
                  <a:lnTo>
                    <a:pt x="19" y="162"/>
                  </a:lnTo>
                  <a:lnTo>
                    <a:pt x="17" y="145"/>
                  </a:lnTo>
                  <a:lnTo>
                    <a:pt x="17" y="135"/>
                  </a:lnTo>
                  <a:lnTo>
                    <a:pt x="17" y="125"/>
                  </a:lnTo>
                  <a:lnTo>
                    <a:pt x="12" y="115"/>
                  </a:lnTo>
                  <a:lnTo>
                    <a:pt x="0" y="110"/>
                  </a:lnTo>
                  <a:lnTo>
                    <a:pt x="10" y="97"/>
                  </a:lnTo>
                  <a:lnTo>
                    <a:pt x="8" y="87"/>
                  </a:lnTo>
                  <a:lnTo>
                    <a:pt x="10" y="75"/>
                  </a:lnTo>
                  <a:lnTo>
                    <a:pt x="8" y="65"/>
                  </a:lnTo>
                  <a:lnTo>
                    <a:pt x="10" y="52"/>
                  </a:lnTo>
                  <a:lnTo>
                    <a:pt x="5" y="0"/>
                  </a:lnTo>
                  <a:lnTo>
                    <a:pt x="148" y="8"/>
                  </a:lnTo>
                  <a:lnTo>
                    <a:pt x="541" y="32"/>
                  </a:lnTo>
                  <a:lnTo>
                    <a:pt x="564" y="33"/>
                  </a:lnTo>
                  <a:lnTo>
                    <a:pt x="555" y="267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62" name="Freeform 99"/>
            <p:cNvSpPr>
              <a:spLocks/>
            </p:cNvSpPr>
            <p:nvPr/>
          </p:nvSpPr>
          <p:spPr bwMode="auto">
            <a:xfrm>
              <a:off x="939800" y="4343400"/>
              <a:ext cx="785813" cy="795338"/>
            </a:xfrm>
            <a:custGeom>
              <a:avLst/>
              <a:gdLst>
                <a:gd name="T0" fmla="*/ 83 w 495"/>
                <a:gd name="T1" fmla="*/ 483 h 501"/>
                <a:gd name="T2" fmla="*/ 83 w 495"/>
                <a:gd name="T3" fmla="*/ 460 h 501"/>
                <a:gd name="T4" fmla="*/ 73 w 495"/>
                <a:gd name="T5" fmla="*/ 445 h 501"/>
                <a:gd name="T6" fmla="*/ 57 w 495"/>
                <a:gd name="T7" fmla="*/ 433 h 501"/>
                <a:gd name="T8" fmla="*/ 33 w 495"/>
                <a:gd name="T9" fmla="*/ 435 h 501"/>
                <a:gd name="T10" fmla="*/ 28 w 495"/>
                <a:gd name="T11" fmla="*/ 457 h 501"/>
                <a:gd name="T12" fmla="*/ 21 w 495"/>
                <a:gd name="T13" fmla="*/ 466 h 501"/>
                <a:gd name="T14" fmla="*/ 0 w 495"/>
                <a:gd name="T15" fmla="*/ 461 h 501"/>
                <a:gd name="T16" fmla="*/ 3 w 495"/>
                <a:gd name="T17" fmla="*/ 440 h 501"/>
                <a:gd name="T18" fmla="*/ 12 w 495"/>
                <a:gd name="T19" fmla="*/ 420 h 501"/>
                <a:gd name="T20" fmla="*/ 23 w 495"/>
                <a:gd name="T21" fmla="*/ 263 h 501"/>
                <a:gd name="T22" fmla="*/ 23 w 495"/>
                <a:gd name="T23" fmla="*/ 137 h 501"/>
                <a:gd name="T24" fmla="*/ 37 w 495"/>
                <a:gd name="T25" fmla="*/ 141 h 501"/>
                <a:gd name="T26" fmla="*/ 37 w 495"/>
                <a:gd name="T27" fmla="*/ 148 h 501"/>
                <a:gd name="T28" fmla="*/ 37 w 495"/>
                <a:gd name="T29" fmla="*/ 168 h 501"/>
                <a:gd name="T30" fmla="*/ 50 w 495"/>
                <a:gd name="T31" fmla="*/ 188 h 501"/>
                <a:gd name="T32" fmla="*/ 46 w 495"/>
                <a:gd name="T33" fmla="*/ 237 h 501"/>
                <a:gd name="T34" fmla="*/ 43 w 495"/>
                <a:gd name="T35" fmla="*/ 260 h 501"/>
                <a:gd name="T36" fmla="*/ 43 w 495"/>
                <a:gd name="T37" fmla="*/ 280 h 501"/>
                <a:gd name="T38" fmla="*/ 46 w 495"/>
                <a:gd name="T39" fmla="*/ 326 h 501"/>
                <a:gd name="T40" fmla="*/ 46 w 495"/>
                <a:gd name="T41" fmla="*/ 355 h 501"/>
                <a:gd name="T42" fmla="*/ 50 w 495"/>
                <a:gd name="T43" fmla="*/ 372 h 501"/>
                <a:gd name="T44" fmla="*/ 70 w 495"/>
                <a:gd name="T45" fmla="*/ 372 h 501"/>
                <a:gd name="T46" fmla="*/ 90 w 495"/>
                <a:gd name="T47" fmla="*/ 355 h 501"/>
                <a:gd name="T48" fmla="*/ 106 w 495"/>
                <a:gd name="T49" fmla="*/ 341 h 501"/>
                <a:gd name="T50" fmla="*/ 99 w 495"/>
                <a:gd name="T51" fmla="*/ 306 h 501"/>
                <a:gd name="T52" fmla="*/ 111 w 495"/>
                <a:gd name="T53" fmla="*/ 317 h 501"/>
                <a:gd name="T54" fmla="*/ 124 w 495"/>
                <a:gd name="T55" fmla="*/ 323 h 501"/>
                <a:gd name="T56" fmla="*/ 119 w 495"/>
                <a:gd name="T57" fmla="*/ 300 h 501"/>
                <a:gd name="T58" fmla="*/ 99 w 495"/>
                <a:gd name="T59" fmla="*/ 277 h 501"/>
                <a:gd name="T60" fmla="*/ 115 w 495"/>
                <a:gd name="T61" fmla="*/ 263 h 501"/>
                <a:gd name="T62" fmla="*/ 131 w 495"/>
                <a:gd name="T63" fmla="*/ 237 h 501"/>
                <a:gd name="T64" fmla="*/ 128 w 495"/>
                <a:gd name="T65" fmla="*/ 217 h 501"/>
                <a:gd name="T66" fmla="*/ 119 w 495"/>
                <a:gd name="T67" fmla="*/ 205 h 501"/>
                <a:gd name="T68" fmla="*/ 108 w 495"/>
                <a:gd name="T69" fmla="*/ 180 h 501"/>
                <a:gd name="T70" fmla="*/ 93 w 495"/>
                <a:gd name="T71" fmla="*/ 163 h 501"/>
                <a:gd name="T72" fmla="*/ 97 w 495"/>
                <a:gd name="T73" fmla="*/ 143 h 501"/>
                <a:gd name="T74" fmla="*/ 119 w 495"/>
                <a:gd name="T75" fmla="*/ 132 h 501"/>
                <a:gd name="T76" fmla="*/ 123 w 495"/>
                <a:gd name="T77" fmla="*/ 113 h 501"/>
                <a:gd name="T78" fmla="*/ 146 w 495"/>
                <a:gd name="T79" fmla="*/ 97 h 501"/>
                <a:gd name="T80" fmla="*/ 164 w 495"/>
                <a:gd name="T81" fmla="*/ 70 h 501"/>
                <a:gd name="T82" fmla="*/ 153 w 495"/>
                <a:gd name="T83" fmla="*/ 53 h 501"/>
                <a:gd name="T84" fmla="*/ 128 w 495"/>
                <a:gd name="T85" fmla="*/ 61 h 501"/>
                <a:gd name="T86" fmla="*/ 108 w 495"/>
                <a:gd name="T87" fmla="*/ 61 h 501"/>
                <a:gd name="T88" fmla="*/ 85 w 495"/>
                <a:gd name="T89" fmla="*/ 61 h 501"/>
                <a:gd name="T90" fmla="*/ 93 w 495"/>
                <a:gd name="T91" fmla="*/ 80 h 501"/>
                <a:gd name="T92" fmla="*/ 70 w 495"/>
                <a:gd name="T93" fmla="*/ 83 h 501"/>
                <a:gd name="T94" fmla="*/ 35 w 495"/>
                <a:gd name="T95" fmla="*/ 61 h 501"/>
                <a:gd name="T96" fmla="*/ 8 w 495"/>
                <a:gd name="T97" fmla="*/ 48 h 501"/>
                <a:gd name="T98" fmla="*/ 8 w 495"/>
                <a:gd name="T99" fmla="*/ 0 h 501"/>
                <a:gd name="T100" fmla="*/ 389 w 495"/>
                <a:gd name="T101" fmla="*/ 12 h 501"/>
                <a:gd name="T102" fmla="*/ 494 w 495"/>
                <a:gd name="T103" fmla="*/ 88 h 501"/>
                <a:gd name="T104" fmla="*/ 491 w 495"/>
                <a:gd name="T105" fmla="*/ 263 h 501"/>
                <a:gd name="T106" fmla="*/ 354 w 495"/>
                <a:gd name="T107" fmla="*/ 377 h 501"/>
                <a:gd name="T108" fmla="*/ 239 w 495"/>
                <a:gd name="T109" fmla="*/ 460 h 501"/>
                <a:gd name="T110" fmla="*/ 221 w 495"/>
                <a:gd name="T111" fmla="*/ 466 h 501"/>
                <a:gd name="T112" fmla="*/ 201 w 495"/>
                <a:gd name="T113" fmla="*/ 468 h 501"/>
                <a:gd name="T114" fmla="*/ 186 w 495"/>
                <a:gd name="T115" fmla="*/ 466 h 501"/>
                <a:gd name="T116" fmla="*/ 171 w 495"/>
                <a:gd name="T117" fmla="*/ 475 h 501"/>
                <a:gd name="T118" fmla="*/ 153 w 495"/>
                <a:gd name="T119" fmla="*/ 485 h 501"/>
                <a:gd name="T120" fmla="*/ 141 w 495"/>
                <a:gd name="T121" fmla="*/ 497 h 501"/>
                <a:gd name="T122" fmla="*/ 115 w 495"/>
                <a:gd name="T123" fmla="*/ 497 h 501"/>
                <a:gd name="T124" fmla="*/ 90 w 495"/>
                <a:gd name="T125" fmla="*/ 48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5" h="501">
                  <a:moveTo>
                    <a:pt x="90" y="485"/>
                  </a:moveTo>
                  <a:lnTo>
                    <a:pt x="83" y="483"/>
                  </a:lnTo>
                  <a:lnTo>
                    <a:pt x="73" y="475"/>
                  </a:lnTo>
                  <a:lnTo>
                    <a:pt x="83" y="460"/>
                  </a:lnTo>
                  <a:lnTo>
                    <a:pt x="77" y="453"/>
                  </a:lnTo>
                  <a:lnTo>
                    <a:pt x="73" y="445"/>
                  </a:lnTo>
                  <a:lnTo>
                    <a:pt x="66" y="435"/>
                  </a:lnTo>
                  <a:lnTo>
                    <a:pt x="57" y="433"/>
                  </a:lnTo>
                  <a:lnTo>
                    <a:pt x="43" y="430"/>
                  </a:lnTo>
                  <a:lnTo>
                    <a:pt x="33" y="435"/>
                  </a:lnTo>
                  <a:lnTo>
                    <a:pt x="33" y="445"/>
                  </a:lnTo>
                  <a:lnTo>
                    <a:pt x="28" y="457"/>
                  </a:lnTo>
                  <a:lnTo>
                    <a:pt x="32" y="468"/>
                  </a:lnTo>
                  <a:lnTo>
                    <a:pt x="21" y="466"/>
                  </a:lnTo>
                  <a:lnTo>
                    <a:pt x="0" y="472"/>
                  </a:lnTo>
                  <a:lnTo>
                    <a:pt x="0" y="461"/>
                  </a:lnTo>
                  <a:lnTo>
                    <a:pt x="1" y="452"/>
                  </a:lnTo>
                  <a:lnTo>
                    <a:pt x="3" y="440"/>
                  </a:lnTo>
                  <a:lnTo>
                    <a:pt x="8" y="430"/>
                  </a:lnTo>
                  <a:lnTo>
                    <a:pt x="12" y="420"/>
                  </a:lnTo>
                  <a:lnTo>
                    <a:pt x="17" y="375"/>
                  </a:lnTo>
                  <a:lnTo>
                    <a:pt x="23" y="263"/>
                  </a:lnTo>
                  <a:lnTo>
                    <a:pt x="21" y="148"/>
                  </a:lnTo>
                  <a:lnTo>
                    <a:pt x="23" y="137"/>
                  </a:lnTo>
                  <a:lnTo>
                    <a:pt x="30" y="132"/>
                  </a:lnTo>
                  <a:lnTo>
                    <a:pt x="37" y="141"/>
                  </a:lnTo>
                  <a:lnTo>
                    <a:pt x="45" y="143"/>
                  </a:lnTo>
                  <a:lnTo>
                    <a:pt x="37" y="148"/>
                  </a:lnTo>
                  <a:lnTo>
                    <a:pt x="33" y="157"/>
                  </a:lnTo>
                  <a:lnTo>
                    <a:pt x="37" y="168"/>
                  </a:lnTo>
                  <a:lnTo>
                    <a:pt x="45" y="180"/>
                  </a:lnTo>
                  <a:lnTo>
                    <a:pt x="50" y="188"/>
                  </a:lnTo>
                  <a:lnTo>
                    <a:pt x="50" y="205"/>
                  </a:lnTo>
                  <a:lnTo>
                    <a:pt x="46" y="237"/>
                  </a:lnTo>
                  <a:lnTo>
                    <a:pt x="46" y="245"/>
                  </a:lnTo>
                  <a:lnTo>
                    <a:pt x="43" y="260"/>
                  </a:lnTo>
                  <a:lnTo>
                    <a:pt x="38" y="268"/>
                  </a:lnTo>
                  <a:lnTo>
                    <a:pt x="43" y="280"/>
                  </a:lnTo>
                  <a:lnTo>
                    <a:pt x="43" y="293"/>
                  </a:lnTo>
                  <a:lnTo>
                    <a:pt x="46" y="326"/>
                  </a:lnTo>
                  <a:lnTo>
                    <a:pt x="45" y="343"/>
                  </a:lnTo>
                  <a:lnTo>
                    <a:pt x="46" y="355"/>
                  </a:lnTo>
                  <a:lnTo>
                    <a:pt x="45" y="365"/>
                  </a:lnTo>
                  <a:lnTo>
                    <a:pt x="50" y="372"/>
                  </a:lnTo>
                  <a:lnTo>
                    <a:pt x="57" y="377"/>
                  </a:lnTo>
                  <a:lnTo>
                    <a:pt x="70" y="372"/>
                  </a:lnTo>
                  <a:lnTo>
                    <a:pt x="85" y="375"/>
                  </a:lnTo>
                  <a:lnTo>
                    <a:pt x="90" y="355"/>
                  </a:lnTo>
                  <a:lnTo>
                    <a:pt x="97" y="346"/>
                  </a:lnTo>
                  <a:lnTo>
                    <a:pt x="106" y="341"/>
                  </a:lnTo>
                  <a:lnTo>
                    <a:pt x="111" y="335"/>
                  </a:lnTo>
                  <a:lnTo>
                    <a:pt x="99" y="306"/>
                  </a:lnTo>
                  <a:lnTo>
                    <a:pt x="113" y="308"/>
                  </a:lnTo>
                  <a:lnTo>
                    <a:pt x="111" y="317"/>
                  </a:lnTo>
                  <a:lnTo>
                    <a:pt x="115" y="326"/>
                  </a:lnTo>
                  <a:lnTo>
                    <a:pt x="124" y="323"/>
                  </a:lnTo>
                  <a:lnTo>
                    <a:pt x="123" y="308"/>
                  </a:lnTo>
                  <a:lnTo>
                    <a:pt x="119" y="300"/>
                  </a:lnTo>
                  <a:lnTo>
                    <a:pt x="97" y="288"/>
                  </a:lnTo>
                  <a:lnTo>
                    <a:pt x="99" y="277"/>
                  </a:lnTo>
                  <a:lnTo>
                    <a:pt x="108" y="273"/>
                  </a:lnTo>
                  <a:lnTo>
                    <a:pt x="115" y="263"/>
                  </a:lnTo>
                  <a:lnTo>
                    <a:pt x="131" y="248"/>
                  </a:lnTo>
                  <a:lnTo>
                    <a:pt x="131" y="237"/>
                  </a:lnTo>
                  <a:lnTo>
                    <a:pt x="135" y="228"/>
                  </a:lnTo>
                  <a:lnTo>
                    <a:pt x="128" y="217"/>
                  </a:lnTo>
                  <a:lnTo>
                    <a:pt x="124" y="213"/>
                  </a:lnTo>
                  <a:lnTo>
                    <a:pt x="119" y="205"/>
                  </a:lnTo>
                  <a:lnTo>
                    <a:pt x="113" y="188"/>
                  </a:lnTo>
                  <a:lnTo>
                    <a:pt x="108" y="180"/>
                  </a:lnTo>
                  <a:lnTo>
                    <a:pt x="97" y="175"/>
                  </a:lnTo>
                  <a:lnTo>
                    <a:pt x="93" y="163"/>
                  </a:lnTo>
                  <a:lnTo>
                    <a:pt x="97" y="152"/>
                  </a:lnTo>
                  <a:lnTo>
                    <a:pt x="97" y="143"/>
                  </a:lnTo>
                  <a:lnTo>
                    <a:pt x="108" y="137"/>
                  </a:lnTo>
                  <a:lnTo>
                    <a:pt x="119" y="132"/>
                  </a:lnTo>
                  <a:lnTo>
                    <a:pt x="123" y="123"/>
                  </a:lnTo>
                  <a:lnTo>
                    <a:pt x="123" y="113"/>
                  </a:lnTo>
                  <a:lnTo>
                    <a:pt x="130" y="106"/>
                  </a:lnTo>
                  <a:lnTo>
                    <a:pt x="146" y="97"/>
                  </a:lnTo>
                  <a:lnTo>
                    <a:pt x="166" y="85"/>
                  </a:lnTo>
                  <a:lnTo>
                    <a:pt x="164" y="70"/>
                  </a:lnTo>
                  <a:lnTo>
                    <a:pt x="159" y="61"/>
                  </a:lnTo>
                  <a:lnTo>
                    <a:pt x="153" y="53"/>
                  </a:lnTo>
                  <a:lnTo>
                    <a:pt x="143" y="50"/>
                  </a:lnTo>
                  <a:lnTo>
                    <a:pt x="128" y="61"/>
                  </a:lnTo>
                  <a:lnTo>
                    <a:pt x="119" y="61"/>
                  </a:lnTo>
                  <a:lnTo>
                    <a:pt x="108" y="61"/>
                  </a:lnTo>
                  <a:lnTo>
                    <a:pt x="99" y="57"/>
                  </a:lnTo>
                  <a:lnTo>
                    <a:pt x="85" y="61"/>
                  </a:lnTo>
                  <a:lnTo>
                    <a:pt x="88" y="70"/>
                  </a:lnTo>
                  <a:lnTo>
                    <a:pt x="93" y="80"/>
                  </a:lnTo>
                  <a:lnTo>
                    <a:pt x="83" y="80"/>
                  </a:lnTo>
                  <a:lnTo>
                    <a:pt x="70" y="83"/>
                  </a:lnTo>
                  <a:lnTo>
                    <a:pt x="63" y="80"/>
                  </a:lnTo>
                  <a:lnTo>
                    <a:pt x="35" y="61"/>
                  </a:lnTo>
                  <a:lnTo>
                    <a:pt x="17" y="53"/>
                  </a:lnTo>
                  <a:lnTo>
                    <a:pt x="8" y="48"/>
                  </a:lnTo>
                  <a:lnTo>
                    <a:pt x="10" y="30"/>
                  </a:lnTo>
                  <a:lnTo>
                    <a:pt x="8" y="0"/>
                  </a:lnTo>
                  <a:lnTo>
                    <a:pt x="181" y="3"/>
                  </a:lnTo>
                  <a:lnTo>
                    <a:pt x="389" y="12"/>
                  </a:lnTo>
                  <a:lnTo>
                    <a:pt x="494" y="15"/>
                  </a:lnTo>
                  <a:lnTo>
                    <a:pt x="494" y="88"/>
                  </a:lnTo>
                  <a:lnTo>
                    <a:pt x="491" y="155"/>
                  </a:lnTo>
                  <a:lnTo>
                    <a:pt x="491" y="263"/>
                  </a:lnTo>
                  <a:lnTo>
                    <a:pt x="489" y="385"/>
                  </a:lnTo>
                  <a:lnTo>
                    <a:pt x="354" y="377"/>
                  </a:lnTo>
                  <a:lnTo>
                    <a:pt x="243" y="375"/>
                  </a:lnTo>
                  <a:lnTo>
                    <a:pt x="239" y="460"/>
                  </a:lnTo>
                  <a:lnTo>
                    <a:pt x="228" y="460"/>
                  </a:lnTo>
                  <a:lnTo>
                    <a:pt x="221" y="466"/>
                  </a:lnTo>
                  <a:lnTo>
                    <a:pt x="211" y="475"/>
                  </a:lnTo>
                  <a:lnTo>
                    <a:pt x="201" y="468"/>
                  </a:lnTo>
                  <a:lnTo>
                    <a:pt x="195" y="466"/>
                  </a:lnTo>
                  <a:lnTo>
                    <a:pt x="186" y="466"/>
                  </a:lnTo>
                  <a:lnTo>
                    <a:pt x="181" y="472"/>
                  </a:lnTo>
                  <a:lnTo>
                    <a:pt x="171" y="475"/>
                  </a:lnTo>
                  <a:lnTo>
                    <a:pt x="164" y="480"/>
                  </a:lnTo>
                  <a:lnTo>
                    <a:pt x="153" y="485"/>
                  </a:lnTo>
                  <a:lnTo>
                    <a:pt x="148" y="493"/>
                  </a:lnTo>
                  <a:lnTo>
                    <a:pt x="141" y="497"/>
                  </a:lnTo>
                  <a:lnTo>
                    <a:pt x="130" y="500"/>
                  </a:lnTo>
                  <a:lnTo>
                    <a:pt x="115" y="497"/>
                  </a:lnTo>
                  <a:lnTo>
                    <a:pt x="108" y="492"/>
                  </a:lnTo>
                  <a:lnTo>
                    <a:pt x="90" y="485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63" name="Freeform 100"/>
            <p:cNvSpPr>
              <a:spLocks/>
            </p:cNvSpPr>
            <p:nvPr/>
          </p:nvSpPr>
          <p:spPr bwMode="auto">
            <a:xfrm>
              <a:off x="1049338" y="4764088"/>
              <a:ext cx="65087" cy="125412"/>
            </a:xfrm>
            <a:custGeom>
              <a:avLst/>
              <a:gdLst>
                <a:gd name="T0" fmla="*/ 6 w 41"/>
                <a:gd name="T1" fmla="*/ 30 h 79"/>
                <a:gd name="T2" fmla="*/ 5 w 41"/>
                <a:gd name="T3" fmla="*/ 25 h 79"/>
                <a:gd name="T4" fmla="*/ 5 w 41"/>
                <a:gd name="T5" fmla="*/ 10 h 79"/>
                <a:gd name="T6" fmla="*/ 13 w 41"/>
                <a:gd name="T7" fmla="*/ 0 h 79"/>
                <a:gd name="T8" fmla="*/ 15 w 41"/>
                <a:gd name="T9" fmla="*/ 6 h 79"/>
                <a:gd name="T10" fmla="*/ 20 w 41"/>
                <a:gd name="T11" fmla="*/ 12 h 79"/>
                <a:gd name="T12" fmla="*/ 21 w 41"/>
                <a:gd name="T13" fmla="*/ 21 h 79"/>
                <a:gd name="T14" fmla="*/ 28 w 41"/>
                <a:gd name="T15" fmla="*/ 25 h 79"/>
                <a:gd name="T16" fmla="*/ 37 w 41"/>
                <a:gd name="T17" fmla="*/ 30 h 79"/>
                <a:gd name="T18" fmla="*/ 32 w 41"/>
                <a:gd name="T19" fmla="*/ 39 h 79"/>
                <a:gd name="T20" fmla="*/ 32 w 41"/>
                <a:gd name="T21" fmla="*/ 48 h 79"/>
                <a:gd name="T22" fmla="*/ 35 w 41"/>
                <a:gd name="T23" fmla="*/ 59 h 79"/>
                <a:gd name="T24" fmla="*/ 40 w 41"/>
                <a:gd name="T25" fmla="*/ 68 h 79"/>
                <a:gd name="T26" fmla="*/ 35 w 41"/>
                <a:gd name="T27" fmla="*/ 73 h 79"/>
                <a:gd name="T28" fmla="*/ 21 w 41"/>
                <a:gd name="T29" fmla="*/ 78 h 79"/>
                <a:gd name="T30" fmla="*/ 15 w 41"/>
                <a:gd name="T31" fmla="*/ 68 h 79"/>
                <a:gd name="T32" fmla="*/ 21 w 41"/>
                <a:gd name="T33" fmla="*/ 57 h 79"/>
                <a:gd name="T34" fmla="*/ 15 w 41"/>
                <a:gd name="T35" fmla="*/ 48 h 79"/>
                <a:gd name="T36" fmla="*/ 6 w 41"/>
                <a:gd name="T37" fmla="*/ 45 h 79"/>
                <a:gd name="T38" fmla="*/ 0 w 41"/>
                <a:gd name="T39" fmla="*/ 35 h 79"/>
                <a:gd name="T40" fmla="*/ 6 w 41"/>
                <a:gd name="T41" fmla="*/ 3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79">
                  <a:moveTo>
                    <a:pt x="6" y="30"/>
                  </a:moveTo>
                  <a:lnTo>
                    <a:pt x="5" y="25"/>
                  </a:lnTo>
                  <a:lnTo>
                    <a:pt x="5" y="10"/>
                  </a:lnTo>
                  <a:lnTo>
                    <a:pt x="13" y="0"/>
                  </a:lnTo>
                  <a:lnTo>
                    <a:pt x="15" y="6"/>
                  </a:lnTo>
                  <a:lnTo>
                    <a:pt x="20" y="12"/>
                  </a:lnTo>
                  <a:lnTo>
                    <a:pt x="21" y="21"/>
                  </a:lnTo>
                  <a:lnTo>
                    <a:pt x="28" y="25"/>
                  </a:lnTo>
                  <a:lnTo>
                    <a:pt x="37" y="30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5" y="59"/>
                  </a:lnTo>
                  <a:lnTo>
                    <a:pt x="40" y="68"/>
                  </a:lnTo>
                  <a:lnTo>
                    <a:pt x="35" y="73"/>
                  </a:lnTo>
                  <a:lnTo>
                    <a:pt x="21" y="78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15" y="48"/>
                  </a:lnTo>
                  <a:lnTo>
                    <a:pt x="6" y="45"/>
                  </a:lnTo>
                  <a:lnTo>
                    <a:pt x="0" y="35"/>
                  </a:lnTo>
                  <a:lnTo>
                    <a:pt x="6" y="3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64" name="Text Box 195"/>
            <p:cNvSpPr txBox="1">
              <a:spLocks noChangeArrowheads="1"/>
            </p:cNvSpPr>
            <p:nvPr/>
          </p:nvSpPr>
          <p:spPr bwMode="auto">
            <a:xfrm>
              <a:off x="736600" y="2390001"/>
              <a:ext cx="1052376" cy="45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Clallam </a:t>
              </a:r>
            </a:p>
          </p:txBody>
        </p:sp>
        <p:sp>
          <p:nvSpPr>
            <p:cNvPr id="65" name="Text Box 196"/>
            <p:cNvSpPr txBox="1">
              <a:spLocks noChangeArrowheads="1"/>
            </p:cNvSpPr>
            <p:nvPr/>
          </p:nvSpPr>
          <p:spPr bwMode="auto">
            <a:xfrm>
              <a:off x="774700" y="3352801"/>
              <a:ext cx="1187449" cy="10326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Grays </a:t>
              </a:r>
            </a:p>
            <a:p>
              <a:r>
                <a:rPr lang="en-US" sz="1000" dirty="0" smtClean="0">
                  <a:latin typeface="Arial Narrow" pitchFamily="34" charset="0"/>
                </a:rPr>
                <a:t>Harbor</a:t>
              </a:r>
              <a:endParaRPr lang="en-US" sz="1000" dirty="0">
                <a:latin typeface="Arial Narrow" pitchFamily="34" charset="0"/>
              </a:endParaRPr>
            </a:p>
            <a:p>
              <a:r>
                <a:rPr lang="en-US" sz="1000" dirty="0">
                  <a:latin typeface="Arial Narrow" pitchFamily="34" charset="0"/>
                </a:rPr>
                <a:t> 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66" name="Text Box 197"/>
            <p:cNvSpPr txBox="1">
              <a:spLocks noChangeArrowheads="1"/>
            </p:cNvSpPr>
            <p:nvPr/>
          </p:nvSpPr>
          <p:spPr bwMode="auto">
            <a:xfrm>
              <a:off x="948985" y="2867818"/>
              <a:ext cx="1198788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Jefferson </a:t>
              </a:r>
            </a:p>
          </p:txBody>
        </p:sp>
        <p:sp>
          <p:nvSpPr>
            <p:cNvPr id="67" name="Text Box 198"/>
            <p:cNvSpPr txBox="1">
              <a:spLocks noChangeArrowheads="1"/>
            </p:cNvSpPr>
            <p:nvPr/>
          </p:nvSpPr>
          <p:spPr bwMode="auto">
            <a:xfrm>
              <a:off x="1049766" y="4419600"/>
              <a:ext cx="977676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Pacific </a:t>
              </a:r>
            </a:p>
          </p:txBody>
        </p:sp>
        <p:sp>
          <p:nvSpPr>
            <p:cNvPr id="68" name="Text Box 199"/>
            <p:cNvSpPr txBox="1">
              <a:spLocks noChangeArrowheads="1"/>
            </p:cNvSpPr>
            <p:nvPr/>
          </p:nvSpPr>
          <p:spPr bwMode="auto">
            <a:xfrm>
              <a:off x="838199" y="5410200"/>
              <a:ext cx="1419900" cy="45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Wahkiakum </a:t>
              </a:r>
            </a:p>
          </p:txBody>
        </p:sp>
        <p:sp>
          <p:nvSpPr>
            <p:cNvPr id="69" name="Line 200"/>
            <p:cNvSpPr>
              <a:spLocks noChangeShapeType="1"/>
            </p:cNvSpPr>
            <p:nvPr/>
          </p:nvSpPr>
          <p:spPr bwMode="auto">
            <a:xfrm flipV="1">
              <a:off x="1447800" y="5105400"/>
              <a:ext cx="152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70" name="Text Box 201"/>
            <p:cNvSpPr txBox="1">
              <a:spLocks noChangeArrowheads="1"/>
            </p:cNvSpPr>
            <p:nvPr/>
          </p:nvSpPr>
          <p:spPr bwMode="auto">
            <a:xfrm>
              <a:off x="2198688" y="5029201"/>
              <a:ext cx="1028472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Cowlitz </a:t>
              </a:r>
            </a:p>
          </p:txBody>
        </p:sp>
        <p:sp>
          <p:nvSpPr>
            <p:cNvPr id="71" name="Text Box 202"/>
            <p:cNvSpPr txBox="1">
              <a:spLocks noChangeArrowheads="1"/>
            </p:cNvSpPr>
            <p:nvPr/>
          </p:nvSpPr>
          <p:spPr bwMode="auto">
            <a:xfrm>
              <a:off x="2166534" y="5638799"/>
              <a:ext cx="855168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Clark </a:t>
              </a:r>
            </a:p>
          </p:txBody>
        </p:sp>
        <p:sp>
          <p:nvSpPr>
            <p:cNvPr id="72" name="Text Box 203"/>
            <p:cNvSpPr txBox="1">
              <a:spLocks noChangeArrowheads="1"/>
            </p:cNvSpPr>
            <p:nvPr/>
          </p:nvSpPr>
          <p:spPr bwMode="auto">
            <a:xfrm>
              <a:off x="2737628" y="5469952"/>
              <a:ext cx="1213728" cy="7458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Skamania</a:t>
              </a:r>
            </a:p>
            <a:p>
              <a:r>
                <a:rPr lang="en-US" sz="1000" dirty="0">
                  <a:latin typeface="Arial Narrow" pitchFamily="34" charset="0"/>
                </a:rPr>
                <a:t> 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73" name="Text Box 204"/>
            <p:cNvSpPr txBox="1">
              <a:spLocks noChangeArrowheads="1"/>
            </p:cNvSpPr>
            <p:nvPr/>
          </p:nvSpPr>
          <p:spPr bwMode="auto">
            <a:xfrm>
              <a:off x="2509837" y="4495801"/>
              <a:ext cx="897000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Lewis </a:t>
              </a:r>
            </a:p>
          </p:txBody>
        </p:sp>
        <p:sp>
          <p:nvSpPr>
            <p:cNvPr id="74" name="Text Box 206"/>
            <p:cNvSpPr txBox="1">
              <a:spLocks noChangeArrowheads="1"/>
            </p:cNvSpPr>
            <p:nvPr/>
          </p:nvSpPr>
          <p:spPr bwMode="auto">
            <a:xfrm>
              <a:off x="1469901" y="3448586"/>
              <a:ext cx="983652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Mason </a:t>
              </a:r>
            </a:p>
          </p:txBody>
        </p:sp>
        <p:sp>
          <p:nvSpPr>
            <p:cNvPr id="75" name="Text Box 210"/>
            <p:cNvSpPr txBox="1">
              <a:spLocks noChangeArrowheads="1"/>
            </p:cNvSpPr>
            <p:nvPr/>
          </p:nvSpPr>
          <p:spPr bwMode="auto">
            <a:xfrm>
              <a:off x="3200401" y="1752601"/>
              <a:ext cx="941820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Skagit </a:t>
              </a:r>
            </a:p>
          </p:txBody>
        </p:sp>
        <p:sp>
          <p:nvSpPr>
            <p:cNvPr id="76" name="Text Box 211"/>
            <p:cNvSpPr txBox="1">
              <a:spLocks noChangeArrowheads="1"/>
            </p:cNvSpPr>
            <p:nvPr/>
          </p:nvSpPr>
          <p:spPr bwMode="auto">
            <a:xfrm>
              <a:off x="3200401" y="1318029"/>
              <a:ext cx="1222692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Whatcom </a:t>
              </a:r>
            </a:p>
          </p:txBody>
        </p:sp>
        <p:sp>
          <p:nvSpPr>
            <p:cNvPr id="77" name="Text Box 212"/>
            <p:cNvSpPr txBox="1">
              <a:spLocks noChangeArrowheads="1"/>
            </p:cNvSpPr>
            <p:nvPr/>
          </p:nvSpPr>
          <p:spPr bwMode="auto">
            <a:xfrm>
              <a:off x="1338263" y="1905000"/>
              <a:ext cx="888034" cy="45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Arial Narrow" pitchFamily="34" charset="0"/>
                </a:rPr>
                <a:t>Kitsap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78" name="Text Box 213"/>
            <p:cNvSpPr txBox="1">
              <a:spLocks noChangeArrowheads="1"/>
            </p:cNvSpPr>
            <p:nvPr/>
          </p:nvSpPr>
          <p:spPr bwMode="auto">
            <a:xfrm>
              <a:off x="1689101" y="1066800"/>
              <a:ext cx="1219704" cy="45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San Juan </a:t>
              </a:r>
            </a:p>
          </p:txBody>
        </p:sp>
        <p:sp>
          <p:nvSpPr>
            <p:cNvPr id="79" name="Text Box 214"/>
            <p:cNvSpPr txBox="1">
              <a:spLocks noChangeArrowheads="1"/>
            </p:cNvSpPr>
            <p:nvPr/>
          </p:nvSpPr>
          <p:spPr bwMode="auto">
            <a:xfrm>
              <a:off x="1352549" y="1447801"/>
              <a:ext cx="917916" cy="45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Island </a:t>
              </a:r>
            </a:p>
          </p:txBody>
        </p:sp>
        <p:sp>
          <p:nvSpPr>
            <p:cNvPr id="80" name="Line 215"/>
            <p:cNvSpPr>
              <a:spLocks noChangeShapeType="1"/>
            </p:cNvSpPr>
            <p:nvPr/>
          </p:nvSpPr>
          <p:spPr bwMode="auto">
            <a:xfrm>
              <a:off x="2057400" y="1524000"/>
              <a:ext cx="1524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81" name="Line 216"/>
            <p:cNvSpPr>
              <a:spLocks noChangeShapeType="1"/>
            </p:cNvSpPr>
            <p:nvPr/>
          </p:nvSpPr>
          <p:spPr bwMode="auto">
            <a:xfrm>
              <a:off x="1752600" y="1752600"/>
              <a:ext cx="6858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82" name="Line 217"/>
            <p:cNvSpPr>
              <a:spLocks noChangeShapeType="1"/>
            </p:cNvSpPr>
            <p:nvPr/>
          </p:nvSpPr>
          <p:spPr bwMode="auto">
            <a:xfrm>
              <a:off x="1752600" y="2209800"/>
              <a:ext cx="6858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00"/>
            </a:p>
          </p:txBody>
        </p:sp>
        <p:sp>
          <p:nvSpPr>
            <p:cNvPr id="83" name="Text Box 218"/>
            <p:cNvSpPr txBox="1">
              <a:spLocks noChangeArrowheads="1"/>
            </p:cNvSpPr>
            <p:nvPr/>
          </p:nvSpPr>
          <p:spPr bwMode="auto">
            <a:xfrm>
              <a:off x="4868185" y="1523999"/>
              <a:ext cx="1294404" cy="45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Okanogan </a:t>
              </a:r>
            </a:p>
          </p:txBody>
        </p:sp>
        <p:sp>
          <p:nvSpPr>
            <p:cNvPr id="84" name="Text Box 219"/>
            <p:cNvSpPr txBox="1">
              <a:spLocks noChangeArrowheads="1"/>
            </p:cNvSpPr>
            <p:nvPr/>
          </p:nvSpPr>
          <p:spPr bwMode="auto">
            <a:xfrm>
              <a:off x="4157999" y="2667000"/>
              <a:ext cx="1013532" cy="45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Chelan </a:t>
              </a:r>
            </a:p>
          </p:txBody>
        </p:sp>
        <p:sp>
          <p:nvSpPr>
            <p:cNvPr id="85" name="Text Box 220"/>
            <p:cNvSpPr txBox="1">
              <a:spLocks noChangeArrowheads="1"/>
            </p:cNvSpPr>
            <p:nvPr/>
          </p:nvSpPr>
          <p:spPr bwMode="auto">
            <a:xfrm>
              <a:off x="4241800" y="3657601"/>
              <a:ext cx="932856" cy="7458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Kittitas</a:t>
              </a:r>
            </a:p>
            <a:p>
              <a:r>
                <a:rPr lang="en-US" sz="1000" dirty="0">
                  <a:latin typeface="Arial Narrow" pitchFamily="34" charset="0"/>
                </a:rPr>
                <a:t> 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86" name="Text Box 221"/>
            <p:cNvSpPr txBox="1">
              <a:spLocks noChangeArrowheads="1"/>
            </p:cNvSpPr>
            <p:nvPr/>
          </p:nvSpPr>
          <p:spPr bwMode="auto">
            <a:xfrm>
              <a:off x="4164013" y="4648200"/>
              <a:ext cx="1052376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Yakima </a:t>
              </a:r>
            </a:p>
          </p:txBody>
        </p:sp>
        <p:sp>
          <p:nvSpPr>
            <p:cNvPr id="87" name="Text Box 222"/>
            <p:cNvSpPr txBox="1">
              <a:spLocks noChangeArrowheads="1"/>
            </p:cNvSpPr>
            <p:nvPr/>
          </p:nvSpPr>
          <p:spPr bwMode="auto">
            <a:xfrm>
              <a:off x="4241800" y="5469952"/>
              <a:ext cx="1076280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Klickitat</a:t>
              </a:r>
              <a:r>
                <a:rPr lang="en-US" sz="1000" b="1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88" name="Text Box 223"/>
            <p:cNvSpPr txBox="1">
              <a:spLocks noChangeArrowheads="1"/>
            </p:cNvSpPr>
            <p:nvPr/>
          </p:nvSpPr>
          <p:spPr bwMode="auto">
            <a:xfrm>
              <a:off x="5554663" y="4953000"/>
              <a:ext cx="1013532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Benton </a:t>
              </a:r>
            </a:p>
          </p:txBody>
        </p:sp>
        <p:sp>
          <p:nvSpPr>
            <p:cNvPr id="89" name="Text Box 224"/>
            <p:cNvSpPr txBox="1">
              <a:spLocks noChangeArrowheads="1"/>
            </p:cNvSpPr>
            <p:nvPr/>
          </p:nvSpPr>
          <p:spPr bwMode="auto">
            <a:xfrm>
              <a:off x="6196013" y="4572000"/>
              <a:ext cx="1094208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Franklin </a:t>
              </a:r>
            </a:p>
          </p:txBody>
        </p:sp>
        <p:sp>
          <p:nvSpPr>
            <p:cNvPr id="90" name="Text Box 225"/>
            <p:cNvSpPr txBox="1">
              <a:spLocks noChangeArrowheads="1"/>
            </p:cNvSpPr>
            <p:nvPr/>
          </p:nvSpPr>
          <p:spPr bwMode="auto">
            <a:xfrm>
              <a:off x="6629400" y="3886200"/>
              <a:ext cx="1007556" cy="45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Adams </a:t>
              </a:r>
            </a:p>
          </p:txBody>
        </p:sp>
        <p:sp>
          <p:nvSpPr>
            <p:cNvPr id="91" name="Text Box 226"/>
            <p:cNvSpPr txBox="1">
              <a:spLocks noChangeArrowheads="1"/>
            </p:cNvSpPr>
            <p:nvPr/>
          </p:nvSpPr>
          <p:spPr bwMode="auto">
            <a:xfrm>
              <a:off x="5564188" y="3657601"/>
              <a:ext cx="885048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Grant </a:t>
              </a:r>
            </a:p>
          </p:txBody>
        </p:sp>
        <p:sp>
          <p:nvSpPr>
            <p:cNvPr id="92" name="Text Box 227"/>
            <p:cNvSpPr txBox="1">
              <a:spLocks noChangeArrowheads="1"/>
            </p:cNvSpPr>
            <p:nvPr/>
          </p:nvSpPr>
          <p:spPr bwMode="auto">
            <a:xfrm>
              <a:off x="4868185" y="3022475"/>
              <a:ext cx="1112136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Douglas </a:t>
              </a:r>
            </a:p>
          </p:txBody>
        </p:sp>
        <p:sp>
          <p:nvSpPr>
            <p:cNvPr id="93" name="Text Box 228"/>
            <p:cNvSpPr txBox="1">
              <a:spLocks noChangeArrowheads="1"/>
            </p:cNvSpPr>
            <p:nvPr/>
          </p:nvSpPr>
          <p:spPr bwMode="auto">
            <a:xfrm>
              <a:off x="6511925" y="1600200"/>
              <a:ext cx="801384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Arial Narrow" pitchFamily="34" charset="0"/>
                </a:rPr>
                <a:t>Ferry</a:t>
              </a:r>
              <a:endParaRPr lang="en-US" sz="1000" dirty="0">
                <a:latin typeface="Arial Narrow" pitchFamily="34" charset="0"/>
              </a:endParaRPr>
            </a:p>
          </p:txBody>
        </p:sp>
        <p:sp>
          <p:nvSpPr>
            <p:cNvPr id="94" name="Text Box 229"/>
            <p:cNvSpPr txBox="1">
              <a:spLocks noChangeArrowheads="1"/>
            </p:cNvSpPr>
            <p:nvPr/>
          </p:nvSpPr>
          <p:spPr bwMode="auto">
            <a:xfrm>
              <a:off x="6943615" y="2345134"/>
              <a:ext cx="1049388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 smtClean="0">
                  <a:latin typeface="Arial Narrow" pitchFamily="34" charset="0"/>
                </a:rPr>
                <a:t>Stevens</a:t>
              </a:r>
              <a:endParaRPr lang="en-US" sz="1000" dirty="0">
                <a:latin typeface="Arial Narrow" pitchFamily="34" charset="0"/>
              </a:endParaRPr>
            </a:p>
          </p:txBody>
        </p:sp>
        <p:sp>
          <p:nvSpPr>
            <p:cNvPr id="95" name="Text Box 230"/>
            <p:cNvSpPr txBox="1">
              <a:spLocks noChangeArrowheads="1"/>
            </p:cNvSpPr>
            <p:nvPr/>
          </p:nvSpPr>
          <p:spPr bwMode="auto">
            <a:xfrm>
              <a:off x="7507176" y="1600200"/>
              <a:ext cx="911938" cy="7458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Pend </a:t>
              </a:r>
            </a:p>
            <a:p>
              <a:r>
                <a:rPr lang="en-US" sz="1000" dirty="0" smtClean="0">
                  <a:latin typeface="Arial Narrow" pitchFamily="34" charset="0"/>
                </a:rPr>
                <a:t>Oreille</a:t>
              </a:r>
              <a:endParaRPr lang="en-US" sz="1000" dirty="0">
                <a:latin typeface="Arial Narrow" pitchFamily="34" charset="0"/>
              </a:endParaRPr>
            </a:p>
          </p:txBody>
        </p:sp>
        <p:sp>
          <p:nvSpPr>
            <p:cNvPr id="96" name="Text Box 232"/>
            <p:cNvSpPr txBox="1">
              <a:spLocks noChangeArrowheads="1"/>
            </p:cNvSpPr>
            <p:nvPr/>
          </p:nvSpPr>
          <p:spPr bwMode="auto">
            <a:xfrm>
              <a:off x="6700838" y="3124201"/>
              <a:ext cx="1016520" cy="458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Lincoln </a:t>
              </a:r>
            </a:p>
          </p:txBody>
        </p:sp>
        <p:sp>
          <p:nvSpPr>
            <p:cNvPr id="97" name="Text Box 233"/>
            <p:cNvSpPr txBox="1">
              <a:spLocks noChangeArrowheads="1"/>
            </p:cNvSpPr>
            <p:nvPr/>
          </p:nvSpPr>
          <p:spPr bwMode="auto">
            <a:xfrm>
              <a:off x="7593012" y="3886200"/>
              <a:ext cx="1168908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Whitman </a:t>
              </a:r>
            </a:p>
          </p:txBody>
        </p:sp>
        <p:sp>
          <p:nvSpPr>
            <p:cNvPr id="98" name="Text Box 234"/>
            <p:cNvSpPr txBox="1">
              <a:spLocks noChangeArrowheads="1"/>
            </p:cNvSpPr>
            <p:nvPr/>
          </p:nvSpPr>
          <p:spPr bwMode="auto">
            <a:xfrm>
              <a:off x="6515101" y="5105399"/>
              <a:ext cx="1431852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Walla Walla </a:t>
              </a:r>
            </a:p>
          </p:txBody>
        </p:sp>
        <p:sp>
          <p:nvSpPr>
            <p:cNvPr id="99" name="Text Box 235"/>
            <p:cNvSpPr txBox="1">
              <a:spLocks noChangeArrowheads="1"/>
            </p:cNvSpPr>
            <p:nvPr/>
          </p:nvSpPr>
          <p:spPr bwMode="auto">
            <a:xfrm>
              <a:off x="7850966" y="5043841"/>
              <a:ext cx="888034" cy="7458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Asotin</a:t>
              </a:r>
            </a:p>
            <a:p>
              <a:r>
                <a:rPr lang="en-US" sz="1000" dirty="0">
                  <a:latin typeface="Arial Narrow" pitchFamily="34" charset="0"/>
                </a:rPr>
                <a:t> </a:t>
              </a:r>
              <a:endParaRPr lang="en-US" sz="1000" b="1" dirty="0">
                <a:latin typeface="Arial Narrow" pitchFamily="34" charset="0"/>
              </a:endParaRPr>
            </a:p>
          </p:txBody>
        </p:sp>
        <p:sp>
          <p:nvSpPr>
            <p:cNvPr id="100" name="Text Box 236"/>
            <p:cNvSpPr txBox="1">
              <a:spLocks noChangeArrowheads="1"/>
            </p:cNvSpPr>
            <p:nvPr/>
          </p:nvSpPr>
          <p:spPr bwMode="auto">
            <a:xfrm>
              <a:off x="7424854" y="4475692"/>
              <a:ext cx="1082256" cy="45895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Garfield</a:t>
              </a:r>
              <a:r>
                <a:rPr lang="en-US" sz="1000" b="1" dirty="0">
                  <a:latin typeface="Arial Narrow" pitchFamily="34" charset="0"/>
                </a:rPr>
                <a:t> </a:t>
              </a:r>
            </a:p>
          </p:txBody>
        </p:sp>
        <p:sp>
          <p:nvSpPr>
            <p:cNvPr id="101" name="Text Box 237"/>
            <p:cNvSpPr txBox="1">
              <a:spLocks noChangeArrowheads="1"/>
            </p:cNvSpPr>
            <p:nvPr/>
          </p:nvSpPr>
          <p:spPr bwMode="auto">
            <a:xfrm>
              <a:off x="6998743" y="4759766"/>
              <a:ext cx="1222692" cy="7458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Arial Narrow" pitchFamily="34" charset="0"/>
                </a:rPr>
                <a:t>Columbia </a:t>
              </a:r>
            </a:p>
            <a:p>
              <a:r>
                <a:rPr lang="en-US" sz="1000" b="1" dirty="0">
                  <a:latin typeface="Arial Narrow" pitchFamily="34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878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36" y="685800"/>
            <a:ext cx="459116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31" y="762000"/>
            <a:ext cx="459311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0"/>
            <a:ext cx="6543618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Interleaved survey </a:t>
            </a:r>
            <a:r>
              <a:rPr lang="en-US" sz="4000" dirty="0">
                <a:solidFill>
                  <a:schemeClr val="bg1"/>
                </a:solidFill>
              </a:rPr>
              <a:t>f</a:t>
            </a:r>
            <a:r>
              <a:rPr lang="en-US" sz="4000" dirty="0" smtClean="0">
                <a:solidFill>
                  <a:schemeClr val="bg1"/>
                </a:solidFill>
              </a:rPr>
              <a:t>orms for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36" y="838200"/>
            <a:ext cx="459116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931" y="914400"/>
            <a:ext cx="4593119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685800"/>
            <a:ext cx="1731331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bg1"/>
                </a:solidFill>
              </a:rPr>
              <a:t>8</a:t>
            </a:r>
            <a:r>
              <a:rPr lang="en-US" sz="4000" baseline="30000" dirty="0" smtClean="0">
                <a:solidFill>
                  <a:schemeClr val="bg1"/>
                </a:solidFill>
              </a:rPr>
              <a:t>th</a:t>
            </a:r>
            <a:r>
              <a:rPr lang="en-US" sz="4000" dirty="0" smtClean="0">
                <a:solidFill>
                  <a:schemeClr val="bg1"/>
                </a:solidFill>
              </a:rPr>
              <a:t>, 10</a:t>
            </a:r>
            <a:r>
              <a:rPr lang="en-US" sz="4000" baseline="30000" dirty="0" smtClean="0">
                <a:solidFill>
                  <a:schemeClr val="bg1"/>
                </a:solidFill>
              </a:rPr>
              <a:t>th</a:t>
            </a:r>
            <a:r>
              <a:rPr lang="en-US" sz="4000" dirty="0" smtClean="0">
                <a:solidFill>
                  <a:schemeClr val="bg1"/>
                </a:solidFill>
              </a:rPr>
              <a:t> and 12</a:t>
            </a:r>
            <a:r>
              <a:rPr lang="en-US" sz="4000" baseline="30000" dirty="0" smtClean="0">
                <a:solidFill>
                  <a:schemeClr val="bg1"/>
                </a:solidFill>
              </a:rPr>
              <a:t>th</a:t>
            </a:r>
            <a:r>
              <a:rPr lang="en-US" sz="4000" dirty="0" smtClean="0">
                <a:solidFill>
                  <a:schemeClr val="bg1"/>
                </a:solidFill>
              </a:rPr>
              <a:t> graders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1336</Words>
  <Application>Microsoft Office PowerPoint</Application>
  <PresentationFormat>On-screen Show (4:3)</PresentationFormat>
  <Paragraphs>361</Paragraphs>
  <Slides>54</Slides>
  <Notes>54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HYS 101. </vt:lpstr>
      <vt:lpstr>Overview of Training</vt:lpstr>
      <vt:lpstr>HYS Background</vt:lpstr>
      <vt:lpstr>Past Youth Surveys</vt:lpstr>
      <vt:lpstr>Support for HYS</vt:lpstr>
      <vt:lpstr>2012 HYS Administration</vt:lpstr>
      <vt:lpstr>2012 HYS participation</vt:lpstr>
      <vt:lpstr>HYS sampling</vt:lpstr>
      <vt:lpstr>Interleaved survey forms for</vt:lpstr>
      <vt:lpstr>Survey form for 6th graders</vt:lpstr>
      <vt:lpstr>Optional questions (tear-off)</vt:lpstr>
      <vt:lpstr>Survey content</vt:lpstr>
      <vt:lpstr>PowerPoint Presentation</vt:lpstr>
      <vt:lpstr>Generalizing</vt:lpstr>
      <vt:lpstr>PowerPoint Presentation</vt:lpstr>
      <vt:lpstr>Frequency Reports</vt:lpstr>
      <vt:lpstr>Opening a frequency report www.AskHYS.net/Reports</vt:lpstr>
      <vt:lpstr>It is important to know your schools’ “response rate”</vt:lpstr>
      <vt:lpstr>PowerPoint Presentation</vt:lpstr>
      <vt:lpstr>Frequency results</vt:lpstr>
      <vt:lpstr>Frequency with chart</vt:lpstr>
      <vt:lpstr>Quick confidence interval summary</vt:lpstr>
      <vt:lpstr>Why are their asterisks?</vt:lpstr>
      <vt:lpstr>Report extras</vt:lpstr>
      <vt:lpstr>PowerPoint Presentation</vt:lpstr>
      <vt:lpstr>PowerPoint Slides</vt:lpstr>
      <vt:lpstr>Opening PowerPoint slides</vt:lpstr>
      <vt:lpstr>Slide topics</vt:lpstr>
      <vt:lpstr>Participation rates provided</vt:lpstr>
      <vt:lpstr>PowerPoint Presentation</vt:lpstr>
      <vt:lpstr>PowerPoint Presentation</vt:lpstr>
      <vt:lpstr>Fact Sheets</vt:lpstr>
      <vt:lpstr>Opening a fact sheet</vt:lpstr>
      <vt:lpstr>2010 Chart</vt:lpstr>
      <vt:lpstr>Trend chart and table</vt:lpstr>
      <vt:lpstr>State comparison chart</vt:lpstr>
      <vt:lpstr>Academic achievement association</vt:lpstr>
      <vt:lpstr>PowerPoint Presentation</vt:lpstr>
      <vt:lpstr>Data Speak</vt:lpstr>
      <vt:lpstr>Why do you want to talk about your results?</vt:lpstr>
      <vt:lpstr>Consider your audience</vt:lpstr>
      <vt:lpstr>Talking about survey results</vt:lpstr>
      <vt:lpstr>Ways to talk with numbers</vt:lpstr>
      <vt:lpstr>Use visuals</vt:lpstr>
      <vt:lpstr>Be able to back your talk</vt:lpstr>
      <vt:lpstr>Talking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Webinar </vt:lpstr>
      <vt:lpstr>Thank you!</vt:lpstr>
      <vt:lpstr>Questions?</vt:lpstr>
    </vt:vector>
  </TitlesOfParts>
  <Company>Windows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HYS 101. What your HYS results say and how to talk about them</dc:title>
  <dc:creator>susan</dc:creator>
  <cp:lastModifiedBy>Mariani, Sarah E (DSHS/DBHR)</cp:lastModifiedBy>
  <cp:revision>126</cp:revision>
  <cp:lastPrinted>2013-03-06T15:57:41Z</cp:lastPrinted>
  <dcterms:created xsi:type="dcterms:W3CDTF">2013-02-26T19:52:29Z</dcterms:created>
  <dcterms:modified xsi:type="dcterms:W3CDTF">2013-03-08T22:32:24Z</dcterms:modified>
</cp:coreProperties>
</file>